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  <p:sldId id="441" r:id="rId191"/>
    <p:sldId id="442" r:id="rId192"/>
    <p:sldId id="443" r:id="rId193"/>
    <p:sldId id="444" r:id="rId194"/>
    <p:sldId id="445" r:id="rId195"/>
    <p:sldId id="446" r:id="rId196"/>
    <p:sldId id="447" r:id="rId197"/>
    <p:sldId id="448" r:id="rId198"/>
    <p:sldId id="449" r:id="rId199"/>
    <p:sldId id="450" r:id="rId200"/>
    <p:sldId id="451" r:id="rId201"/>
    <p:sldId id="452" r:id="rId202"/>
    <p:sldId id="453" r:id="rId203"/>
    <p:sldId id="454" r:id="rId204"/>
    <p:sldId id="455" r:id="rId205"/>
    <p:sldId id="456" r:id="rId206"/>
    <p:sldId id="457" r:id="rId207"/>
    <p:sldId id="458" r:id="rId208"/>
    <p:sldId id="459" r:id="rId209"/>
    <p:sldId id="460" r:id="rId210"/>
    <p:sldId id="461" r:id="rId211"/>
    <p:sldId id="462" r:id="rId212"/>
    <p:sldId id="463" r:id="rId213"/>
    <p:sldId id="464" r:id="rId214"/>
    <p:sldId id="465" r:id="rId215"/>
    <p:sldId id="466" r:id="rId216"/>
    <p:sldId id="467" r:id="rId217"/>
    <p:sldId id="468" r:id="rId218"/>
    <p:sldId id="469" r:id="rId219"/>
    <p:sldId id="470" r:id="rId220"/>
    <p:sldId id="471" r:id="rId221"/>
    <p:sldId id="472" r:id="rId222"/>
    <p:sldId id="473" r:id="rId223"/>
    <p:sldId id="474" r:id="rId224"/>
    <p:sldId id="475" r:id="rId225"/>
    <p:sldId id="476" r:id="rId226"/>
    <p:sldId id="477" r:id="rId227"/>
    <p:sldId id="478" r:id="rId228"/>
    <p:sldId id="479" r:id="rId229"/>
    <p:sldId id="480" r:id="rId230"/>
    <p:sldId id="481" r:id="rId231"/>
    <p:sldId id="482" r:id="rId232"/>
    <p:sldId id="483" r:id="rId233"/>
    <p:sldId id="484" r:id="rId234"/>
    <p:sldId id="485" r:id="rId235"/>
    <p:sldId id="486" r:id="rId236"/>
    <p:sldId id="487" r:id="rId237"/>
    <p:sldId id="488" r:id="rId238"/>
    <p:sldId id="489" r:id="rId239"/>
    <p:sldId id="490" r:id="rId240"/>
    <p:sldId id="491" r:id="rId241"/>
    <p:sldId id="492" r:id="rId242"/>
    <p:sldId id="493" r:id="rId243"/>
    <p:sldId id="494" r:id="rId244"/>
    <p:sldId id="495" r:id="rId245"/>
    <p:sldId id="496" r:id="rId246"/>
    <p:sldId id="497" r:id="rId247"/>
    <p:sldId id="498" r:id="rId248"/>
    <p:sldId id="499" r:id="rId249"/>
    <p:sldId id="500" r:id="rId250"/>
    <p:sldId id="501" r:id="rId251"/>
    <p:sldId id="502" r:id="rId252"/>
    <p:sldId id="503" r:id="rId253"/>
    <p:sldId id="504" r:id="rId254"/>
    <p:sldId id="505" r:id="rId255"/>
    <p:sldId id="506" r:id="rId256"/>
    <p:sldId id="507" r:id="rId257"/>
    <p:sldId id="508" r:id="rId258"/>
    <p:sldId id="509" r:id="rId259"/>
    <p:sldId id="510" r:id="rId260"/>
    <p:sldId id="511" r:id="rId261"/>
    <p:sldId id="512" r:id="rId262"/>
    <p:sldId id="513" r:id="rId263"/>
    <p:sldId id="514" r:id="rId264"/>
    <p:sldId id="515" r:id="rId265"/>
    <p:sldId id="516" r:id="rId266"/>
    <p:sldId id="517" r:id="rId267"/>
    <p:sldId id="518" r:id="rId268"/>
    <p:sldId id="519" r:id="rId269"/>
    <p:sldId id="520" r:id="rId270"/>
    <p:sldId id="521" r:id="rId271"/>
    <p:sldId id="522" r:id="rId272"/>
    <p:sldId id="523" r:id="rId273"/>
    <p:sldId id="524" r:id="rId274"/>
    <p:sldId id="525" r:id="rId275"/>
    <p:sldId id="526" r:id="rId276"/>
    <p:sldId id="527" r:id="rId277"/>
    <p:sldId id="528" r:id="rId27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Relationship Id="rId184" Type="http://schemas.openxmlformats.org/officeDocument/2006/relationships/slide" Target="slides/slide179.xml"/><Relationship Id="rId185" Type="http://schemas.openxmlformats.org/officeDocument/2006/relationships/slide" Target="slides/slide180.xml"/><Relationship Id="rId186" Type="http://schemas.openxmlformats.org/officeDocument/2006/relationships/slide" Target="slides/slide181.xml"/><Relationship Id="rId187" Type="http://schemas.openxmlformats.org/officeDocument/2006/relationships/slide" Target="slides/slide182.xml"/><Relationship Id="rId188" Type="http://schemas.openxmlformats.org/officeDocument/2006/relationships/slide" Target="slides/slide183.xml"/><Relationship Id="rId189" Type="http://schemas.openxmlformats.org/officeDocument/2006/relationships/slide" Target="slides/slide184.xml"/><Relationship Id="rId190" Type="http://schemas.openxmlformats.org/officeDocument/2006/relationships/slide" Target="slides/slide185.xml"/><Relationship Id="rId191" Type="http://schemas.openxmlformats.org/officeDocument/2006/relationships/slide" Target="slides/slide186.xml"/><Relationship Id="rId192" Type="http://schemas.openxmlformats.org/officeDocument/2006/relationships/slide" Target="slides/slide187.xml"/><Relationship Id="rId193" Type="http://schemas.openxmlformats.org/officeDocument/2006/relationships/slide" Target="slides/slide188.xml"/><Relationship Id="rId194" Type="http://schemas.openxmlformats.org/officeDocument/2006/relationships/slide" Target="slides/slide189.xml"/><Relationship Id="rId195" Type="http://schemas.openxmlformats.org/officeDocument/2006/relationships/slide" Target="slides/slide190.xml"/><Relationship Id="rId196" Type="http://schemas.openxmlformats.org/officeDocument/2006/relationships/slide" Target="slides/slide191.xml"/><Relationship Id="rId197" Type="http://schemas.openxmlformats.org/officeDocument/2006/relationships/slide" Target="slides/slide192.xml"/><Relationship Id="rId198" Type="http://schemas.openxmlformats.org/officeDocument/2006/relationships/slide" Target="slides/slide193.xml"/><Relationship Id="rId199" Type="http://schemas.openxmlformats.org/officeDocument/2006/relationships/slide" Target="slides/slide194.xml"/><Relationship Id="rId200" Type="http://schemas.openxmlformats.org/officeDocument/2006/relationships/slide" Target="slides/slide195.xml"/><Relationship Id="rId201" Type="http://schemas.openxmlformats.org/officeDocument/2006/relationships/slide" Target="slides/slide196.xml"/><Relationship Id="rId202" Type="http://schemas.openxmlformats.org/officeDocument/2006/relationships/slide" Target="slides/slide197.xml"/><Relationship Id="rId203" Type="http://schemas.openxmlformats.org/officeDocument/2006/relationships/slide" Target="slides/slide198.xml"/><Relationship Id="rId204" Type="http://schemas.openxmlformats.org/officeDocument/2006/relationships/slide" Target="slides/slide199.xml"/><Relationship Id="rId205" Type="http://schemas.openxmlformats.org/officeDocument/2006/relationships/slide" Target="slides/slide200.xml"/><Relationship Id="rId206" Type="http://schemas.openxmlformats.org/officeDocument/2006/relationships/slide" Target="slides/slide201.xml"/><Relationship Id="rId207" Type="http://schemas.openxmlformats.org/officeDocument/2006/relationships/slide" Target="slides/slide202.xml"/><Relationship Id="rId208" Type="http://schemas.openxmlformats.org/officeDocument/2006/relationships/slide" Target="slides/slide203.xml"/><Relationship Id="rId209" Type="http://schemas.openxmlformats.org/officeDocument/2006/relationships/slide" Target="slides/slide204.xml"/><Relationship Id="rId210" Type="http://schemas.openxmlformats.org/officeDocument/2006/relationships/slide" Target="slides/slide205.xml"/><Relationship Id="rId211" Type="http://schemas.openxmlformats.org/officeDocument/2006/relationships/slide" Target="slides/slide206.xml"/><Relationship Id="rId212" Type="http://schemas.openxmlformats.org/officeDocument/2006/relationships/slide" Target="slides/slide207.xml"/><Relationship Id="rId213" Type="http://schemas.openxmlformats.org/officeDocument/2006/relationships/slide" Target="slides/slide208.xml"/><Relationship Id="rId214" Type="http://schemas.openxmlformats.org/officeDocument/2006/relationships/slide" Target="slides/slide209.xml"/><Relationship Id="rId215" Type="http://schemas.openxmlformats.org/officeDocument/2006/relationships/slide" Target="slides/slide210.xml"/><Relationship Id="rId216" Type="http://schemas.openxmlformats.org/officeDocument/2006/relationships/slide" Target="slides/slide211.xml"/><Relationship Id="rId217" Type="http://schemas.openxmlformats.org/officeDocument/2006/relationships/slide" Target="slides/slide212.xml"/><Relationship Id="rId218" Type="http://schemas.openxmlformats.org/officeDocument/2006/relationships/slide" Target="slides/slide213.xml"/><Relationship Id="rId219" Type="http://schemas.openxmlformats.org/officeDocument/2006/relationships/slide" Target="slides/slide214.xml"/><Relationship Id="rId220" Type="http://schemas.openxmlformats.org/officeDocument/2006/relationships/slide" Target="slides/slide215.xml"/><Relationship Id="rId221" Type="http://schemas.openxmlformats.org/officeDocument/2006/relationships/slide" Target="slides/slide216.xml"/><Relationship Id="rId222" Type="http://schemas.openxmlformats.org/officeDocument/2006/relationships/slide" Target="slides/slide217.xml"/><Relationship Id="rId223" Type="http://schemas.openxmlformats.org/officeDocument/2006/relationships/slide" Target="slides/slide218.xml"/><Relationship Id="rId224" Type="http://schemas.openxmlformats.org/officeDocument/2006/relationships/slide" Target="slides/slide219.xml"/><Relationship Id="rId225" Type="http://schemas.openxmlformats.org/officeDocument/2006/relationships/slide" Target="slides/slide220.xml"/><Relationship Id="rId226" Type="http://schemas.openxmlformats.org/officeDocument/2006/relationships/slide" Target="slides/slide221.xml"/><Relationship Id="rId227" Type="http://schemas.openxmlformats.org/officeDocument/2006/relationships/slide" Target="slides/slide222.xml"/><Relationship Id="rId228" Type="http://schemas.openxmlformats.org/officeDocument/2006/relationships/slide" Target="slides/slide223.xml"/><Relationship Id="rId229" Type="http://schemas.openxmlformats.org/officeDocument/2006/relationships/slide" Target="slides/slide224.xml"/><Relationship Id="rId230" Type="http://schemas.openxmlformats.org/officeDocument/2006/relationships/slide" Target="slides/slide225.xml"/><Relationship Id="rId231" Type="http://schemas.openxmlformats.org/officeDocument/2006/relationships/slide" Target="slides/slide226.xml"/><Relationship Id="rId232" Type="http://schemas.openxmlformats.org/officeDocument/2006/relationships/slide" Target="slides/slide227.xml"/><Relationship Id="rId233" Type="http://schemas.openxmlformats.org/officeDocument/2006/relationships/slide" Target="slides/slide228.xml"/><Relationship Id="rId234" Type="http://schemas.openxmlformats.org/officeDocument/2006/relationships/slide" Target="slides/slide229.xml"/><Relationship Id="rId235" Type="http://schemas.openxmlformats.org/officeDocument/2006/relationships/slide" Target="slides/slide230.xml"/><Relationship Id="rId236" Type="http://schemas.openxmlformats.org/officeDocument/2006/relationships/slide" Target="slides/slide231.xml"/><Relationship Id="rId237" Type="http://schemas.openxmlformats.org/officeDocument/2006/relationships/slide" Target="slides/slide232.xml"/><Relationship Id="rId238" Type="http://schemas.openxmlformats.org/officeDocument/2006/relationships/slide" Target="slides/slide233.xml"/><Relationship Id="rId239" Type="http://schemas.openxmlformats.org/officeDocument/2006/relationships/slide" Target="slides/slide234.xml"/><Relationship Id="rId240" Type="http://schemas.openxmlformats.org/officeDocument/2006/relationships/slide" Target="slides/slide235.xml"/><Relationship Id="rId241" Type="http://schemas.openxmlformats.org/officeDocument/2006/relationships/slide" Target="slides/slide236.xml"/><Relationship Id="rId242" Type="http://schemas.openxmlformats.org/officeDocument/2006/relationships/slide" Target="slides/slide237.xml"/><Relationship Id="rId243" Type="http://schemas.openxmlformats.org/officeDocument/2006/relationships/slide" Target="slides/slide238.xml"/><Relationship Id="rId244" Type="http://schemas.openxmlformats.org/officeDocument/2006/relationships/slide" Target="slides/slide239.xml"/><Relationship Id="rId245" Type="http://schemas.openxmlformats.org/officeDocument/2006/relationships/slide" Target="slides/slide240.xml"/><Relationship Id="rId246" Type="http://schemas.openxmlformats.org/officeDocument/2006/relationships/slide" Target="slides/slide241.xml"/><Relationship Id="rId247" Type="http://schemas.openxmlformats.org/officeDocument/2006/relationships/slide" Target="slides/slide242.xml"/><Relationship Id="rId248" Type="http://schemas.openxmlformats.org/officeDocument/2006/relationships/slide" Target="slides/slide243.xml"/><Relationship Id="rId249" Type="http://schemas.openxmlformats.org/officeDocument/2006/relationships/slide" Target="slides/slide244.xml"/><Relationship Id="rId250" Type="http://schemas.openxmlformats.org/officeDocument/2006/relationships/slide" Target="slides/slide245.xml"/><Relationship Id="rId251" Type="http://schemas.openxmlformats.org/officeDocument/2006/relationships/slide" Target="slides/slide246.xml"/><Relationship Id="rId252" Type="http://schemas.openxmlformats.org/officeDocument/2006/relationships/slide" Target="slides/slide247.xml"/><Relationship Id="rId253" Type="http://schemas.openxmlformats.org/officeDocument/2006/relationships/slide" Target="slides/slide248.xml"/><Relationship Id="rId254" Type="http://schemas.openxmlformats.org/officeDocument/2006/relationships/slide" Target="slides/slide249.xml"/><Relationship Id="rId255" Type="http://schemas.openxmlformats.org/officeDocument/2006/relationships/slide" Target="slides/slide250.xml"/><Relationship Id="rId256" Type="http://schemas.openxmlformats.org/officeDocument/2006/relationships/slide" Target="slides/slide251.xml"/><Relationship Id="rId257" Type="http://schemas.openxmlformats.org/officeDocument/2006/relationships/slide" Target="slides/slide252.xml"/><Relationship Id="rId258" Type="http://schemas.openxmlformats.org/officeDocument/2006/relationships/slide" Target="slides/slide253.xml"/><Relationship Id="rId259" Type="http://schemas.openxmlformats.org/officeDocument/2006/relationships/slide" Target="slides/slide254.xml"/><Relationship Id="rId260" Type="http://schemas.openxmlformats.org/officeDocument/2006/relationships/slide" Target="slides/slide255.xml"/><Relationship Id="rId261" Type="http://schemas.openxmlformats.org/officeDocument/2006/relationships/slide" Target="slides/slide256.xml"/><Relationship Id="rId262" Type="http://schemas.openxmlformats.org/officeDocument/2006/relationships/slide" Target="slides/slide257.xml"/><Relationship Id="rId263" Type="http://schemas.openxmlformats.org/officeDocument/2006/relationships/slide" Target="slides/slide258.xml"/><Relationship Id="rId264" Type="http://schemas.openxmlformats.org/officeDocument/2006/relationships/slide" Target="slides/slide259.xml"/><Relationship Id="rId265" Type="http://schemas.openxmlformats.org/officeDocument/2006/relationships/slide" Target="slides/slide260.xml"/><Relationship Id="rId266" Type="http://schemas.openxmlformats.org/officeDocument/2006/relationships/slide" Target="slides/slide261.xml"/><Relationship Id="rId267" Type="http://schemas.openxmlformats.org/officeDocument/2006/relationships/slide" Target="slides/slide262.xml"/><Relationship Id="rId268" Type="http://schemas.openxmlformats.org/officeDocument/2006/relationships/slide" Target="slides/slide263.xml"/><Relationship Id="rId269" Type="http://schemas.openxmlformats.org/officeDocument/2006/relationships/slide" Target="slides/slide264.xml"/><Relationship Id="rId270" Type="http://schemas.openxmlformats.org/officeDocument/2006/relationships/slide" Target="slides/slide265.xml"/><Relationship Id="rId271" Type="http://schemas.openxmlformats.org/officeDocument/2006/relationships/slide" Target="slides/slide266.xml"/><Relationship Id="rId272" Type="http://schemas.openxmlformats.org/officeDocument/2006/relationships/slide" Target="slides/slide267.xml"/><Relationship Id="rId273" Type="http://schemas.openxmlformats.org/officeDocument/2006/relationships/slide" Target="slides/slide268.xml"/><Relationship Id="rId274" Type="http://schemas.openxmlformats.org/officeDocument/2006/relationships/slide" Target="slides/slide269.xml"/><Relationship Id="rId275" Type="http://schemas.openxmlformats.org/officeDocument/2006/relationships/slide" Target="slides/slide270.xml"/><Relationship Id="rId276" Type="http://schemas.openxmlformats.org/officeDocument/2006/relationships/slide" Target="slides/slide271.xml"/><Relationship Id="rId277" Type="http://schemas.openxmlformats.org/officeDocument/2006/relationships/slide" Target="slides/slide272.xml"/><Relationship Id="rId278" Type="http://schemas.openxmlformats.org/officeDocument/2006/relationships/slide" Target="slides/slide27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اَلسَّلامُ عَلَيْكَ يَا وَارِثَ آدَمَ خَلِيفَةِ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سَيِّدَ الْوَصِيِّينَ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sayyidal waṣiyyīn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chief of the Prophets’ successors.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مُتَوَاضِعًا فِيْ نَفْسِكَ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mutawāḍi`an fī nafsik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modest in yourself,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عَظِيمًا عِنْدَ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`aẓīman `indallāh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 in the view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كَبِيرًا فِيْ الْأَرْضِ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kabīran fil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imposing in the earth,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جَلِيْلًا فِيْ السَّمَاءِ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jalīlan fis samā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lofty in the heavens.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يَكُنْ لِأَحَدٍ فِيكَ مَهْمَزٌ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yakun li-aḥadin fīka mahmaz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None could ever find fault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لِقَائِلٍ فِيكَ مَغْمَزٌ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liqā-ilin fīka maghmaz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none could ever speak evil of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لِخَلْقٍ فِيكَ مَطْمَعٌ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likhalqin fīka maṭma`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never desired for any of the created beings,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لِأَحَدٍ عِنْدَكَ هَوَادَةٌ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li-aḥadin `indaka hawādah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were never lenient (unfairly) to anyone.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يُوجَدُ الضَّعِيفُ الذَّلِيلُ عِنْدَكَ قَوِيًّا عَزِيزًا حَتَّى تَأْخُذَ لَهُ بِحَقِّهِ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yūjaduḍ ḍa`īfudh dhalīlu `indaka qawiyyan `azīzan ḥattā ta-khudha lahu biḥaqqih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weak, humble one was strong and mighty in your view until you give him back his right,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وَالْقَوِيُّ الْعَزِيزُ عِنْدَكَ ضَعِيفًا حَتَّىٰ تَأْخُذَ مِنْهُ الْحَقَّ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walqawiyyul `azīzu `indaka ḍa`īfan ḥattā ta-khudha minhul ḥaqq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strong, mighty one was weak in your view until you take the others’ rights from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وَصِيَّ رَسُولِ رَبِّ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waṣiyya rasūli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successor of the Messenger of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اَلْقَرِيبُ وَالْبَعِيدُ عِنْدَكَ فِيْ ذٰلِكَ سَوَاءٌ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qarību walba`īdu `indaka fī dhālika sawā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near and the remote were equal in your view.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شَأْنُكَ الْحَقُّ وَالصِّدْقُ وَالرِّفْقُ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sha-nukal ḥaqqu waṣ ṣidqu war rifq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habit was to be true, honest, and kind,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وَقَوْلُكَ حُكْمٌ وَحَتْمٌ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waqawluka ḥukmun waḥatm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words were ruling and determination,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وَأَمْرُكَ حِلْمٌ وَعَزْمٌ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wa-amruka ḥilmun wa`azm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custom was forbearance and fortitude,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وَرَأْيُكَ عِلْمٌ وَحَزْمٌ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wara-yuka `ilmun waḥazm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view was knowledge and firmness.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اعْتَدَلَ بِكَ الدِّينُ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`tadala bikad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At your hands, the religion became even,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وَسَهُلَ بِكَ الْعَسِيرُ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wasahula bikal `asīr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difficult became easy,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وَأُطْفِئَتْ بِكَ النِّيرَانُ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wa-uṭfi-at bikan nīrān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fires were extinguished,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وَقَوِيَ بِكَ الْإِيمَانُ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waqawiya bikal īmān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faith became strong,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وَثَبَتَ بِكَ الْإِسْلاَمُ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wathabata bikal islām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Islam became steady,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عِلْمِ الْأَوَّلِينَ وَالْآخِرِينَ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`ilmil awwalīna wal-ākhirīn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the knowledge of the past and the coming generations.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وَهَدَّتْ مُصِيبَتُكَ الْأَنَامَ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wahaddat muṣībatukal anām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calamity of losing you undermined all people.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فَإِنَّا لِلّٰهِ وَإِنَّا إِلَيْهِ رَاجِعُونَ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fa-innā lillāhi wa-innā ilayhi rāji`ūn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Surely, we are Allah's and to Him we shall surely return.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لَعَنَ اللَّهُ مَنْ قَتَلَكَ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la`anallāhu man qatalak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Curse of Allah be upon him who slew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مَنْ خَالَفَكَ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man khālafak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curse of Allah be upon him who mutinied against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مَنِ افْتَرىٰ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maniftarā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curse of Allah be upon him who forged lies against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مَنْ ظَلَمَكَ وَغَصَبَكَ حَقَّكَ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man ẓalamaka waghaṣabaka ḥaqqak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curse of Allah be upon him who wronged you and usurped your right,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مَنْ بَلَغَهُ ذٰلِكَ فَرَضِيَ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man balaghahu dhālika faraḍiya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curse of Allah be upon him who, when was informed about this, was pleased with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إِنَّا إِلَى اللَّهِ مِنْهُمْ بُرٰآءُ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innā ilallāhi minhum burā-ā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we disavow all those before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لَعَنَ اللَّهُ أُمَّةً خَالَفَتْكَ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la`anallāhu ummatan khālafatk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Curse of Allah be upon the group that disagreed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وَجَحَدَتْ وِلايَتَكَ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wajaḥadat wilāyatak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denied your (Divinely commissioned) leadership,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النَّبَأُ الْعَظِيمُ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ayyuhan naba-ul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Great News.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وَتَظَاهَرَتْ عَلَيْكَ وَقَتَلَتْكَ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wataẓāharat `alayka waqatalatk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aided each other against you, slew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وَحَادَتْ عَنْكَ وَخَذَلَتْكَ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waḥādat `anka wakhadhalatk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deviated from you, and disappointed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لِلّٰهِ الَّذِيْ جَعَلَ النَّارَ مَثْوَاهُمْ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ja`alan nāra mathwāhum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Allah, for Hellfire is the abode of those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وَبِئْسَ لْوِرْدُ الْمَوْرُوْدُ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wabi-salwir-dul mawrūd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evil the place to which they are brought.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لَكَ يَاوَلِيَّ اللَّهِ وَوَلِيَّ رَسُوْلِهِ صَلَّى اللَّهُ عَلَيْهِ وَ آلِهِ بِالْبَلَاغِ وَالْأَدَاءِ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laka yāwaliyyallāhi wawaliyya rasūlihi ṣallallāhu `alayhi wa ālihi bil balāghi wal-adā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for you, O Intimate servant of Allah and loyalist of Allah’s Messenger, peace be upon him and his Household, that you did convey and carry out (your mission).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حَبِيبُ اللَّهِ وَبَابُهُ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 ḥabībullāhi wabābuh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bear witness that you are the beloved of Allah and the door to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جَنْبُ اللَّهِ وَوَجْهُهُ الَّذِيْ مِنْهُ يُؤْتىٰ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janbullāhi wawajhuhul ladhī minhu yu-tā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the Side of Allah and His Face from which one can come to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سَبِيلُ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sabīlullāh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Allah’s way,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عَبْدُ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`abdullāh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Allah’s servant,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وَأَخُوْ رَسُولِهِ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wa-akhū rasūlihi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the brother of His Messenger, peace be upon him and his Household.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الصِّرَاطُ الْمُسْتَقِيمُ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ayyuhaṣ ṣirāṭul mustaqīm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Straight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أَتَيْتُكَ زَائِرًا لِعَظِيمِ حَالِكَ وَمَنْزِلَتِكَ عِنْدَ اللَّهِ وَعِنْدَ رَسُولِهِ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ataytuka zā-iran li`aẓīmi ḥālika wamanzilatika `indallāhi wa`inda rasūlih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thus come to visit you because you enjoy a magnificent position and standing with Allah and with His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مُتَقَرِّبًا إِلَى اللَّهِ بِزِيَارَتِكَ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mutaqarriban ilallāhi biziyāratik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I seek nearness to Allah through my visit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رَاغِبًا إِلَيْكَ فِيْ الشَّفَاعَةِ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rāghiban ilayka fish shafā`ah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desire that you will intercede for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أَبْتَغِيْ بِشَفَاعَتِكَ خَلاصَ نَفْسِي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abtaghī bishafā`atika khalāṣa nafsī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your intercession for me, I hope for redemption of myself,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مُتَعَوِّذًا بِكَ مِنَ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muta`awwidhan bika minan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refuge with you against Hellfire,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هَارِبًا مِنْ ذُنُوبِيَ الَّتِيْ احْتَطَبْتُهَا عَلٰى ظَهْرِي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hāriban min dhunūbiyal latiḥtaṭabtuhā `alā ẓahrī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am fleeing from my sins that I have overburdened myself with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فَزِعًا إِلَيْكَ رَجَاءَ رَحْمَةِ رَبِّي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fazi`an ilayka rajā-a raḥmati rabbī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resort to you in the hope of my Lord’s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أَتَيْتُكَ أَسْتَشْفِعُ بِكَ يَا مَوْلَايَ إِلَى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ataytuka astashfi`u bika yā mawlāya ilallāh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come to you, O my master, seeking your intercession for me before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وَأَتَقَرَّبُ بِكَ إِلَيْهِ لِيَقْضِيَ بِكَ حَوَائِجِي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wa-ataqarrabu bika ilayhi liyaqḍiya bika ḥawā-ijī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seeking nearness to Him through you so that He may settle my needs;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فَاشْفَعْ لِيْ يَا أَمِيرَ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fashfa` lī yā amīral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intercede for me, O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الْمُهَذَّبُ الْكَرِيمُ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muhadhhabul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noble, refined 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فَإِنِّيْ عَبْدُ اللَّهِ وَمَوْلاَكَ وَزَائِرُكَ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fa-innī `abdullāhi wamawlāka wazā-iruk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I am the slave of Allah and your servant and visitor,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عِنْدَ اللَّهِ الْمَقَامُ الْمَعْلُومُ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`indallāhil maqāmul ma`lūm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enjoy a distinguished position with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وَالْجَاهُ الْعَظِيمُ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waljāhul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 great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وَالشَّأْنُ الْكَبِيرُ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sha-nul kabīr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 big standing,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وَالشَّفَاعَةُ الْمَقْبُولَةُ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shafā`atul maqbūlah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an admitted right of intercession.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upon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عَلٰى عَبْدِكَ وَأَمِينِكَ الْأَوْفىٰ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`abdika wa-amīnikal awfā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send blessings upon Your servant, Your most faithful trustee,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وَعُرْوَتِكَ الْوُثْقٰى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wa`ur-watikal wuthqā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firmest handle,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وَيَدِكَ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wayadikal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highest Hand,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وَكَلِمَتِكَ الْحُسْنىٰ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wakalimatikal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excellent Word,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الْوَصِيُّ التَّقِيُّ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waṣiyyut taqiyy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pious successor (of the Prophet).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وَحُجَّتِكَ عَلَى الْوَرىٰ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waḥujjatika `alal warā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argument on the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وَصِدِّيقِكَ الْأَكْبَرِ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waṣiddīqikal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grandest veracious 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سَيِّدِ الْأَوْصِيَاءِ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sayyidil awṣiyā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chief of the Prophets’ successors,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وَرُكْنِ الْأَوْلِيَاءِ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waruknil awliyā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reliance of the saints,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وَعِمَادِ الْأَصْفِيَاءِ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wa`imādil aṣfiyā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support of the elite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commander of the faithful,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وَيَعْسُوبِ الْمُتَّقِينَ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waya`sūbil muttaqīn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leader of the pious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وَقُدْوَةِ الصِّدِّيقِينَ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waqudwatiṣ ṣiddīqīn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example of the veracious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وَإِمَامِ الصَّالِحِيْنَ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wa-imāmiṣ ṣāliḥīn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pattern of the righteous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اَلْمَعْصُومِ مِنَ الزَّلَلِ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ma`ṣūmi minaz zalal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protected against flaws,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الرَّضِيُّ الزَّكِيُّ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ayyuhar raḍiyyuz zakiyy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well-pleased, pure 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وَالْمَفْطُومِ مِنَ الْخَلَلِ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walmafṭūmi minal khalal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saved from defects,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وَالْمُهَذَّبِ مِنَ الْعَيْبِ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walmuhadhhabi minal `ayb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cleared from faults,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وَالْمُطَهَّرِ مِنَ الرَّيْبِ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walmuṭahhari minar rayb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purified from doubts,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أَخِيْ نَبِيِّكَ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akhī nabiyyik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brother of Your Prophet,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وَوَصِيِّ رَسُولِكَ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wawaṣiyyi rasūlik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successor of Your Messenger,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وَالْبَائِتِ عَلٰى فِرَاشِهِ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walbā-iti `alā firāshih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who replaced him when he spent that night instead of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وَالْمُوَاسِيْ لَهُ بِنَفْسِهِ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walmuwāsī lahu binafsih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who sacrificed his soul for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وَكَاشِفِ الْكَرْبِ عَنْ وَجْهِهِ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wakāshifil kar-bi `an wajhih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who always relieved him in harsh situations,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جَعَلْتَهُ سَيْفًا لِنُبُوَّتِهِ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ja`altahu sayfan linubuwwatih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one whom You chose to be the sword of his (i.e. the Prophet) Prophethood,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وَمُعْجِزًا لِرِسَالَتِهِ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wamu`jizan lirisālatih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miracle of his (Divine) mission,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الْبَدْرُ الْمُضِيءُ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badrul muḍī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shining full moon.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وَدَلالَةً وَاضِحَةً لِحُجَّتِهِ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wadalālatan wāḍiḥatan liḥujjatih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lucid indication of his arguments,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وَحَامِلًا لِرَايَتِهِ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waḥāmilan lirāyatih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bearer of his pennon,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وَوِقَايَةً لِمُهْجَتِهِ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wawiqāyatan limuhjatih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protector of his soul,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وَهَادِيًا لِأُمَّتِهِ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wahādiyan li-ummatih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guide of his nation,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وَيَدًا لِبَأْسِهِ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wayadan liba-sih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power of his might,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وَتَاجًا لِرَأْسِهِ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watājan lira-sih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crown of his head,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وَبَابًا لِنَصْرِهِ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wabāban linaṣrih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door to his victory,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وَمِفْتَاحًا لِظَفَرِهِ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wamiftāḥan liẓafarih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key to his triumph,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هَزَمَ جُنُودَ الشِّرْكِ بِأَيْدِكَ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hazama junūdash shir-ki bi-aydik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he defeated the armies of polytheism by Your aid,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وَأَبَادَ عَسَاكِرَ الْكُفْرِ بِأَمْرِكَ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wa-abāda `asākiral kufri bi-amrik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terminated the warriors of atheism by Your permission,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الصِّدِّيقُ الْأَكْبَرُ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ayyuhaṣ ṣiddīqul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grandest veracious 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وَبَذَلَ نَفْسَهُ فِيْ مَرْضَاتِكَ وَمَرْضَاةِ رَسُولِكَ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wabadhala nafsahu fī mar-ḍātika wamar-ḍāti rasūlik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exerted all efforts to win the pleasure of You and Your Messenger,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وَجَعَلَهَا وَقْفًا عَلٰى طَاعَتِهِ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waja`alahā waqfan `alā ṭā`atih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devoted all of his efforts to the obedience to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وَمَجِنًّا دُوْنَ نَكْبَتِهِ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wamajinnan dūna nakbatih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made of himself armor to protect him from any misfortune,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فَاضَتْ نَفْسُهُ صَلَّى اللَّهُ عَلَيْهِ وَ آلِهِ فِيْ كَفِّهِ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fāḍat nafsuhu ṣallallāhu `alayhi wa ālihi fī kaffih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the soul of the Prophet, peace be upon him and his Household, departed his body while his face was in the hand of `Ali,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وَاسْتَلَبَ بَرْدَهَا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wastalaba bar-dahā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thus felt its coldness,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وَمَسَحَهُ عَلٰى وَجْهِهِ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wamasaḥahu `alā wajhih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rubbed his face therewith.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وَأَعَانَتْهُ مَلَائِكَتُكَ عَلٰى غُسْلِهِ وَتَجْهِيزِهِ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wa-a`ānat-hu malā-ikatuka `alā ghuslihi watajhīzih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angels helped him bathe and prepare his body for burial.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وَصَلَّىٰ عَلَيْهِ وَوَارىٰ شَخْصَهُ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waṣallā `alayhi wawārā shakhṣah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then performed [the ritual] prayer for him, buried his body,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وَقَضىٰ دَيْنَهُ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waqaḍā daynah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settled his debts,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وَأَنْجَزَ وَعْدَهُ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wa-anjaza wa`dah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fulfilled his promises,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آدَمَ خَلِيفَةِ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wāritha-ādama khalīfatillāh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Adam the vicegerent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الْفَارُوقُ الْأَعْظَمُ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fārūqul a`ẓam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greatest distinguisher (between the right and the wrong).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وَلَزِمَ عَهْدَهُ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walazima `ahdah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made his covenants,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وَاحْتَذىٰ مِثَالَهُ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waḥtadhā mithālah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followed his example,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وَحَفِظَ وَصِيَّتَهُ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waḥafiẓa waṣiyyatah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abode by his will.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وَحِيْنَ وَجَدَ أَنْصَارًا نَهَضَ مُسْتَقِلًّا بِأَعْبَاءِ الْخِلافَةِ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waḥīna wajada anṣāran nahaḍa mustaqillan bi-a`bā-il khilāfah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he could find supporters, he undertook the burdens of the position of leadership (caliphate)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مُضْطَلِعًا بِأَثْقَالِ الْإِمَامَةِ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muḍṭali`an bi-athqālil imāmah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assumed the loads of Imamate.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فَنَصَبَ رَايَةَ الْهُدَىٰ فِيْ عِبَادِكَ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fanaṣaba rāyatal hudā fī `ibādik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thus hoisted the flag of true guidance among Your servants,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وَنَشَرَ ثَوْبَ الْأَمْنِ فِيْ بِلادِكَ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wanashara thawbal amni fī bilādik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spread the dress of security in Your lands,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وَبَسَطَ الْعَدْلَ فِيْ بَرِيَّتِكَ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wabasaṭal `adla fī bariyyatik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extended justice among Your creatures,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وَحَكَمَ بِكِتَابِكَ فِيْ خَلِيقَتِكَ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waḥakama bikitābika fī khalīqatik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judged according to Your Book among your beings,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وَأَقَامَ الْحُدُودَ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wa-aqāmal ḥudūd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executed the laws,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السِّرَاجُ الْمُنِيرُ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ayyuhas sirājul munīr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glowing lantern.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وَقَمَعَ الْجُحُودَ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waqama`al juḥūd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suppressed unbelief,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وَقَوَّمَ الزَّيْغَ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waqawwamaz zaygh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rectified the deviation,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وَسَكَّنَ الْغَمْرَةَ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wasakkanal ghamrah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mollified the criticism,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وَأَبَادَ الْفَتْرَةَ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wa-abādal fatrah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eradicated lethargy,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وَسَدَّ الْفُرْجَةَ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wasaddal fur-jah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blocked the gap,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وَقَتَلَ النَّاكِثَةَ وَالْقَاسِطَةَ وَالْمَارِقَةَ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waqatalan nākithata walqāsiṭata walmāriqah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killed the preachers, the wrongdoers, and the apostates,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يَزَلْ عَلٰى مِنْهَاجِ رَسُولِ اللَّهِ صَلَّى اللَّهُ عَلَيْهِ وَ آلِهِ وَوَتِيرَتِهِ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yazal `alā minhāji rasūlillāhi ṣallallāhu `alayhi wa ālihi wawatīratih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kept on following the course and tradition of Allah’s Messenger, peace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وَلُطْفِ شَاكِلَتِهِ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waluṭfi shākilatih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kept on following his excellent pattern,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وَجَمَالِ سِيرَتِهِ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wajamāli sīratih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kept on following his superb practice,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مُقْتَدِيًا بِسُنَّتِهِ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muqtadiyan bisunnatih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imitated his convention,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إِمَامَ الْهُدىٰ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imāmal hudā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leader to the true guidance.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مُتَعَلِّقًا بِهِمَّتِهِ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muta`alliqan bihimmatih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held fast to his morale,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مُبَاشِرًا لِطَرِيقَتِهِ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mubāshiran liṭarīqatih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copied his way (of treating with matters).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وَأَمْثِلَتُهُ نَصْبُ عَيْنَيْهِ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wa-amthilatuhu naṣbu `aynayh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always noticed the Prophet’s deeds as if they were before his eyes;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يَحْمِلُ عِبَادَكَ عَلَيْهَا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yaḥmilu `ibādaka `alayhā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thus ordered Your servants to copy these deeds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وَيَدْعُوهُمْ إِلَيْهَا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wayad`ūhum ilayhā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invited them to imitate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إِلٰى أَنْ خُضِبَتْ شَيْبَتُهُ مِنْ دَمِ رَأْسِهِ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 an khuḍibat shaybatuhu min dami ra-sih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his white beard was dyed with the blood of his head.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فَكَمَا لَمْ يُؤْثِرْ فِيْ طَاعَتِكَ شَكًّا عَلٰى يَقِينٍ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fakamā lam yu-thir fī ṭā`atika shakkan `alā yaqīn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as he never preferred a dubious matter to a certain one for the sake of obeying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يُشْرِكْ بِكَ طَرْفَةَ عَيْنٍ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yushrik bika ṭar-fata `ayn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never associated any one with You even for a winking of an eye,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عَلَيْهِ صَلاةً زَاكِيَةً نَامِيَةً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`alayhi ṣalātan zākiyatan nāmiyah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 send upon him growing and increasing blessings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يَلْحَقُ بِهَا دَرَجَةَ النُّبُوَّةِ فِيْ جَنَّتِكَ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yalḥaqu bihā darajatan nubuwwati fī jannatik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due to which he may join the position of Prophethood in Your Paradise,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عَلَمَ التُّقٰى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`alamat tuqā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pattern of piety.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وَبَلِّغْهُ مِنَّا تَحِيَّةً وَسَلامًا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waballigh-hu minnā taḥiyyatan wasalāmā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convey our greetings and compliments to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مِنْ لَدُنْكَ فِيْ مُوَالَاتِهِ فَضْلًا وَإِحْسَانًا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min ladunka fī muwālātihi faḍlan wa-iḥsānā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and, on account of our allegiance to his leadership, please grant us from You favor, kindness,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وَمَغْفِرَةً وَرِضْوَانًا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wamaghfiratan wariḍwānā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forgiveness, and pleasure.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ذُوْ الْفَضْلِ الْجَسِيمِ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dhul faḍlil jasīm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verily the Lord of enormous favor.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بِرَحْمَتِكَ يَا أَرْحمَ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biraḥmatika yā ar-ḥmar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[please do that] in the name of Your mercy, O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You may then put your right and then left cheeks on the tomb, turn to the kiblah direction, offer the Prayer of Ziyarah, and supplicate for anything you want.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Then, you may recite the (famous) Tasbih al-Zahra' and say the following: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إِنَّكَ بَشَّرْتَنِي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innaka bashhar-tanī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 have conveyed to me glad tidings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عَلٰى لِسَانِ نَبِيِّكَ وَرَسُولِكَ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`alā lisāni nabiyyika warasūlik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Your Prophet and Messenger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مُحَمَّدٍ صَلَوَاتُكَ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muḥammadin ṣalawātuka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Muhammad, Your peace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حُجَّةَ اللَّهِ الْكُبْرىٰ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ḥujjatallāhil kubrā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grand argument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فَقُلْتَ وَبَشِّرِ الَّذِيْنَ آمَنُوْا أَنَّ لَهُمْ قَدَمَ صِدْقٍ عِنْدَ رَبِّهِمْ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faqulta wabashhiril ladhīna-āmanū anna lahum qadama ṣidqin `inda rabbihim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You said, “And give good news to those who believe that theirs is a footing of firmness with their Lord.”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وَإِنِّيْ مُؤْمِنٌ بِجَمِيْعِ أَنْبِيَائِكَ وَرُسُلِكَ صَلَوَاتُكَ عَلَيْهِمْ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wa-innī mu-minun bijamī`i anbiyā-ika warusulika ṣalawātuka `alayhim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indeed believe in all Your Prophets and Messengers, Your blessings be upon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فَلَا تَقِفْنِيْ بَعْدَ مَعْرِفَتِهِمْ مَوْقِفًا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falā taqifnī ba`da ma`rifatihim mawqifā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do not cause me, after my recognition of them, to be in a situation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تَفْضَحُنِيْ فِيهِ عَلٰى رُؤُوسِ الْأَشْهَادِ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tafḍaḥunī fīhi `alā ru-ūsil ash-hād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due to which You expose me in the presence of the Witnesses;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بَلْ قِفْنِيْ مَعَهُمْ وَتَوَفَّنِيْ عَلَى التَّصْدِيقِ بِهِمْ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bal qifnī ma`ahum watawaffanī `alat taṣdīqi bihim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rather, (please) include me with them and make me die while I give them credence.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وَأَنْتَ خَصَصْتَهُمْ بِكَرَامَتِكَ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wa-anta khaṣaṣtahum bikarāmatik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 have also bestowed upon them exclusive honor from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وَأَمَرْتَنِيْ بِاتِّبَاعِهِمْ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wa-amar-tanī bittibā`ihim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have ordered me to follow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وَإِنِّيْ عَبْدُكَ وَزَائِرُكَ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wa-innī `abduka wazā-iruk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Your slave and visitor,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مُتَقَرِّبًا إِلَيْكَ بِزِيَارَةِ أَخِيْ رَسُولِكَ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mutaqarriban ilayka biziyārati akhī rasūlik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seeking Your nearness through visiting the brother of Your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وَعَلٰى كُلِّ مَأْتِيٍّ وَمَزُورٍ حَقٌّ لِمَنْ أَتَاهُ وَزَارَهُ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kulli ma-tiyyin wamazūrin ḥaqqun liman atāhu wazārah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Indeed, each visited person is expected to pay attention to his duty towards the one who visits and comes to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خَاصَّةَ اللَّهِ وَخَالِصَتَهُ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khāṣṣatallāhi wakhāliṣatah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select and elite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خَيْرُ مَأْتِيٍّ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 khayru ma-tiyy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the Best One to Whom one may come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وَأَكْرَمُ مَزُورٍ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wa-akramu mazūr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the most Generous One to be visited;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فَأَسْأَلُكَ يَا اَللَّهُ يَا رَحْمٰنُ يَا رَحِيمُ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fa-as-aluka yā allāhu yā raḥmānu yā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therefore beseech You, O Allah, O All-beneficent, O All-merciful,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جَوَادُ يَا مَاجِدُ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jawādu yā mājid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All-magnanimous, O All-glorious,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أَحَدُ يَا صَمَدُ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aḥadu yā ṣamad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One, O Besought of all,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لَمْ يَلِدْ وَلَمْ يُولَدْ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lam yalid walam yūlad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never begets nor is He begotten,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كُفُوًا أَحَدٌ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kufuwan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like of Whom is none,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يَتَّخِذْ صَاحِبَةً وَلَا وَلَدًا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yattakhidh ṣāḥibatan walā waladā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not betaken wife or child,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(I beseech You) to send blessings upon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تَجْعَلَ تُحْفَتَكَ إِيَّايَ مِنْ زِيَارَتِيْ أَخَا رَسُولِكَ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 tuḥfataka iyyāya min ziyāratī akhā rasūlik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choose the gift that You present to me on account of my visiting Your Messenger’s brother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وَأَمِيْنَ اللَّهِ وَصَفْوَتَهُ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wa-amīnallāhi waṣafwatah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trustee and choice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فَكَاكَ رَقَبَتِيْ مِنَ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fakāka raqabatī minan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be release of me from Hellfire,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تَجْعَلَنِيْ مِمَّنْ يُسَارِعُ فِيْ الْخَيْرَاتِ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taj`alanī mimman yusāri`u fil khayrāt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include me with those who strive with one another in hastening to good deeds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وَيَدْعُوكَ رَغَبًا وَرَهَبًا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wayad`ūka raghaban warahabā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who call on You with love and reverence,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وَتَجْعَلَنِيْ لَكَ مِنَ الْخَاشِعِينَ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wataj`alanī laka minal khāshi`īn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make me of those who are humble before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إِنَّكَ مَنَنْتَ عَلَيَّ بِزِيَارَةِ مَوْلَايَ عَلِيِّ بْنِ أَبِيْ طَالِبٍ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innaka mananta `alayya biziyārati mawlāya `aliyyibni abī ṭālib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 have indeed conferred upon me with the favor of visiting my master `Ali the son of Abu-Talib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وَوِلايَتِهِ وَمَعْرِفَتِهِ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wawilāyatihi wama`rifatih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with the favor of my being loyal to his (Divinely commissioned) leadership and recognition of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فَاجْعَلْنِيْ مِمَّنْ يَنْصُرُهُ وَيَنْتَصِرُ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faj`alnī mimman yanṣuruhu wayantaṣiru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make me of those whom You give victory and whom You choose to triumph through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وَمُنَّ عَلَيَّ بِنَصْرِكَ لِدِينِكَ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wamunna `alayya binaṣrika lidīnik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bestow me with the favor of making me support Your religion.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وَاجْعَلْنِيْ مِنْ شِيعَتِهِ وَتَوَفَّنِيْ عَلٰى دِينِهِ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waj`alnī min shī`atihi watawaffanī `alā dīnih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include me with the adherents of him and cause me to die following his doctrine.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أَوْجِبْ لِيْ مِنَ الرَّحْمَةِ وَالرِّضْوَانِ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awjib lī minar raḥmati war riḍwān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cause me to deserve mercy, pleasure,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وَبَابَ اللَّهِ وَحُجَّتَهُ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wabāballāhi waḥujjatah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door to and argument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وَالْمَغْفِرَةِ وَالْإِحْسَانِ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walmaghfirati wal-iḥsān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forgiveness, favor,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وَالرِّزْقِ الْوَاسِعِ الْحَلالِ الطَّيِّبِ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 rizqil wāsi`il ḥalāliṭ ṭayyib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sustenance that is growing, legally gotten, and pleasant,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مَا أَنْتَ أَهْلُهُ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 anta ahluhu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(and make it) suitable to Your favoring, O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رَبِّ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وَمَعْدِنَ حُكْمِ اللَّهِ وَسِرِّهِ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wama`dina ḥukmillāhi wasirrih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source and secret of Allah’s judgment,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وَعَيْبَةَ عِلْمِ اللَّهِ وَخَازِنَهُ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wa`aybata `ilmillāhi wakhāzinah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guardian and keeper of Allah’s knowledge,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نُوحٍ صَفْوَةِ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nūḥin ṣafwatillāh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Noah the choice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وَسَفِيرَ اللَّهِ فِيْ خَلْقِهِ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wasafīrallāhi fī khalqih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envoy of Allah among His creatures.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أَقَمْتَ الصَّلاةَ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aqamtaṣ ṣalāh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performed the prayers,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آتَيْتَ الزَّكَاةَ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ātaytaz zakāh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paid the zakat,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وَأَمَرْتَ بِالْمَعْرُوفِ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wa-amar-ta bil ma`rūf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enjoined the right,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وَنَهَيْتَ عَنِ الْمُنْكَرِ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wanahayta `anil munkar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forbade the wrong,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وَاتَّبَعْتَ الرَّسُولَ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wattaba`tar rasūl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followed the Messenger,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وَتَلَوْتَ الْكِتَابَ حَقَّ تِلاوَتِهِ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watalawtal kitāba ḥaqqa tilāwatih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recited the Book as exactly as it must be recited,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وَبَلَّغْتَ عَنِ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waballaghta `anillāh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conveyed the messages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وَوَفَيْتَ بِعَهْدِ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wawafayta bi`ahdillāh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fulfilled your covenant with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وَتَمَّتْ بِكَ كَلِمَاتُ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watammat bika kalimātullāh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Words of Allah were accomplished by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إِبْرَاهِيمَ خَلِيلِ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ibrāhīma khalīlillāh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Abraham the intimate friend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وَجَاهَدْتَ فِيْ اللَّهِ حَقَّ جِهَادِهِ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wajāhadta fillāhi ḥaqqa jihādih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strove in Allah’s way in the best manner,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وَنَصَحْتَ لِلّٰهِ وَلِرَسُولِهِ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wanaṣaḥta lillāhi walirasūlihi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advised for the sake of Allah and for the sake of His Messenger—peace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وَجُدْتَ بِنَفْسِكَ صَابِرًا مُحْتَسِبًا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wajudta binafsika ṣābiran muḥtasibā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sacrificed yourself with steadfastness, seeking Allah’s reward,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مُجَاهِدًا عَنْ دِينِ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mujāhidan `an dīnillāh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struggling for the defense of Allah’s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مُوَقِّيًا لِرَسُولِ اللَّهِ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muwaqqiyan lirasūlillāhi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protecting Allah’s Messenger—peace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طَالِبًا مَا عِنْدَ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ṭāliban mā `indallāh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seeking for that which is with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رَاغِبًا فِيمَا وَعَدَ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rāghiban fīmā wa`adallāh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desiring for that which Allah has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وَمَضَيْتَ لِلَّذِيْ كُنْتَ عَلَيْهِ شَهِيدًا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wamaḍayta lilladhī kunta `alayhi shahīdā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also sealed your life as martyr,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وَشَاهِدًا وَمَشْهُودًا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washāhidan wamash-hūdā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 witness, and witnessed;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فَجَزَاكَ اللَّهُ عَنْ رَسُولِهِ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fajazākallāhu `an rasūlih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may Allah reward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مُوسٰى كَلِيمِ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mūsā kalīmillāh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Moses the spoken by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وَعَنِ الْإِسْلاَمِ وَأَهْلِهِ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wa`anil islāmi wa-ahlih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behalf of His Messenger, Islam, and the people of Islam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صِدِّيقٍ أَفْضَلَ الْجَزَاءِ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ṣiddīqin afḍalal jazā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the most favorite reward, for you are veracious.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كُنْتَ أَوَّلَ الْقَوْمِ إِسْلاَمًا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kunta awwalal qawmi islāmā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were the first to embrace Islam,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وَأَخْلَصَهُمْ إِيمَانًا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wa-akhlaṣahum īmānā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sincere in faith,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وَأَشَدَّهُمْ يَقِينًا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wa-ashaddahum yaqīnā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confident,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وَأَخْوَفَهُمْ لِلّٰهِ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wa-akhwafahum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were the most Allah-fearing,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وَأَعْظَمَهُمْ عَنَاءً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wa-a`ẓamahum `anā-ā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steadfast (against ordeals for the sake of Islam],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وَأَحْوَطَهُمْ عَلٰى رَسُولِ اللَّهِ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wa-aḥwaṭahum `alā rasūlillāhi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watchful for Allah’s Messenger, peace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وَأَفْضَلَهُمْ مَنَاقِبَ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wa-afḍalahum manāqib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endowed with the most favorable merits,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وَأَكْثَرَهُمْ سَوَابِقَ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wa-aktharahum sawābiq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foremost of everyone else in everything,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عِيسٰى رُوحِ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`īsā rūḥillāh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Jesus the spirit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وَأَرْفَعَهُمْ دَرَجَةً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wa-ar-fa`ahum darajah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owner of the most elevated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وَأَشْرَفَهُمْ مَنْزِلَةً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wa-ashrafahum manzilah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owner of the most honorable position,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وَأَكْرَمَهُمْ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wa-akramahum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most respected (by Almighty Allah and His Messenger).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فَقَوِيْتَ حِيْنَ وَهَنُوْا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faqawīta ḥīna wahanū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Thus, you became stronger when they became weak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وَلَزِمْتَ مِنْهَاجَ رَسُولِ اللَّهِ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walazimta minhāja rasūlillāhi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abode by the course of Allah’s Messenger, peace be upon him and his Household.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كُنْتَ خَلِيفَتَهُ حَقًّا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 kunta khalīfatahu ḥaqqā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you were the true vicegerent of him (i.e. the Holy Prophet);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تُنَازَعْ بِرَغْمِ الْمُنَافِقِينَ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tunāza` biraghmil munāfiqīn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one could ever compete with you in this position in spite of the existence of hypocrites,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وَغَيْظِ الْكَافِرِينَ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waghayẓil kāfirīn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despise of the unbelievers,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وَضِغْنِ الْفَاسِقِينَ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waḍighnil fāsiqīn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malice of the wicked.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وَقُمْتَ بِالْأَمْرِ حِيْنَ فَشِلُوْا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waqumta bil amri ḥīna fashilū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also managed the matters when they failed to do so,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مُحَمَّدٍ سَيِّدِ رُسُلِ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muḥammadin sayyidi rusulillāh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Muhammad the chief of Allah’s Messengers.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وَنَطَقْتَ حِيْنَ تَتَعْتَعُوْا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wanaṭaqta ḥīna tata`ta`ū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spoke (the truth) when they stammered,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وَمَضَيْتَ بِنُوْرِ اللَّهِ إِذْ وَقَفُوْا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wamaḍayta binūrillāhi idh waqafū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carried on with the light of Allah when they stopped.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فَمَنِ اتَّبَعَكَ فَقَدِ اهْتَدَى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famanittaba`aka faqadihtadā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Hence, he who follows you has actually been led to the true guidance.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كُنْتَ أَوَّلَهُمْ كَلامًا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kunta awwalahum kalāmā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were the first to speak,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وَأَشَدَّهُمْ خِصَامًا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wa-ashaddahum khiṣāmā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firmest in refuting the rivals,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وَأَصْوَبَهُمْ مَنْطِقًا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wa-aṣwabahum manṭiqā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eloquent of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وَأَسَدَّهُمْ رَأْيًا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wa-asaddahum ra-yā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apposite in opinions,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وَأَشْجَعَهُمْ قَلْبًا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wa-ashja`ahum qalbā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courageous,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وَأَكْثَرَهُمْ يَقِينًا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wa-aktharahum yaqīnā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confident of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وَأَحْسَنَهُمْ عَمَلًا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wa-aḥsanahum `amalā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best of them in deeds,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أَمِيرَ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amīral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وَأَعْرَفَهُمْ بِالْأُمُورِ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wa-a`rafahum bil umūr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most learned in affairs.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كُنْتَ لِلْمُؤمِنِيْنَ أَبًا رَحِيمًا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kunta lilmu-minīna aban raḥīmā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the believers, you were merciful father,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إِذْ صَارُوْا عَلَيْكَ عِيَالًا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 ṣārū `alayka `iyālā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they were thus your dependants;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فَحَمَلْتَ أَثْقَالَ مَا عَنْهُ ضَعُفُوْا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faḥamalta athqāla mā `anhu ḍa`ufū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carried the burdens that they were too weak to carry,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وَحَفِظْتَ مَا أَضَاعُوْا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waḥafiẓta mā aḍā`ū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preserved that which they forfeited,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وَرَعَيْتَ مَا أَهْمَلُوْا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wara`ayta mā ahmalū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conserved that which they neglected,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وَشَمَّرْتَ إِذْ جَبَنُوْا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washammar-ta idh jabanū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prepared yourself for facing that which they were too coward to face,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وَعَلَوْتَ إِذْ هَلِعُوْا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wa`alawta idh hali`ū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advanced when they were dismayed,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وَصَبَرْتَ إِذْ جَزِعُوْا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waṣabar-ta idh jazi`ū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acted steadfastly when they became anxious.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كُنْتَ عَلَى الْكَافِرِينَ عَذَابًا صَبًّا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kunta `alal kāfirīna `adhāban ṣabbā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were thus incessant torment on the unbelievers,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إِمَامَ الْمُتَّقِينَ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imāmal muttaqīn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epitome of the pious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وَغِلْظَةً وَغَيْظًا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waghilẓatan waghayẓā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were also rude and furious (on them).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وَلِلْمُؤْمِنِيْنَ غَيْثًا وَخِصْبًا وَعِلْمًا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walilmu-minīna ghaythan wakhiṣban wa`ilmā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rained (with mercy) on the believers, and you were fertile and source of knowledge for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تُفْلَلْ حُجَّتُكَ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tuflal ḥujjatuk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argument was never weak,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يَزِغْ قَلْبُكَ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yazigh qalbuk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heart never deviated,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تَضْعُفْ بَصِيرَتُكَ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taḍ`uf baṣīratuk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sagacity was never feeble,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تَجْبُنْ نَفْسُكَ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tajbun nafsuk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determination never cowered.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كُنْتَ كَالْجَبَلِ لَاتُحَرِّكُهُ الْعَوَاصِفُ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kunta kaljabali lātuḥarrikuhul `awāṣif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were as firm as mountain, since storms could never displace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تُزِيلُهُ الْقَوَاصِفُ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tuzīluhul qawāṣif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misfortunes could never move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كُنْتَ كَمَا قَالَ رَسُولُ اللَّهِ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kunta kamā qāla rasūlullāhi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were as exactly as described by Allah’s Messenger—peace be upon him and his Household—who said about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قَوِيًّا فِيْ بَدَنِكَ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qawiyyan fī badanik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you are strong in your body,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of Imam Ali for Mab'ath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