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 for night of Mab'ath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اَلْحَمْدُ لِلّٰهِ الَّذِيْ لَمْ يَتَّخِذْ وَلَدًا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وَمُنْتَهَى الرَّحْمَةِ مِنْ كِتَابِكَ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wamuntahar raḥmati min kitābik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Your utmost mercy in Your Book,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night of Mab'ath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وَبِاسْمِكَ الْأَعْظَمِ الْأَعْظَمِ الْأَعْظَمِ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wabismikal a`ẓamil a`ẓamil a`ẓam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Your Name—the Greatest, the Greatest, the Greatest,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night of Mab'ath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وَذِكْرِكَ الْأَعْلَى الْأَعْلَى الْأَعْلٰى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wadhikrikal a`lal a`lal a`lā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Your Mention—the Highest, the Highest, the Highest,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night of Mab'ath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وَبِكَلِمَاتِكَ التَّامَّاتِ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wabikalimātikat tāmmāt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 the name of Your Words the perfect,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night of Mab'ath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أَنْ تُصَلِّيَ عَلٰى مُحَمَّدٍ وَ آلِهِ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 tuṣalliya `alā muḥammadin wa ālih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bless Muhammad and his Household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night of Mab'ath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 تَفْعَلَ بِىْ مَا أَنْتَ أَهْلُهُ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taf`ala bī mā anta ahluh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do to me that which befits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night of Mab'ath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night of Mab'ath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night of Mab'ath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اَلْحَمْدُ لِلّٰهِ الَّذِيْ لَمْ يَتَّخِذْ وَلَدًا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ḥamdu lillāhil ladhī lam yattakhidh waladā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Who has not taken to Himself a son,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night of Mab'ath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وَلَمْ يَكُنْ لَهُ شَرِيكٌ فِيْ الْمُلْكِ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walam yakun lahu sharīkun fil mulk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 has no partner in the Sovereignty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night of Mab'ath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وَلَمْ يَكُنْ لَهُ وَلِيٌّ مِنَ الذُّلِّ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walam yakun lahu waliyyun minadh dhull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nor has He any protecting friend through dependence.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night of Mab'ath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وَكَبِّرْهُ تَكْبِيرًا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wakabbir-hu takbīrā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magnify Him with all magnificence.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night of Mab'ath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إِنِّيْ أَسْأَلُكَ بِمَعَاقِدِ عِزِّكَ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bima`āqidi `izzik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verily I beseech You in the name of the situations of Your Dignity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night of Mab'ath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عَلٰى أَرْكَانِ عَرْشِكَ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`alā ar-kāni `ar-shik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on the pillars of Your Throne,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night of Mab'ath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