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10th Imam Ziarat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اَلسَّلامُ عَلَيْكَ يَا أَبَا الْحَسَنِ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آلَ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yā-ālallāh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household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خِيَرَةَ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khiyaratallāh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select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صَفْوَةَ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ṣafwatallāh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choice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أَمِيْنَ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amīnallāh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trustee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حَقَّ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ḥaqqallāh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proof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حَبِيبَ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ḥabīballāh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most-beloved by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نُورَ الْأَنْوَارِ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nūral anwār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light of the lights.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زَيْنَ الْأَبْرَارِ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zaynal abrār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pride of the virtuous ones.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سَلِيلَ الْأَخْيَارِ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salīlal akhyār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descendant of the upright ones.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عُنْصُرَ الْأَطْهَارِ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`unṣural aṭ-hār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essence of the purified ones.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أَبَا الْحَسَنِ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abal ḥasan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Abul-Hasan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حُجَّةَ الرَّحْمٰنِ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ḥujjatar raḥmān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argument of the All-beneficent God.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رُكْنَ الْإِيمَانِ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ruknal īmān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essence of the true faith.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مَوْلَى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mawlal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master of the believers.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وَلِيَّ الصَّالِحِيْنَ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waliyyaṣ ṣāliḥīn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guardian of the righteous ones.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عَلَمَ الْهُدىٰ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`alamal hudā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symbol of true guidance.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حَلِيفَ التُّقٰى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ḥalīfat tuqā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ally of piety.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عَمُودَ الدِّينِ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`amūdad 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mainstay of the religion.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ابْنَ خَاتَمِ النَّبِيِّينَ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khātamin nabiyyīn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son of the seal of the Prophets.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ابْنَ سَيِّدِ الْوَصِيِّينَ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sayyidil waṣiyyīn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son of the chief of the Prophets successors.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ابْنَ فَاطِمَةَ الزَّهْرَاءِ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fāṭimataz zahrā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son of Fatimah the Luminous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عَلِيَّ بْنَ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`aliyyabna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Ali the son of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سَيِّدَةِ نِسَاءِ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sayyidati nisā-il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doyenne of the women of the world.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أَيُّهَا الْأَمِيْنُ الْوَفِيُّ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amīnul wafiyy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faithful trustee.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أَيُّهَا الْعَلَمُ الرَّضِيُّ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`alamur raḍiyy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favorite epitome.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أَيُّهَا الزَّاهِدُ التَّقِيُّ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ayyuhaz zāhidut taqiyy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ascetic and pious.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أَيُّهَا الْحُجَّةُ عَلَى الْخَلْقِ أَجْمَعِينَ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ḥujjatu `alal khalqi ajma`īn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decisive argument against all creatures.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أَيُّهَا التَّالِيْ لِلْقُرْآنِ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ayyuhat tālī lilqur-ān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succeeding of the Qur'an.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أَيُّهَا الْمُبَيِّنُ لِلْحَلالِ مِنَ الْحَرَامِ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mubayyinu lilḥalāli minal ḥarām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distinguishing between the lawful and the unlawful.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أَيُّهَا الْوَلِيُّ النَّاصِحُ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waliyyun nāṣiḥ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sincere saint.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أَيُّهَا الطَّرِيقُ الْوَاضِحُ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ayyuhaṭ ṭarīqul wāḍiḥ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evident course.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أَيُّهَا النَّجْمُ اللَّائِحُ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ayyuhan najmul lā-iḥ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bright star.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اَلزَّكِيَّ الرَّاشِدَ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az zakiyyar rāshid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pious, right-directing,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أَشْهَدُ يَا مَوْلَايَ يَا أَبَا الْحَسَنِ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yā mawlāya yā abal ḥasan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witness, O my master Abul-Hasan,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أَنَّكَ حُجَّةُ اللَّهِ عَلٰى خَلْقِهِ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annaka ḥujjatullāhi `alā khalqih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 are verily the decisive argument of Allah against His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وَخَلِيفَتُهُ فِيْ بَرِيَّتِهِ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wakhalīfatuhu fī bariyyatih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representative among His created beings,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وَأَمِيْنُهُ فِيْ بِلادِهِ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wa-amīnuhu fī bilādih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trusted administrator in His lands,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وَشَاهِدُهُ عَلٰى عِبَادِهِ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washāhiduhu `alā `ibādih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His witness over His servants.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وَأَشْهَدُ أَنَّكَ كَلِمَةُ التَّقْوَىٰ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wa-ash-hadu annaka kalimatut taqwā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also bear witness that you are verily the word of piety,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وَبَابُ الْهُدَىٰ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wabābul hudā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door to true guidance,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وَالْعُرْوَةُ الْوُثْقٰى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wal`ur-watul wuthqā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Firmest Handle,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وَالْحُجَّةُ عَلٰى مَنْ فَوْقَ الْأَرْضِ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walḥujjatu `alā man fawqal 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evident proof against those who are on the earth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تَحْتَ الثَّرَىٰ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taḥtath tharā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are beneath the layers of the soil.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اَلنُّورَ الثَّاقِبَ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nūrath thāqib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brightly shining light.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وَأَشْهَدُ أَنَّكَ الْمُطَهَّرُ مِنَ الذُّنُوبِ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wa-ash-hadu annakal muṭahharu minadh dhunūb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you are purified from sins,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اَلْمُبَرَّأُ مِنَ الْعُيُوبِ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mubarra-u minal `uyūb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cleaned against defects,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وَالْمُخْتَصُّ بِكَرَامَةِ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walmukhtaṣṣu bikarāmatillāh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bestowed with the honor of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وَالْمَحْبُوُّ بِحُجَّةِ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walmaḥbuwwu biḥujjatillāh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endued with the proof of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وَالْمَوْهُوبُ لَهُ كَلِمَةُ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walmawhūbu lahu kalimatullāh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granted the Word of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وَالرُّكْنُ الَّذِيْ يَلْجَأُ إِلَيْهِ الْعِبَادُ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 ruknul ladhī yalja-u ilayhil `ibād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stronghold to whom the servants (of Allah) resort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وَتُحْيىٰ بِهِ الْبِلادُ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watuḥyā bihil bilād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whom the lands are revived.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وَأَشْهَدُ يَا مَوْلَايَ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wa-ash-hadu yā 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witness, O my master,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أَنِّيْ بِكَ وَبِآبَائِكَ وَأَبْنَائِكَ مُوقِنٌ مُقِرٌّ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annī bika wabi-ābā-ika wa-abnā-ika mūqinun muqirr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I have faith in and I submit to  you, your forefathers and your sons,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وَلَكُمْ تَابِعٌ فِيْ ذَاتِ 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walakum tābi`un fī dhāti 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follow all of you in my personal affairs,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Allahs mercy and blessings be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وَشَرَايِعِ دِينِي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washarāyi`i dīnī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my religious performance,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وَخَاتِمَةِ عَمَلِي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wakhātimati `amalī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seals of my deed,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وَمُنْقَلَبِيْ وَمَثْوَايَ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wamunqalabī wamathwāy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my return and final place.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وَأَنِّيْ وَلِيٌّ لِمَنْ وَالَاكُمْ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wa-annī waliyyun liman wālākum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do show loyalty to your loyalists,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وَعَدُوٌّ لِمَنْ عَادَاكُمْ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wa`aduwwun liman `ādākum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show enmity towards your enemies,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مُؤْمِنٌ بِسِرِّكُمْ وَعَلانِيَتِكُمْ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mu-minun bisirrikum wa`alāniyatikum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believe in all of the invisible and the visible,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وَأَوَّلِكُمْ وَاخِرِكُمْ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wa-awwalikum wākhirikum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first and the last of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بِأَبِيْ أَنْتَ وَأُمِّي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bi-abī anta wa-ummī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accept my father and mother as ransoms for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وَالسَّلامُ عَلَيْكَ 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 salāmu `alayka 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and Allahs mercy and blessings be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صَفِيَّ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ṣafiyyallāh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sincerely attached friend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سِرَّ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sirrallāh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confidant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حَبْلَ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ḥablallāh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rope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10th Imam Ziarat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