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Amaal for 15th night of Rajab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 اَللَّهُ رَبِّي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 اَللَّهُ رَبِّي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 allāhu rabbī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Allah, Allah is my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Amaal for 15th night of Rajab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اُشْرِكُ بِهِ شَيْئًا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ushriku bihi shay-ā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do not associate anyone with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Amaal for 15th night of Rajab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اتَّخِذُ مِنْ دُونِهِ وَلِيًّا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walattakhidhu min dūnihi waliyyā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do not betake any Master other than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Amaal for 15th night of Rajab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