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Relationship Id="rId94" Type="http://schemas.openxmlformats.org/officeDocument/2006/relationships/slide" Target="slides/slide88.xml"/><Relationship Id="rId95" Type="http://schemas.openxmlformats.org/officeDocument/2006/relationships/slide" Target="slides/slide89.xml"/><Relationship Id="rId96" Type="http://schemas.openxmlformats.org/officeDocument/2006/relationships/slide" Target="slides/slide90.xml"/><Relationship Id="rId97" Type="http://schemas.openxmlformats.org/officeDocument/2006/relationships/slide" Target="slides/slide91.xml"/><Relationship Id="rId98" Type="http://schemas.openxmlformats.org/officeDocument/2006/relationships/slide" Target="slides/slide92.xml"/><Relationship Id="rId99" Type="http://schemas.openxmlformats.org/officeDocument/2006/relationships/slide" Target="slides/slide93.xml"/><Relationship Id="rId100" Type="http://schemas.openxmlformats.org/officeDocument/2006/relationships/slide" Target="slides/slide94.xml"/><Relationship Id="rId101" Type="http://schemas.openxmlformats.org/officeDocument/2006/relationships/slide" Target="slides/slide9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Ziarat Waritha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اَلسَّلاَمُ عَلَيْكَ يَا وَارِثَ آدَمَ صِفْوَةِ اللَّهِ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يَابْنَ عَلِيِّنِلْمُرْتَضَى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 `aliyyinilmur-taḍā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son of `Ali the well-pleased.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يَابْنَ فَاطِمَةَ الزَّهْرَاءِ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 fāṭimataz zahrā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son of Fatimah the luminous lady.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يَابْنَ خَدِيْجَةَ الْكُبْرَى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 khadījatal kubrā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son of Khadijah the grand lady.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ثَارَ اللَّهِ وَابْنَ ثَارِهِ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thārallāhi wabna thārih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vengeance of Allah, son of His vengeance,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وَالْوِتْرَ الْمَوْتُوْرَ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walwitral mawtūr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unavenged so far.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أَشْهَدُ أَنَّكَ قَدْ أَقَمْتَ الصَّلاَةَ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ash-hadu annaka qad aqamtaṣ ṣalāh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 that you performed the prayers,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آتَيْتَ الزَّكَاةَ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ātaytaz zakāh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defrayed the poor-rate,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وَأَمَرْتَ بِالْمَعْرُوْفِ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wa-amar-ta bil ma`rūf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enjoined the right,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وَنَهَيْتَ عَنِ الْمُنْكَرِ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wanahayta `anil munkar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forbade the wrong,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وَأَطَعْتَ اللَّهَ وَرَسُولَهُ حَتَّى أَتَاكَ الْيَقِيْنُ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wa-aṭa`tallāha warasūlahu ḥattā atākal yaqīn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obeyed Allah and His Messenger until death came upon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وَارِثَ آدَمَ صِفْوَةِ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wāritha-ādama ṣifwatillāh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inheritor of Adam the choice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فَلَعَنَ اللَّهُ أُمَّةً قَتَلَتْكَ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fala`anallāhu ummatan qatalatk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may Allah curse the people who slew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وَلَعَنَ اللَّهُ أُمَّةً ظَلَمَتْكَ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wala`anallāhu ummatan ẓalamatk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curse the people who persecuted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وَلَعَنَ اللَّهُ أُمَّةً سَمِعَتْ بِذٰلِكَ فَرَضِيَتْ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wala`anallāhu ummatan sami`at bidhālika faraḍiyat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curse the people who were pleased when they had heard of that.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مَوْلَايَ يَا أَبَا عَبْدِ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mawlāya yā abā `abdillāh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Master, O Abu-`Abdullah!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أَشْهَدُ أَنَّكَ كُنْتَ نُوْرًا فِيْ الْاَصْلاَبِ الشَّامِخَةِ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ash-hadu annaka kunta nūran fil aṣlābish shāmikhah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 that you were light in the sublime loins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وَالْاَرْحَامِ الْمُطَهَّرَةِ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wal-ar-ḥāmil muṭahharah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purified wombs;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لَمْ تُنَجِّسْكَ الْجَاهِلِيَّةُ بِأَنْجَاسِهَا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lam tunajjiskal jāhiliyyatu bi-anjāsihā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impurities of the Ignorance Era could not object you to filth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وَلَمْ تُلْبِسْكَ مِنْ مُدْلَهِمَّاتِ ثِيَابِهَا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walam tulbiska min mudlahimmāti thiyābihā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could it dress you its murky clothes.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وَأَشْهَدُ أَنَّكَ مِنْ دَعَائِمِ الدِّيْنِ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wa-ash-hadu annaka min da`ā-imid 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also bear witness that you are one of the mainstays of the religion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وَأَرْكَانِ 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wa-ar-kānil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supports of the faithful believers.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وَارِثَ نُوحٍ نَبِيِّ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wāritha nūḥin nabiyyillāh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inheritor of Noah the prophet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وَأَشْهَدُ أَنَّكَ الْاِمَامُ الْبَرُّ التَّقِيُّ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wa-ash-hadu annakal imāmul barrut taqiyy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also bear witness that you are the God-fearing, pious,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اَلرَّضِيُّ الزَّكِيُّ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ar raḍiyyuz zakiyy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pleased, immaculate,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اَلْهَادِيُ الْمَهْدِيُّ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hādiyul mahdiyy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guide, and well-guided Imam.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وَأَشْهَدُ أَنَّ الْاَئِمَّةَ مِنْ وُلْدِكَ كَلِمَةُ التَّقْوَى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wa-ash-hadu annal a-immata min wuldika kalimatut taqwā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(I bear witness) that the Imams from your progeny are the spokesmen of piety,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وَأَعْلاَمُ الْهُدَى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wa-a`lāmul hudā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signs of guidance,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وَالْعُرْوَةُ الْوُثْقَى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wal`ur-watul wuthqā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firmest handle (of Islam],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وَالْحُجَّةُ عَلَى أَهْلِ الدُّنْيَا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walḥujjatu `alā ahlid dunyā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decisive Argument against the inhabitants of the world.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وَأُشْهِدُ اللَّهَ وَمَلَائِكَتَهُ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wa-ush-hidullāha wamalā-ikatah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call Allah, His angels,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وَأَنْبِيَاءَهُ وَرُسُلَهُ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wa-anbiyā-ahu warusulah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Prophets, and His Messenger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أَنِّيْ بِكُمْ مُؤْمِنٌ وَبِإِيَابِكُمْ مُوقِنٌ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annī bikum mu-minun wabi-iyābikum mūqin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witness for me that I believe in you all and in your Return,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وَارِثَ إِبْرَاهِيْمَ خَلِيْلِ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wāritha ibrāhīma khalīlillāh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inheritor of Abraham the intimate friend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بِشَرَائِعِ دِينِيْ وَخَوَاتِيْمِ عَمَلِي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bisharā-i`i dīnī wakhawātīmi `amalī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have full confidence in the laws of my religion and in the seals of my deeds,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وَقَلْبِيْ لِقَلْبِكُمْ سِلْمٌ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waqalbī liqalbikum silm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heart is at peace with you all,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وَأَمْرِيْ لِأَمْرِكُمْ مُتَّبِعٌ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wa-amrī li-amrikum muttabi`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all my affairs are based on your commands.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صَلَوَاتُ اللَّهِ عَلَيْكُمْ وَعَلَى أَرْوَاحِكُمْ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ṣalawātullāhi `alaykum wa`alā ar-wāḥikum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Allah’s benedictions be on your souls,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أَجْسَادِكُمْ وَعَلَى أَجْسَامِكُمْ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ajsādikum wa`alā ajsāmikum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bodies, your forms,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شَاهِدِكُمْ وَعَلَى غَائِبِكُمْ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shāhidikum wa`alā ghā-ibikum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present and the absent from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ظَاهِرِكُمْ وَعَلَى بَاطِنِكُمْ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ẓāhirikum wa`alā bāṭinikum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apparent and the invisible from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Ziarat of Ali Akbar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يَابْنَ رَسُوْلِ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son of the Messenger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يَابْنَ نَبِيِّ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 nabiyyillāh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son of the Prophet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وَارِثَ مُوْسَى كَلِيْمِ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wāritha mūsā kalīmillāh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inheritor of Moses the spoken by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يَابْنَ أَمِيْرِ 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 amīril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son of the commander of the faithful.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يَابْنَ الْحُسَيْنِ الشَّهِيْدِ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yabnal ḥusaynish shahīd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son of al-Husayn the martyr.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أَيُّهَا الشَّهِيْدُ وَابْنُ الشَّهِيْدِ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ayyuhash shahīdu wabnush shahīd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martyr.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أَيُّهَا الْمَظْلُوْمُ وَابْنُ الْمَظْلُوْمِ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ayyuhal maẓlūmu wabnul maẓlūm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wronged and harassed and the son of the wrong and harassed.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لَعَنَ اللَّهُ أُمَّةً قَتَلَتْكَ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la`anallāhu ummatan qatalatk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Curse of Allah be on those who killed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وَلَعَنَ اللَّهُ أُمَّةً ظَلَمَتْكَ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wala`anallāhu ummatan ẓalamatk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Curse of Allah be on those who persecuted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وَلَعَنَ اللَّهُ أُمَّةً سَمِعَتْ بِذٰلِكَ فَرَضِيَتْ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wala`anallāhu ummatan sami`at bidhālika faraḍiyat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Curse of Allah be on those who heard this even but rested satisfied.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Ziarat of all the martyrs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عَلَيْكُمْ يَا أَوْلِيَاءَ اللَّهِ وَأَحِبَّائَهُ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`alaykum yā awliyā-allāhi wa-aḥibbā-ah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all of you, O friends and dears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عَلَيْكُمْ يَا أَصْفِيَاءَ اللَّهِ وَأَوِدَّاءَهُ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`alaykum yā aṣfiyā-allāhi wa-awiddā-ah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all of you, O choice of Allah and sincerely attached to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وَارِثَ عِيْسَى رُوْحِ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wāritha `īsā rūḥillāh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inheritor of Jesus the spirit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عَلَيْكُمْ يَا أَنْصَارَ دِيْنِ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`alaykum yā anṣāra dīnillāh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all of you, O supporters of Allah’s religion.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عَلَيْكُمْ يَا أَنْصَارَ رَسُوْلِ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`alaykum yā anṣāra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all of you, O supporters of the Messenger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عَلَيْكُمْ يَا أَنْصَارَ أَمِيْرِ 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`alaykum yā anṣāra amīril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all of you, O supporters of the Commander of the Faithful.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عَلَيْكُمْ يَا أَنْصَارَ فَاطِمَةَ سَيِّدَةِ نِسَاءِ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`alaykum yā anṣāra fāṭimata sayyidati nisā-il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all of you, O supporters of Fatimah the doyenne of the women of this world.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عَلَيْكُمْ يَا أَنْصَارَ أَبِيْ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`alaykum yā anṣāra abī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all of you, O supporters of Abu Muhammad,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اَلْحَسَنِ بْنِ عَلِيٍّ الْوَلِيِّ الزَّكِيِّ النَّاصِحِ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ḥasanibni `aliyyinal waliyyiz zakiyyin nāṣiḥ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al-Hasan the son of `Ali, the saintly and sincere.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عَلَيْكُمْ يَا أَنْصَارَ أَبِيْ عَبْدِ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`alaykum yā anṣāra abī `abdillāh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all of you, O supporters of Abu-`Abdullah.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بِأَبِيْ أَنْتُمْ وَأُمِّي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bi-abī antum wa-ummī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father and mother be sacrificed for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طِبْتُمْ وَطَابَتِ الْاَرْضُ الَّتِيْ فِيْهَا دُفِنْتُمْ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ṭibtum waṭābatil ar-ḍul latī fīhā dufintum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Verily, pure be you and pure be the soil in which you were buried.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وَفُزْتُمْ فَوْزًا عَظيْمًا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wafuztum fawzan `aẓymā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attained great success.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وَارِثَ مُحَمَّدٍ حَبِيْبِ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wāritha muḥammadin ḥabībillāh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inheritor of Muhammad the most beloved by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فَيَا لَيْتَنِيْ كُنْتُ مَعَكُمْ فَأَفُوْزَ مَعَكُمْ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fayā laytanī kuntu ma`akum fa-afūza ma`akum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Would that I were with you so that I could also share the accomplishment with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Ziarat of Hazrat Abbas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اَبَا الْفَضْلِ الْعَبَّاسَ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abal faḍlil `abbās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O Abul Fadhl, al-Abbas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اِبْنِ اَمِيْرِ 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ibni amīril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son of Ameerul Mu'mineen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يَابْنَ سَيِّدِ الْوَصِيِّيْنَ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 sayyidil waṣiyyīn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son of the chief of successors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يَابْنَ اَوَّلِ الْقَوْمِ اِسْلاَمًا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 awwalil qawmi islāmā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son of [the one who was] the first to accept Islam, in the community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اَقْدَمِهِمْ اِيْمَانًا 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aqdamihim īmānā 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foremost in faith,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اَقْوَمِهِمْ بِدِيْنِ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aqwamihim bidīnillāh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most firm on the religion of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اَحْوَطِهِمْ عَلَى الْإِسْلاَمِ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aḥwaṭihim `alal islām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most dedicated to guard over Islam.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اَشْهَدُ لَقَدْ نَصَحْتَ لِلَّهِ 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ash-hadu laqad naṣaḥta lillāh 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 that you advised in the way of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وَارِثَ أَمِيْرِ الْمُؤْمِنِيْنَ وَلِيِّ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wāritha amīril mu-minīna waliyyillāh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inheritor of the Commander of the Faithful, the friend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لِرَسُوْلِهِ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lirasūlih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His Messenger,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لِأَخِيْكَ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li-akhīk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brother,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فَنِعْمَ الْأَخُ الْمُوَاسِي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fani`mal akhul muwāsī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great a consoler you were as a brother!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فَلَعَنَ اللَّهُ اُمَّةً قَتَلَتْكَ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fala`anallāhu ummatan qatalatk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curse the people who killed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لَعَنَ اللَّهُ اُمَّةً ظَلَمَتْكَ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la`anallāhu ummatan ẓalamatk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curse the people who oppressed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لَعَنَ اللَّهُ اُمَّةً 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la`anallāhu ummah 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may Allah curse the people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اِسْتَحَلَّتْ مِنْكَ الْمَحَارِمَ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istaḥallat minkal maḥārim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regard lawful from you what was forbidden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وَانْتَهَكَتْ حُرْمَةَ الْاِسْلاَمِ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wantahakat ḥur-matal islām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violated the sanctity of Islam.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فَنِعْمَ الصَّابِرُ الْمُجَاهِدُ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fani`maṣ ṣābirul mujāhid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wonderful is the patient one, the fighter,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اَلْمُحَامِيْ النَّاصِرُ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muḥāmin nāṣir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protector, the helper,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يَابْنَ مُحَمَّدِنِلْمُصْطَفَى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 muḥammadinilmuṣṭafā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son of Muhammad the well-chosen Prophet.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وَالْأَخُ الدَّافِعُ عَنْ اَخِيْهِ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wal-akhud dāfi`u `an akhīh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brother who defends his brother,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اَلْمُجِيْبُ اِلَى طَاعَةِ رَبِّهِ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mujību ilā ṭā`ati rabbih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responds to the obedience of His Lord,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اَلرَّاغِبُ فِيْمَا زَهِدَ فِيْهِ غَيْرُهُ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ar rāghibu fīmā zahida fīhi ghayruh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hopes for that which others have renounced,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مِنَ الثَّوَابِ الْجَزِيْلِ 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minath thawābil jazīl 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of abundant reward,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الثَّنَاءِ الْجَمِيْلِ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wath thanā-il jamīl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beautiful praise.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اَلْحَقَكَ اللَّهُ بِدَرَجَةِ آبَائِكَ فِيْ جَنَّاتِ النَّعِيْمِ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alḥaqakallāhu bidarajati-ābā-ika fī jannātin na`īm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join you with the ranks of your fathers in the heaven.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Waritha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