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  <p:sldId id="462" r:id="rId212"/>
    <p:sldId id="463" r:id="rId213"/>
    <p:sldId id="464" r:id="rId214"/>
    <p:sldId id="465" r:id="rId215"/>
    <p:sldId id="466" r:id="rId216"/>
    <p:sldId id="467" r:id="rId217"/>
    <p:sldId id="468" r:id="rId218"/>
    <p:sldId id="469" r:id="rId219"/>
    <p:sldId id="470" r:id="rId220"/>
    <p:sldId id="471" r:id="rId221"/>
    <p:sldId id="472" r:id="rId222"/>
    <p:sldId id="473" r:id="rId223"/>
    <p:sldId id="474" r:id="rId224"/>
    <p:sldId id="475" r:id="rId225"/>
    <p:sldId id="476" r:id="rId226"/>
    <p:sldId id="477" r:id="rId227"/>
    <p:sldId id="478" r:id="rId228"/>
    <p:sldId id="479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  <p:sldId id="495" r:id="rId245"/>
    <p:sldId id="496" r:id="rId246"/>
    <p:sldId id="497" r:id="rId247"/>
    <p:sldId id="498" r:id="rId248"/>
    <p:sldId id="499" r:id="rId249"/>
    <p:sldId id="500" r:id="rId250"/>
    <p:sldId id="501" r:id="rId251"/>
    <p:sldId id="502" r:id="rId252"/>
    <p:sldId id="503" r:id="rId253"/>
    <p:sldId id="504" r:id="rId254"/>
    <p:sldId id="505" r:id="rId255"/>
    <p:sldId id="506" r:id="rId256"/>
    <p:sldId id="507" r:id="rId257"/>
    <p:sldId id="508" r:id="rId258"/>
    <p:sldId id="509" r:id="rId259"/>
    <p:sldId id="510" r:id="rId260"/>
    <p:sldId id="511" r:id="rId261"/>
    <p:sldId id="512" r:id="rId262"/>
    <p:sldId id="513" r:id="rId263"/>
    <p:sldId id="514" r:id="rId264"/>
    <p:sldId id="515" r:id="rId265"/>
    <p:sldId id="516" r:id="rId266"/>
    <p:sldId id="517" r:id="rId267"/>
    <p:sldId id="518" r:id="rId268"/>
    <p:sldId id="519" r:id="rId269"/>
    <p:sldId id="520" r:id="rId270"/>
    <p:sldId id="521" r:id="rId271"/>
    <p:sldId id="522" r:id="rId272"/>
    <p:sldId id="523" r:id="rId273"/>
    <p:sldId id="524" r:id="rId274"/>
    <p:sldId id="525" r:id="rId275"/>
    <p:sldId id="526" r:id="rId276"/>
    <p:sldId id="527" r:id="rId277"/>
    <p:sldId id="528" r:id="rId278"/>
    <p:sldId id="529" r:id="rId279"/>
    <p:sldId id="530" r:id="rId280"/>
    <p:sldId id="531" r:id="rId281"/>
    <p:sldId id="532" r:id="rId282"/>
    <p:sldId id="533" r:id="rId283"/>
    <p:sldId id="534" r:id="rId284"/>
    <p:sldId id="535" r:id="rId285"/>
    <p:sldId id="536" r:id="rId286"/>
    <p:sldId id="537" r:id="rId287"/>
    <p:sldId id="538" r:id="rId288"/>
    <p:sldId id="539" r:id="rId289"/>
    <p:sldId id="540" r:id="rId290"/>
    <p:sldId id="541" r:id="rId291"/>
    <p:sldId id="542" r:id="rId292"/>
    <p:sldId id="543" r:id="rId293"/>
    <p:sldId id="544" r:id="rId294"/>
    <p:sldId id="545" r:id="rId295"/>
    <p:sldId id="546" r:id="rId29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Relationship Id="rId212" Type="http://schemas.openxmlformats.org/officeDocument/2006/relationships/slide" Target="slides/slide207.xml"/><Relationship Id="rId213" Type="http://schemas.openxmlformats.org/officeDocument/2006/relationships/slide" Target="slides/slide208.xml"/><Relationship Id="rId214" Type="http://schemas.openxmlformats.org/officeDocument/2006/relationships/slide" Target="slides/slide209.xml"/><Relationship Id="rId215" Type="http://schemas.openxmlformats.org/officeDocument/2006/relationships/slide" Target="slides/slide210.xml"/><Relationship Id="rId216" Type="http://schemas.openxmlformats.org/officeDocument/2006/relationships/slide" Target="slides/slide211.xml"/><Relationship Id="rId217" Type="http://schemas.openxmlformats.org/officeDocument/2006/relationships/slide" Target="slides/slide212.xml"/><Relationship Id="rId218" Type="http://schemas.openxmlformats.org/officeDocument/2006/relationships/slide" Target="slides/slide213.xml"/><Relationship Id="rId219" Type="http://schemas.openxmlformats.org/officeDocument/2006/relationships/slide" Target="slides/slide214.xml"/><Relationship Id="rId220" Type="http://schemas.openxmlformats.org/officeDocument/2006/relationships/slide" Target="slides/slide215.xml"/><Relationship Id="rId221" Type="http://schemas.openxmlformats.org/officeDocument/2006/relationships/slide" Target="slides/slide216.xml"/><Relationship Id="rId222" Type="http://schemas.openxmlformats.org/officeDocument/2006/relationships/slide" Target="slides/slide217.xml"/><Relationship Id="rId223" Type="http://schemas.openxmlformats.org/officeDocument/2006/relationships/slide" Target="slides/slide218.xml"/><Relationship Id="rId224" Type="http://schemas.openxmlformats.org/officeDocument/2006/relationships/slide" Target="slides/slide219.xml"/><Relationship Id="rId225" Type="http://schemas.openxmlformats.org/officeDocument/2006/relationships/slide" Target="slides/slide220.xml"/><Relationship Id="rId226" Type="http://schemas.openxmlformats.org/officeDocument/2006/relationships/slide" Target="slides/slide221.xml"/><Relationship Id="rId227" Type="http://schemas.openxmlformats.org/officeDocument/2006/relationships/slide" Target="slides/slide222.xml"/><Relationship Id="rId228" Type="http://schemas.openxmlformats.org/officeDocument/2006/relationships/slide" Target="slides/slide223.xml"/><Relationship Id="rId229" Type="http://schemas.openxmlformats.org/officeDocument/2006/relationships/slide" Target="slides/slide224.xml"/><Relationship Id="rId230" Type="http://schemas.openxmlformats.org/officeDocument/2006/relationships/slide" Target="slides/slide225.xml"/><Relationship Id="rId231" Type="http://schemas.openxmlformats.org/officeDocument/2006/relationships/slide" Target="slides/slide226.xml"/><Relationship Id="rId232" Type="http://schemas.openxmlformats.org/officeDocument/2006/relationships/slide" Target="slides/slide227.xml"/><Relationship Id="rId233" Type="http://schemas.openxmlformats.org/officeDocument/2006/relationships/slide" Target="slides/slide228.xml"/><Relationship Id="rId234" Type="http://schemas.openxmlformats.org/officeDocument/2006/relationships/slide" Target="slides/slide229.xml"/><Relationship Id="rId235" Type="http://schemas.openxmlformats.org/officeDocument/2006/relationships/slide" Target="slides/slide230.xml"/><Relationship Id="rId236" Type="http://schemas.openxmlformats.org/officeDocument/2006/relationships/slide" Target="slides/slide231.xml"/><Relationship Id="rId237" Type="http://schemas.openxmlformats.org/officeDocument/2006/relationships/slide" Target="slides/slide232.xml"/><Relationship Id="rId238" Type="http://schemas.openxmlformats.org/officeDocument/2006/relationships/slide" Target="slides/slide233.xml"/><Relationship Id="rId239" Type="http://schemas.openxmlformats.org/officeDocument/2006/relationships/slide" Target="slides/slide234.xml"/><Relationship Id="rId240" Type="http://schemas.openxmlformats.org/officeDocument/2006/relationships/slide" Target="slides/slide235.xml"/><Relationship Id="rId241" Type="http://schemas.openxmlformats.org/officeDocument/2006/relationships/slide" Target="slides/slide236.xml"/><Relationship Id="rId242" Type="http://schemas.openxmlformats.org/officeDocument/2006/relationships/slide" Target="slides/slide237.xml"/><Relationship Id="rId243" Type="http://schemas.openxmlformats.org/officeDocument/2006/relationships/slide" Target="slides/slide238.xml"/><Relationship Id="rId244" Type="http://schemas.openxmlformats.org/officeDocument/2006/relationships/slide" Target="slides/slide239.xml"/><Relationship Id="rId245" Type="http://schemas.openxmlformats.org/officeDocument/2006/relationships/slide" Target="slides/slide240.xml"/><Relationship Id="rId246" Type="http://schemas.openxmlformats.org/officeDocument/2006/relationships/slide" Target="slides/slide241.xml"/><Relationship Id="rId247" Type="http://schemas.openxmlformats.org/officeDocument/2006/relationships/slide" Target="slides/slide242.xml"/><Relationship Id="rId248" Type="http://schemas.openxmlformats.org/officeDocument/2006/relationships/slide" Target="slides/slide243.xml"/><Relationship Id="rId249" Type="http://schemas.openxmlformats.org/officeDocument/2006/relationships/slide" Target="slides/slide244.xml"/><Relationship Id="rId250" Type="http://schemas.openxmlformats.org/officeDocument/2006/relationships/slide" Target="slides/slide245.xml"/><Relationship Id="rId251" Type="http://schemas.openxmlformats.org/officeDocument/2006/relationships/slide" Target="slides/slide246.xml"/><Relationship Id="rId252" Type="http://schemas.openxmlformats.org/officeDocument/2006/relationships/slide" Target="slides/slide247.xml"/><Relationship Id="rId253" Type="http://schemas.openxmlformats.org/officeDocument/2006/relationships/slide" Target="slides/slide248.xml"/><Relationship Id="rId254" Type="http://schemas.openxmlformats.org/officeDocument/2006/relationships/slide" Target="slides/slide249.xml"/><Relationship Id="rId255" Type="http://schemas.openxmlformats.org/officeDocument/2006/relationships/slide" Target="slides/slide250.xml"/><Relationship Id="rId256" Type="http://schemas.openxmlformats.org/officeDocument/2006/relationships/slide" Target="slides/slide251.xml"/><Relationship Id="rId257" Type="http://schemas.openxmlformats.org/officeDocument/2006/relationships/slide" Target="slides/slide252.xml"/><Relationship Id="rId258" Type="http://schemas.openxmlformats.org/officeDocument/2006/relationships/slide" Target="slides/slide253.xml"/><Relationship Id="rId259" Type="http://schemas.openxmlformats.org/officeDocument/2006/relationships/slide" Target="slides/slide254.xml"/><Relationship Id="rId260" Type="http://schemas.openxmlformats.org/officeDocument/2006/relationships/slide" Target="slides/slide255.xml"/><Relationship Id="rId261" Type="http://schemas.openxmlformats.org/officeDocument/2006/relationships/slide" Target="slides/slide256.xml"/><Relationship Id="rId262" Type="http://schemas.openxmlformats.org/officeDocument/2006/relationships/slide" Target="slides/slide257.xml"/><Relationship Id="rId263" Type="http://schemas.openxmlformats.org/officeDocument/2006/relationships/slide" Target="slides/slide258.xml"/><Relationship Id="rId264" Type="http://schemas.openxmlformats.org/officeDocument/2006/relationships/slide" Target="slides/slide259.xml"/><Relationship Id="rId265" Type="http://schemas.openxmlformats.org/officeDocument/2006/relationships/slide" Target="slides/slide260.xml"/><Relationship Id="rId266" Type="http://schemas.openxmlformats.org/officeDocument/2006/relationships/slide" Target="slides/slide261.xml"/><Relationship Id="rId267" Type="http://schemas.openxmlformats.org/officeDocument/2006/relationships/slide" Target="slides/slide262.xml"/><Relationship Id="rId268" Type="http://schemas.openxmlformats.org/officeDocument/2006/relationships/slide" Target="slides/slide263.xml"/><Relationship Id="rId269" Type="http://schemas.openxmlformats.org/officeDocument/2006/relationships/slide" Target="slides/slide264.xml"/><Relationship Id="rId270" Type="http://schemas.openxmlformats.org/officeDocument/2006/relationships/slide" Target="slides/slide265.xml"/><Relationship Id="rId271" Type="http://schemas.openxmlformats.org/officeDocument/2006/relationships/slide" Target="slides/slide266.xml"/><Relationship Id="rId272" Type="http://schemas.openxmlformats.org/officeDocument/2006/relationships/slide" Target="slides/slide267.xml"/><Relationship Id="rId273" Type="http://schemas.openxmlformats.org/officeDocument/2006/relationships/slide" Target="slides/slide268.xml"/><Relationship Id="rId274" Type="http://schemas.openxmlformats.org/officeDocument/2006/relationships/slide" Target="slides/slide269.xml"/><Relationship Id="rId275" Type="http://schemas.openxmlformats.org/officeDocument/2006/relationships/slide" Target="slides/slide270.xml"/><Relationship Id="rId276" Type="http://schemas.openxmlformats.org/officeDocument/2006/relationships/slide" Target="slides/slide271.xml"/><Relationship Id="rId277" Type="http://schemas.openxmlformats.org/officeDocument/2006/relationships/slide" Target="slides/slide272.xml"/><Relationship Id="rId278" Type="http://schemas.openxmlformats.org/officeDocument/2006/relationships/slide" Target="slides/slide273.xml"/><Relationship Id="rId279" Type="http://schemas.openxmlformats.org/officeDocument/2006/relationships/slide" Target="slides/slide274.xml"/><Relationship Id="rId280" Type="http://schemas.openxmlformats.org/officeDocument/2006/relationships/slide" Target="slides/slide275.xml"/><Relationship Id="rId281" Type="http://schemas.openxmlformats.org/officeDocument/2006/relationships/slide" Target="slides/slide276.xml"/><Relationship Id="rId282" Type="http://schemas.openxmlformats.org/officeDocument/2006/relationships/slide" Target="slides/slide277.xml"/><Relationship Id="rId283" Type="http://schemas.openxmlformats.org/officeDocument/2006/relationships/slide" Target="slides/slide278.xml"/><Relationship Id="rId284" Type="http://schemas.openxmlformats.org/officeDocument/2006/relationships/slide" Target="slides/slide279.xml"/><Relationship Id="rId285" Type="http://schemas.openxmlformats.org/officeDocument/2006/relationships/slide" Target="slides/slide280.xml"/><Relationship Id="rId286" Type="http://schemas.openxmlformats.org/officeDocument/2006/relationships/slide" Target="slides/slide281.xml"/><Relationship Id="rId287" Type="http://schemas.openxmlformats.org/officeDocument/2006/relationships/slide" Target="slides/slide282.xml"/><Relationship Id="rId288" Type="http://schemas.openxmlformats.org/officeDocument/2006/relationships/slide" Target="slides/slide283.xml"/><Relationship Id="rId289" Type="http://schemas.openxmlformats.org/officeDocument/2006/relationships/slide" Target="slides/slide284.xml"/><Relationship Id="rId290" Type="http://schemas.openxmlformats.org/officeDocument/2006/relationships/slide" Target="slides/slide285.xml"/><Relationship Id="rId291" Type="http://schemas.openxmlformats.org/officeDocument/2006/relationships/slide" Target="slides/slide286.xml"/><Relationship Id="rId292" Type="http://schemas.openxmlformats.org/officeDocument/2006/relationships/slide" Target="slides/slide287.xml"/><Relationship Id="rId293" Type="http://schemas.openxmlformats.org/officeDocument/2006/relationships/slide" Target="slides/slide288.xml"/><Relationship Id="rId294" Type="http://schemas.openxmlformats.org/officeDocument/2006/relationships/slide" Target="slides/slide289.xml"/><Relationship Id="rId295" Type="http://schemas.openxmlformats.org/officeDocument/2006/relationships/slide" Target="slides/slide290.xml"/><Relationship Id="rId296" Type="http://schemas.openxmlformats.org/officeDocument/2006/relationships/slide" Target="slides/slide29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صَدَقَ اللَّهُ الْعَظِيمُ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لَيْسَ كَمِثْلِهِ شَيْءٌ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laysa kamithlihi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nothing like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وَبَارِكْ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wabārik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benedictions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صَلَّيْتَ وَرَحِمْتَ وَبَارَكْتَ عَلَى إِبْرَاهِيمَ وَ آلِ إِبْرَاهِيمَ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ṣallayta waraḥimta wabārakta `alā ibrāhīma wa āli ibrāhīm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You have sent blessings, had mercy, and sent benedictions upon Abraham and the Household of Abraham.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حَمِيدٌ مَجِيدٌ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ḥamīdun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verily worthy of all praise, full of all glory.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الْأَوْصِيَاءِ وَالسُّعَدَاءِ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`alal awṣiyā-i was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the Successors, the happy,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وَالشُّهَدَاءِ وَأَئِمَّةِ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shuhadā-i wa-a-immatil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witnesses, and the leaders to the true guidance.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الْأَبْدَالِ وَالْأَوْتَادِ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`alal abdāli wal-awtād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the Substitutes (whom shall be given the favor of participating in Imam al-Mahdi’s campaigns, the loftiest personalities &lt;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وَالسُّيَّاحِ وَالْعُبَّادِ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suyyāḥi wal`ubbād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observing fasting with devotion, those who ardently serve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وَالْمُخْلِصِينَ وَالزُّهَّادِ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walmukhliṣīna waz zuhhād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whom You have chosen, the ascetic servants,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وَأَهْلِ الْجِدِّ وَالْإِجْتِهَادِ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wa-ahlil jiddi wal-ijtihād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people of painstaking and hardworking deeds.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وَاخْصُصْ مُحَمَّدًا وَأَهْلَ بَيْتِهِ بِأَفْضَلِ صَلَوَاتِكَ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wakhṣuṣ muḥammadan wa-ahla baytihi bi-afḍali ṣalawātik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do] give Muhammad and his Household exclusively the best of Your blessings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السَّمِيعُ الْعَلِيمُ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wahuwas samī`ul `alīm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is the All-hearing, the All-knowing,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وَأَجْزَلِ كَرَامَاتِكَ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wa-ajzali karāmātik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abundant of Your favors.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وَبَلِّغْ رُوحَهُ وَجَسَدَهُ مِنِّي تَحِيَّةً وَسَلامًا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waballigh rūḥahu wajasadahu minnī taḥiyyatan wasalāmā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do] convey to his soul and body my greetings and compliments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وَزِدْهُ فَضْلًا وَشَرَفًا وَكَرَمًا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wazid-hu faḍlan washarafan wakaramā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give him more favors, honor, and esteem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تُبَلِّغَهُ أَعْلىٰ دَرَجَاتِ أَهْلِ الشَّرَفِ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tuballighahu a`lā darajāti ahlish sharaf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You will make him attain the most elevated ranks of the honored 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النَّبِيِّينَ وَالْمُرْسَلِينَ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minan nabiyyīna walmur-salīn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amongst the Prophets, the Messengers,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وَالْأَفَاضِلِ الْمُقَرَّبِينَ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wal-afāḍilil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virtuous, favorable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وَصَلِّ عَلَى مَنْ سَمَّيْتُ وَمَنْ لَمْ أُسَمِّ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waṣalli `alā man sammaytu waman lam usamm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(please] send blessings to those whose names I have mentioned or I have not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مَلائِكَتِكَ وَأَنْبِيَائِكَ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malā-ikatika wa-anbiyā-ik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amongst Your angels,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وَرُسُلِكَ وَأَهْلِ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warusulika wa-ahli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Messengers, and obedient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وَأَوْصِلْ صَلَوَاتِيْ إِلَيْهِمْ وَإِلَى أَرْوَاحِهِمْ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wa-awṣil ṣalawātī ilayhim wa-ilā ar-wāḥihim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Convey my invocations of blessings to them and to their souls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اَلْبَصِيرُ الْخَبِيرُ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baṣīrul khabīr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All-seeing, the All-aware.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وَاجْعَلْهُمْ إِخْوَانِيْ فِيكَ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waj`alhum ikhwānī fīk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them my brethren in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وَأَعْوَانِيْ عَلَى دُعَائِكَ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wa-a`wānī `alā du`ā-ik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them help me pray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أَسْتَشْفِعُ بِكَ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astashfi`u bika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seek Your intercession for me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وَبِكَرَمِكَ إِلَى 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wabikaramika ilā 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honor in the name of Your honor,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وَبِجُودِكَ إِلَى جُودِكَ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wabijūdika ilā jūdik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magnanimity in the name of Your magnanimity,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وَبِرَحْمَتِكَ إِلَى 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wabiraḥmatika ilā 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seek Your mercy in the name of Your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وَبِأَهْلِ طَاعَتِكَ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wabi-ahli ṭā`atika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the people of the obedience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اَللّٰهُمَّ بِكُلِّ مَا سَأَلَكَ بِهِ أَحَدٌ مِنْهُمْ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allāhumma bikulli mā sa-alaka bihi aḥadun minhum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thus beseech You, O Allah, in the name of all the things by whose names those people have besought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مَسْأَلَةٍ شَرِيفَةٍ غَيْرِ مَرْدُودَةٍ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mas-alatin sharīfatin ghayri mar-dūdah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including the honorable requests that are never rejected by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وَبِمَا دَعَوْكَ بِهِ مِنْ دَعْوَةٍ مُجَابَةٍ غَيْرِ مُخَيَّبَةٍ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wabimā da`awka bihi min da`watin mujābatin ghayri mukhayyabah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the responded and unfailing prayers that they have asked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شَهِدَ اللَّهُ أَنَّهُ لَا إِلٰهَ إِلَّا هُوَ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shahidallāhu annahu lā ilāha illā huw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bears witness that there is no god but He,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اَللّٰهُ يَا رَحْمٰنُ 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raḥmānu 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All-beneficent! O All-merciful!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حَلِيمُ يَا كَرِيمُ يَا 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ḥalīmu yā karīmu yā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All-forbearing! O All-generous! O All-great!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جَلِيلُ يَا مُنِيلُ يَا جَمِيلُ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jalīlu yā munīlu yā jamīl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All-majestic! O Bestower! O All-munificent!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كَفِيلُ يَا وَكِيلُ يَا مُقِيلُ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kafīlu yā wakīlu yā muqīl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Surety! O Dependable! O Rescuer!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مُجِيرُ يَا خَبِيرُ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mujīru yā khabīr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Protector! O All-aware!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مُنِيرُ يَا مُبِيرُ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munīru yā mubīr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All-luminous! O Eradicator (of the wrongdoers]!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مَنِيعُ يَا مُدِيلُ يَا مُحِيلُ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manī`u yā mudīlu yā muḥīl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Shielding! O Grantor of victory! O Assuring!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كَبِيرُ يَا قَدِيرُ يَا بَصِيرُ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kabīru yā qadīru yā baṣīr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All-big! O All-powerful! O All-seer!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شَكُورُ يَا بَرُّ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shakūru yā barr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Ready to appreciate (servitude]! O All-benign!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طُهْرُ يَا طَاهِرُ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ṭuhru yā ṭāhir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purity! O All-pure!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وَالْمَلائِكَةُ وَأُولُوْ الْعِلْمِ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walmalā-ikatu wa-ūlul `ilm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(so do] the angels and those possessed of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قَاهِرُ يَا ظَاهِرُ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qāhiru yā ẓāhir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Omnipotent! O Evident!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بَاطِنُ يَا سَاتِرُ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bāṭinu yā sātir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Immanent! O Concealer!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مُحِيطُ يَا مُقْتَدِرُ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muḥīṭu yā muqtadir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All-encompassing! O All-prevailing!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حَفِيظُ يَا مُتَجَبِّرُ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ḥafīẓu yā mutajabbir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All-guarding! O Invincible!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قَرِيبُ يَا وَدُودُ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qarību yā wadūd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Nigh! O Loving!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حَمِيدُ يَا مَجِيدُ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ḥamīdu yā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All-praised! O full of all glory!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مُبْدِئُ يَا مُعِيدُ يَا شَهِيدُ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mubdi-u yā mu`īdu yā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Originator! O Reproducer! O Witness!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مُحْسِنُ يَا مُجْمِلُ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muḥsinu yā mujmil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All-liberal! O All-bountiful!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مُنْعِمُ يَا مُفْضِلُ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mun`imu yā mufḍil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all bounties! O Doer of favors!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قَابِضُ يَا بَاسِطُ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qābiḍu yā bāsiṭ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Straitening! O Enlarger!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قَائِمًا بِالْقِسْطِ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qā-iman bil qisṭ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maintaining His creation with justice.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هَادِيْ يَا مُرْسِلُ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hādī yā mur-sil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Guide! O Sender!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مُرْشِدُ يَا مُسَدِّدُ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mur-shidu yā musaddid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Director! O Leader (to the truth]!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مُعْطِيْ يَا مَانِعُ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mu`ṭī yā māni`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Giver! O Forbidder!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دَافِعُ يَا رَافِعُ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dāfi`u yā rāfi`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Repealer! O Raiser!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بَاقِيْ يَا وَاقِيْ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bāqī yā wāqī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Eternal! O Guardian!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خَلَّاقُ يَا وَهَّابُ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khallāqu yā wahhāb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Creator! O Endower!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تَوَّابُ يَا فَتَّاحُ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tawwābu yā fattāḥ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Accepter of repentance! O Decider!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نَفَّاحُ يَا مُرْتَاحُ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naffāḥu yā mur-tāḥ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Donator! O Source of rest!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بِيَدِهِ كُلُّ مِفْتَاحٍ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biyadihi kullu miftāḥ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in possessions the clues of all things!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نَفَّاعُ يَا رَؤُوفُ يَا عَطُوفُ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naffā`u yā ra-ūfu yā `aṭūf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profit! O All-kind! O All-sympathetic!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هُوَ الْعَزِيزُ الْحَكِيمُ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illā huwal `azīzul ḥakīm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but He, the Mighty, the Wise.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كَافِيْ يَا شَافِيْ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kāfī yā shāfī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Securer! O Healer!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مُعَافِيْ يَا مُكَافِيْ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mu`āfī yā mukāfī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Curer! O Awarder!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وَفِيُّ يَا مُهَيْمِنُ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wafiyyu yā muhaymin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Faithful! O Dominant!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عَزِيزُ يَا جَبَّارُ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`azīzu yā jabbār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Almighty! O All-potent!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مُتَكَبِّرُ يَا سَلامُ يَا مُؤْمِنُ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mutakabbiru yā salāmu yā mu-min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Superb! O Giver of peace! O Grantor of security!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أَحَدُ يَا صَمَدُ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aḥadu yā ṣamad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Only One! O Besought of all!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نُورُ يَا مُدَبِّرُ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nūru yā mudabbir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Light! O Manager (of all affairs]!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فَرْدُ يَا وِتْرُ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far-du yā witr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Single! O Lone!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قُدُّوسُ يَا نَاصِرُ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quddūsu yā nāṣir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Holy! O Giver of victory!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مُؤْنِسُ يَا بَاعِثُ يَا وَارِثُ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mu-nisu yā bā`ithu yā wārith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entertainment! O Resurrector! O Inheritor (of all things]!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وَبَلَّغَتْ رُسُلُهُ الْكِرَامُ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waballaghat rusuluhul kirām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noble Messengers have conveyed the mission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عَالِمُ يَا حَاكِمُ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`ālimu yā ḥākim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All-knowing! O Judge!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بَادِيْ يَا مُتَعَالِيْ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bādī yā muta`ālī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Originator! O Exalted!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مُصَوِّرُ يَا مُسَلِّمُ يَا مُتَحَبِّبُ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muṣawwiru yā musallimu yā mutaḥabbib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Maker of visions! O Grantor of safety! O Amiable!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قَائِمُ يَا دَائِمُ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qā-imu yā dā-im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Subsistent! O Everlasting!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عَلِيمُ يَا حَكِيمُ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`alīmu yā ḥakīm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Knowing! O Wise!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جَوَادُ يَا بَارِئُ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jawādu yā bāri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All-magnanimous! O Maker!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بَارُّ يَا سَارُّ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bārru yā sārr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Caring! O Source of pleasure!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عَدْلُ يَا فَاصِلُ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`adlu yā fāṣil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Fair! O Distinguisher (between the right and the wrong]!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دَيَّانُ يَا حَنَّانُ يَا مَنَّانُ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dayyānu yā ḥannānu yā mannān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Master! O All-munificent! O Favorer!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سَمِيعُ يَا بَدِيعُ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samī`u yā badī`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All-hearer! O best Maker!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عَلَى ذٰلِكَ مِنَ الشَّاهِدِيْنَ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`alā dhālika minash shāhidīn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am of those who bear witness to that.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خَفِيرُ يَا مُعِينُ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khafīru yā mu`īn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Observer! O Helper!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نَاشِرُ يَا غَافِرُ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nāshiru yā ghāfir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Extender (of mercy]! O Forgiver!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قَدِيمُ يَا مُسَهِّلُ يَا مُيَسِّرُ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qadīmu yā musahhilu yā muyassir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Eternal! O Alleviator! O Reliever!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مُمِيتُ يَا مُحْيِيْ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mumītu yā muḥyī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causes to die! O Grantor of life!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نَافِعُ يَا رَازِقُ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nāfi`u yā rāziq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Grantor of benefits! O Provider of sustenance!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مُقْتَدِرُ يَا مُسَبِّبُ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muqtadiru yā musabbib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All-competent! O Creator of causes!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مُغِيثُ يَا مُغْنِيْ يَا مُقْنِيْ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mughīthu yā mughnī yā muqnī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Aide! O Grantor of wealth! O Giver to hold!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خَالِقُ يَا رَاصِدُ يَا وَاحِدُ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khāliqu yā rāṣidu yā wāḥid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Creator! O Onlooker! O One!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حَاضِرُ يَا جَابِرُ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ḥāḍiru yā jābir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Present! O Mender!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حَافِظُ يَا شَدِيدُ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ḥāfiẓu yā shadīd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Safeguarding! O Firm (in punishment]!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to You belongs praise,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غِيَاثُ يَا عَائِدُ يَا قَابِضُ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ghiyāthu yā `ā-idu yā qābiḍ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Aid! O Donor! O Straitening!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عَلَا فَاسْتَعْلىٰ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`alā fasta`lā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mounted to the most elevated point,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فَكَانَ بِالْمَنْظَرِ الْأَعْلىٰ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fakāna bil manẓaril 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thus occupies the most exalted site!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قَرُبَ فَدَنَا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qaruba fadanā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approached so closely that He has become the nearest of all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وَبَعُدَ فَنَأىٰ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waba`uda fana-ā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and, at the same time, He has been so far that He is in the furthest point,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وَعَلِمَ السِّرَّ وَأَخْفىٰ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wa`alimas sirra wa-akhfā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has known the secret and even what is more hidden!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إِلَيْهِ التَّدْبِيرُ وَلَهُ الْمَقَادِيرُ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ilayhit tadbīru walahul maqādīr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to Whom all management is relegated and to Whom all measures are referred!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مَنِ الْعَسِيرُ عَلَيْهِ سَهْلٌ يَسِيرٌ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manil `asīru `alayhi sahlun yasīr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for Whom the most difficult thing is easy and simple!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هُوَ عَلَى مَا يَشَاءُ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huwa `alā mā yashā-u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power to do whatever He wills!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مُرْسِلَ الرِّيَاحِ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mur-silar riyāḥ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sends forth the wind!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الْمَجْدُ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majd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glory,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فَالِقَ الْإِصْبَاحِ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fāliqal iṣbāḥ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causes the dawn to break!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بَاعِثَ الْأَرْوَاحِ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bā`ithal ar-wāḥ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revives the spirits!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الْجُودِ وَالسَّمَاحِ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jūdi was samāḥ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magnanimity and lenience!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رَادَّ مَا قَدْ فَاتَ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rādda mā qad fāt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the power to restore that which has been missed!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نَاشِرَ الْأَمْوَاتِ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nāshiral amwāt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resurrects the dead bodies!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جَامِعَ الشَّتَاتِ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jāmi`ash shatāt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draws together the dispersal!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رَازِقَ مَنْ يَشَاءُ بِغَيْرِ حِسَابٍ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rāziqa man yashā-u bighayri ḥisāb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provides sustenance to whomever He wants without measure!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فَاعِلَ مَا يَشَاءُ كَيْفَ يَشَاءُ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fā`ila mā yashā-u kayfa yashā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power to do whatever He wills however He wills!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ذَا الْجَلالِ وَالْإِكْرَامِ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Majesty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يَا 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yā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Ever-living! O Self-subsistent!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الْعِزُّ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`izz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might,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حَيًّا حِينَ لَا حَيَّ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ḥayyan ḥīna lā ḥayy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existed when there existed nothing else!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يَا مُحْيِيَ الْمَوْتىٰ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yā muḥyiyal mawtā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Ever-living! O Reviver of the dead!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Ever-living! There is no god save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بَدِيعُ السَّمَاوَاتِ وَالْأَرْضِ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badī`us samāwāti wal-ar-ḍ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excellent Maker of the heavens and the earth.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إِلٰهِيْ وَسَيِّدِيْ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ilāhī wasayyidī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God and my Master,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do]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وَارْحَمْ مُحَمَّدًا وَ آلَ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muḥammadan wa āla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وَبَارِكْ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wabārik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benedictions upon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صَلَّيْتَ وَبَارَكْتَ وَرَحِمْتَ عَلَى إِبْرَاهِيمَ وَ آلِ إِبْرَاهِيمَ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ṣallayta wabārakta waraḥimta `alā ibrāhīma wa āli ibrāhīm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You have sent blessings and benedictions and had mercy upon Abraham and the household of Abraham.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حَمِيدٌ مَجِيدٌ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ḥamīdun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verily worthy of all praise and full of all glory.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الْفَخْرُ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fakhr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pride,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وَارْحَمْ ذُلِّى وَفَاقَتِيْ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dhullī wafāqatī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upon my humiliation, neediness,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وَفَقْرِيْ وَانْفِرَادِيْ وَوَحْدَتِيْ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wafaqrī wanfirādī wawaḥdatī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poverty, loneliness, aloneness,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وَخُضُوعِيْ بَيْنَ يَدَيْكَ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wakhuḍū`ī bayna yadayk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humbleness before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وَاعْتِمَادِيْ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wa`timādī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reliance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وَتَضَرُّعِيْ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wataḍarru`ī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submission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أَدْعُوكَ دُعَاءَ الْخَاضِعِ الذَّلِيلِ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ad`ūka du`ā-al khāḍi`idh dhalīl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You with the imploring of the humble, the subservient,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اَلْخَاشِعِ الْخَائِفِ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khāshi`il khā-if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fearful, the scared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اَلْمُشْفِقِ الْبَائِسِ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mushfiqil bā-is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afraid, the miserable,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اَلْمَهِينِ الْحَقِيرِ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mahīnil ḥaqīr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modest, the insignificant,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اَلْجَائِعِ الْفَقِيرِ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jā-i`il faqīr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hungry, the poor,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الْقَهْرُ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qahr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supreme power,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اَلْعَائِذِ الْمُسْتَجِيرِ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`ā-idhil mustajīr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seeker of Your refuge, the seeker of Your protection,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اَلْمُقِرِّ بِذَنْبِهِ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muqirri bidhanbih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confessing of his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اَلْمُسْتَغْفِرِ مِنْهُ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mustaghfiri minh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implorer for You to forgive his sin,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اَلْمُسْتَكِينِ لِرَبِّهِ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mustakīni lirabbih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humble to his Lord;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دُعَاءَ مَنْ أَسْلَمَتْهُ ثِقَتُهُ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du`ā-a man aslamat-hu thiqatuh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You with the imploration of one whom has been disappointed by those whom he trusts,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وَرَفَضَتْهُ أَحِبَّتُهُ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warafaḍat-hu aḥibbatuh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rejected by his intimate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وَعَظُمَتْ فَجِيعَتُهُ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wa`aẓumat fajī`atuh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whose catastrophe has been enormous.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دُعَاءَ حَرِقٍ حَزِينٍ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du`ā-a ḥariqin ḥazīn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You the imploration of one burning, sad,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ضَعِيفٍ مَهِينٍ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ḍa`īfin mahīn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weak, mortified,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بَائِسٍ مُسْتَكِينٍ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bā-isin mustakīn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depressed, wretched,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النِّعْمَةُ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walakan ni`mah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 bounties,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بِكَ مُسْتَجِيرٍ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bika mustajīr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resorting to Your shelter.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وَأَسْأَلُك بِأَنَّكَ مَلِيكٌ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wa-as-aluk bi-annaka malīk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also beseech You in the name of Your being the King,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مَا تَشَاءُ مِنْ أَمْرٍ يَكُونُ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mā tashā-u min amrin yakūn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whatever You will shall definitely take place,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عَلَى مَا تَشَاءُ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`alā mā tashā-u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 بِحُرْمَةِ هٰذَا الشَّهْرِ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 biḥur-mati hādhash shahril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holiness of this sacred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وَالْبَيْتِ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walbaytil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Sacred House,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وَالْبَلَدِ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walbaladil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Sacred Town,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وَالرُّكْنِ وَالْمَقَامِ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 rukni walmaqām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Rukn (i.e. the corner of the Holy Ka`bah], the Maqam (i.e. the standing-place of Prophet Abraham],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وَالْمَشَاعِرِ الْعِظَامِ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walmashā`iril `iẓām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great rituals,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نَبِيِّكَ مُحَمَّدٍ عَلَيْهِ وَ آلِهِ السَّلامُ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nabiyyika muḥammadin `alayhi wa ālihis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Prophet Muhammad, peace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الْعَظَمَةُ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`aẓamah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greatness,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وَهَبَ لِآدَمَ شَيْثًا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wahaba li-ādama shaythā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gave Shayth to Adam,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وَلِإِبْرَاهِيمَ إِسْمَاعِيلَ وَإِسْحَاقَ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wali-ibrāhīma ismā`īla wa-is-ḥāq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gave Ishmael and Isaac to Abraham!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مَنْ رَدَّ يُوسُفَ عَلَى يَعْقُوبَ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man radda yūsufa `alā ya`qūb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returned Joseph to Jacob!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مَنْ كَشَفَ بَعْدَ الْبَلاءِ ضُرَّ أَيُّوْبَ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man kashafa ba`dal balā-i ḍurra ayyūb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relieved Job from his harm after long hardships!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رَادَّ مُوسىٰ عَلَى أُمِّهِ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rādda mūsā `alā ummih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returned Moses to his mother!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وَزَائِدَ الْخِضْرِ فِيْ عِلْمِهِ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wazā-idal khiḍri fī `ilmih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increased al-Khadir knowledge!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مَنْ وَهَبَ لِدَاوُدَ سُلَيْمَانَ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man wahaba lidāwuda sulaymān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gave Solomon to David,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وَلِزَكَرِيَّا يَحْيىٰ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walizakariyyā yaḥyā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gave Jonah to Zachariah,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وَلِمَرْيَمَ عِيسىٰ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walimar-yama `īsā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gave Jesus to Mary!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حَافِظَ بِنْتِ شُعَيْبٍ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ḥāfiẓa binti shu`ayb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safeguarded the daughter of Shu`ayb!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الرَّحْمَةُ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كَافِلَ وَلَدِ أُمِّ مُوسىٰ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kāfila waladi ummi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cared for the son of the mother of Moses!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 أَنْ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as-aluk-an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تَغْفِرَ لِيْ ذُنُوبِيْ كُلَّهَا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taghfira lī dhunūbī kullahā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my all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وَتُجِيرَنِيْ مِنْ عَذَابِكَ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watujīranī min `adhābik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me from Your chastisement,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وَتُوجِبَ لِيْ رِضْوَانَكَ وَأَمَانَكَ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watūjiba lī riḍwānaka wa-amānak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me with Your pleasure and security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وَإِحْسَانَكَ وَغُفْرَانَكَ وَجِنَانَكَ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wa-iḥsānaka waghufrānaka wajinānak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Your favoring, forgiveness, and gardens of Your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 أَنْ تَفُكَّ عَنِّيْ كُلَّ حَلْقَةٍ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wa-as-aluk-an tafukka `annī kulla ḥalqah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ask You to redeem me from all circles of misfortune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بَيْنِيْ وَبَيْنَ مَنْ يُؤْذِينِيْ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baynī wabayna man yu-dhīnī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are drawn around those who intend harm to me and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وَتَفْتَحَ لِيْ كُلَّ بَابٍ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wataftaḥa lī kulla bāb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unlock for me all doors,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وَتُلَيِّنَ لِيْ كُلَّ صَعْبٍ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watulayyina lī kulla ṣa`b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easy for me all hardships,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الْمَهَابَةُ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mahābah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reverence,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وَتُسَهِّلَ لِيْ كُلَّ عَسِيرٍ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watusahhila lī kulla `asīr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alleviate for me all difficult matters,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وَتُخْرِسَ عَنِّيْ كُلَّ نَاطِقٍ بِشَرٍّ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watukhrisa `annī kulla nāṭiqin bisharr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mute all those who speak ill of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وَتَكُفَّ عَنِّيْ كُلَّ بَاغٍ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watakuffa `annī kulla bāgh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defend me against all oppressors,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وَتَكْبِتَ عَنِّيْ كُلَّ عَدُوٍّ لِيْ وَحَاسِدٍ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watakbita `annī kulla `aduwwin lī waḥāsid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suppress all my enemies and envious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وَتَمْنَعَ مِنِّي كُلَّ ظَالِمٍ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watamna`a minnī kulla ẓālim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protect me against all unjust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وَتَكْفِيَنِيْ كُلَّ عَائِقٍ يَحُولُ بَيْنِيْ وَبَيْنَ حَاجَتِيْ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watakfiyanī kulla `ā-iqin yaḥūlu baynī wabayna ḥājatī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rescue me from all impediments that lie between my needs and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وَيُحَاوِلُ أَنْ يُفَرِّقَ بَيْنِيْ وَبَيْنَ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wayuḥāwilu an yufarriqa baynī wabayna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try to take me away from acts of 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وَيُثَبِّطَنِيْ عَنْ عِبَادَتِكَ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wayuthabbiṭanī `an `ibādatik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try to frustrate me from serving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أَلْجَمَ الْجِنَّ الْمُتَمَرِّدِيْنَ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aljamal jinnal mutamarridīn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bridled all mutinous jinn,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وَقَهَرَ عُتَاةَ الشَّيَاطِينِ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waqahara `utātash shayāṭīn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overcome all tyrannical devils,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السُّلْطَانُ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walakas sulṭān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sovereignty,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وَأَذَلَّ رِقَابَ الْمُتَجَبِّرِينَ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wa-adhalla riqābal mutajabbirīn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mortified the necks of the oppressors,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وَرَدَّ كَيْدَ الْمُتَسَلِّطِينَ عَنِ الْمُسْتَضْعَفِينَ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waradda kaydal mutasalliṭīna `anil mustaḍ`afīn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deterred all the ruling authorities from harming the enfeebled ones!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 بِقُدْرَتِكَ عَلَى مَا تَشَاءُ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 biqudratika `alā mā tashā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Your power over all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وَتَسْهِيلِكَ لِمَا تَشَاءُ كَيْفَ تَشَاءُ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watas-hīlika limā tashā-u kayfa tashā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alleviating whatever You will however You will,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تَجْعَلَ قَضَاءَ حَاجَتِيْ فِيمَا تَشَاءُ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taj`ala qaḍā-a ḥājatī fīmā tashā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grant my requests as You will.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Then, you may prostrate yourself and try to stick your cheeks to the ground, saying the following: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لَكَ سَجَدْتُ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laka sajadt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prostrating myself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وَبِكَ آمَنْتُ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wabika-āmant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have full faith in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فَارْحَمْ ذُلِّيْ وَفَاقَتِي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far-ḥam dhullī wafāqatī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(please] have mercy upon my humility, neediness,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وَاجْتِهَادِيْ وَتَضَرُّعِي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wajtihādī wataḍarru`ī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efforts, meekness,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الْبَهَاءُ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bahā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beauty,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وَمَسْكَنَتِيْ وَفَقْرِيْ إِلَيْكَ يَا رَبِّ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wamaskanatī wafaqrī ilayka yā rabb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paucity, and my want to You, O my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You should try to shed even a single drop of tear, for this is the signal of admission.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الْإِمْتِنَانُ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imtinān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benevolence,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التَّسْبِيحُ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walakat tasbīḥ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glorification,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التَّقْدِيسُ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walakat taqdīs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holiness,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التَّهْلِيلُ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walakat tahlīl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the confession of Your being the One and Only God,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التَّكْبِيرُ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walakat takbīr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the confession of Your being the most Great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مَا يُرىٰ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mā yurā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that which is seen,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مَا لَا يُرىٰ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mā lā yurā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that which is not seen,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مَا فَوْقَ السَّمَاوَاتِ الْعُلىٰ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mā fawqas samāwātil `ulā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that which is far above the high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مَا تَحْتَ الثَّرىٰ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mā taḥtath tharā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belongs that which is deep down under the abyss,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الْأَرَضُونَ السُّفْلىٰ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araḍūnas suflā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 the worlds below the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صَدَقَ اللَّهُ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ṣadaqallāhul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True are the words of Allah, the All-great.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الْآخِرَةُ وَالْأُولىٰ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walakal-ākhiratu wal-ūlā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belong the end and the beginning,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مَا تَرْضىٰ بِهِ مِنَ الثَّنَاءِ وَالْحَمْدِ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mā tar-ḍā bihi minath thanā-i walḥamd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all thanks, all praise,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وَالشُّكْرِ وَالنَّعْمَاءِ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shukri wan na`mā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gratitude, and all bliss as much as it pleases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جَبْرَئِيلَ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jabra-īl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(Archangel] Gabriel,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أَمِينِكَ عَلَى وَحْيِكَ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amīnika `alā waḥyik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trustee on Your revelations,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وَالْقَوِيِّ عَلَى 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walqawiyyi `alā 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firm in conveying Your orders,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وَالْمُطَاعِ فِيْ سَمَاوَاتِكَ وَمَحَالِّ كَرَامَاتِكَ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walmuṭā`i fī samāwātika wamaḥālli karāmātik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obeyed in Your heavens and the places where Your honoring lies,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اَلْمُتَحَمِّلِ لِكَلِمَاتِكَ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mutaḥammili likalimātik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bearer of Your Words,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اَلنَّاصِرِ لِأَنْبِيَائِكَ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nāṣiri li-anbiyā-ik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supporter of Your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اَلْمُدَمِّرِ لِأَعْدَائِكَ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mudammiri li-a`dā-ik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terminator of Your enemies.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لَا إِلٰهَ إِلَّا هُوَ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lā ilāha illā huw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مِيكَائِيلَ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mīkā-īl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(Archangel] Michael,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مَلَكِ 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malaki 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angel of Your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وَالْمَخْلُوقِ لِرَأْفَتِكَ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walmakhlūqi lira-fatik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created for (showing] Your kindness,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وَالْمُسْتَغْفِرِ الْمُعِينِ لِأَهْلِ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walmustaghfiril mu`īni li-ahli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one seeking forgiveness and assisting the people of obedience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إِسْرَافِيلَ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isrāfīl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Seraph,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حَامِلِ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ḥāmili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bearer of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وَصَاحِبِ الصُّوْرِ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waṣāḥibiṣ ṣūr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in charge of the Trumpet (that declares the Resurrection Day],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اَلْمُنْتَظِرِ لِأَمْرِكَ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muntaẓiri li-amrik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waiting for Your order,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اَلْوَجِلِ الْمُشْفِقِ مِنْ خِيفَتِكَ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wajilil mushfiqi min khīfatik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one apprehensive and fearful of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حَمَلَةِ الْعَرْشِ الطَّاهِرِينَ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ḥamalatil `ar-shiṭ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the pure angels who bear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اَلْحَيُّ الْقَيُّومُ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ḥayyul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Ever-living, the Eternal,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السَّفَرَةِ الْكِرَامِ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wa`alas safaratil kirām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the scribes; the noble,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اَلْبَرَرَةِ الطَّيِّبِينَ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bararatiṭ ṭayyibīn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virtuous, and the immaculate,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مَلائِكَتِكَ الْكِرَامِ الْكَاتِبِينَ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malā-ikatikal kirāmil kātibīn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Your angels; the virtuous recorders (of the deeds],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مَلائِكَةِ الْجِنَانِ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malā-ikatil jinān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the angels of the gardens of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وَخَزَنَةِ النِّيرَانِ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wakhazanatin nīrān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the keepers of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وَمَلَكِ الْمَوْتِ وَالْأَعْوَانِ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wamalakil mawti wal-a`wān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the Angel of Death and his assistants.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الْجَلالِ وَالْإِكْرَامِ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Majesty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أَبِينَا آدَمَ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abīnā-ādam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our father Adam: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بَدِيعِ فِطْرَتِكَ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badī`i fiṭratik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foremost of Your creation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كَرَّمْتَهُ بِسُجُودِ مَلائِكَتِكَ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karramtahu bisujūdi malā-ikatik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whom You honored by making Your angels prostrate themselves before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ذُوْالْجَلالِ وَالْإِكْرَامِ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dhul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Lord of Majesty and Honor,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وَأَبَحْتَهُ جَنَّتَكَ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wa-abaḥtahu jannatak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whom You allowed to dwell in Your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أُمِّنَا حَوَّاءَ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umminā ḥawwā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our mother Eve: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اَلْمُطَهَّرَةِ مِنَ الرِّجْسِ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muṭahharati minar rijs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purified from filth,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اَلْمُصَفَّاةِ مِنَ الدَّنَسِ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muṣaffāti minad danas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cleaned from dirt,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اَلْمُفَضَّلَةِ مِنَ الْإِنْسِ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mufaḍḍalati minal ins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favorite from among the humankind,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اَلْمُتَرَدِّدَةِ بَيْنَ مَحَالِّ الْقُدْسِ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mutaraddidati bayna maḥāllil quds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allowed to visit the places of sanctity.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عَلَى هَابِيلَ وَشَيْثٍ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hābīla washayth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Abel, Shayth,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وَإِدْرِيسَ وَنُوحٍ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wa-idrīsa wanūḥ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Idris, Noah,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وَهُودٍ وَصَالِحٍ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wahūdin waṣāliḥ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Hud, Salih,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وَإِبْرَاهِيمَ وَإِسْمَاعِيلَ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wa-ibrāhīma wa-ismā`īl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Abraham, Ishmael,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اَلرَّحْمٰنُ الرَّحِيمُ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 raḥmānur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All-beneficent, the All-merciful,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وَإِسْحَاقَ وَيَعْقُوبَ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wa-is-ḥāqa waya`qūb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Isaac, Jacob,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وَيُوسُفَ وَالْأَسْبَاطِ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wayūsufa wal-asbāṭ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Joseph, the Tribes,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وَلُوطٍ وَشُعَيْبٍ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walūṭin washu`ayb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Lot, Shu`ayb,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وَأَيُّوْبَ وَمُوسىٰ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wa-ayyūba wamūsā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Job, Moses,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وَهَارُونَ وَيُوشَعَ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wahārūna wayūsha`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Aaron, Joshua,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وَمِيشَا وَالْخِضْرِ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wamīshā walkhiḍr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Micah, al-Khidr,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وَذِيْ الْقَرْنَيْنِ وَيُونُسَ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wadhil qar-nayni wayūnus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Dhu’l-Qarnayn (the two-horned], Jonah,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وَإِلْيَاسَ وَالْيَسَعَ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wa-ilyāsa walyasa`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Elias, Elisa,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وَذِيْ الْكِفْلِ وَطَالُوتَ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wadhil kifli waṭālūt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Dhu’l-Kifl, Saul,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وَدَاوُدَ وَسُلَيْمَانَ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wadāwuda wasulaymān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David, Solomon,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اَلْحَلِيمُ الْكَرِيمُ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ḥalīmul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Forbearing, the All-generous.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وَزَكَرِيَّا وَشَعْيَا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wazakariyyā washa`yā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Zachariah, Shayah,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وَيَحْيىٰ وَتُورَخَ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wayaḥyā watūrakh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John, Turakh,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وَمَتَّى وَإِرْمِيَا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wamattā wa-ir-miyā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Matthias, Jeremiah,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وَحَيْقُوقَ وَدَانِيَالَ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waḥayqūqa wadāniyāl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Habakkuk, Daniel,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وَعُزَيْرٍ وَعِيسىٰ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wa`uzayrin wa`īsā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Ezra, Jesus,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وَشَمْعُونَ وَجِرْجِيسَ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washam`ūna wajir-jīs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Simon, Georges,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وَالْحَوَارِيِّينَ وَالْأَتْبَاعِ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walḥawāriyyīna wal-atbā`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Apostles, the Followers,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وَخَالِدٍ وَحَنْظَلَةَ وَلُقْمَانَ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wakhālidin waḥanẓalata waluqmān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Khalid, Hanzalah, and Luqman.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do]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وَارْحَمْ مُحَمَّدًا وَ آلَ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muḥammadan wa āla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upon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Umm Dawood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