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إِنِّيْ أَسْأَلُكَ بِأَنَّكَ مَلِكٌ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رَسُولَ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rasūlallāh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Messenger of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إِنِّيْ أَتَوَجَّهُ بِكَ إِلَى اللَّهِ رَبِّكَ وَرَبِّي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innī atawajjahu bika ilallāhi rabbika warabbī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Your intercession for me with Allah, your and my Lord,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لِيُنْجِحَ لِيْ بِكَ طَلِبَتِي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liyunjiḥa lī bika ṭalibatī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that He may respond to my request.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بِنَبِيِّكَ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binabiyyika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Your Prophet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وَالْأَئِمَّةِ مِنْ أَهْلِ بَيْتِهِ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wal-a-immati min ahli baytih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Imams from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عَلَيْهِ وَعَلَيْهِمْ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`alayhi wa`alayhim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him and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أَنْجِحْ طَلِبَتِي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anjiḥ ṭalibatī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respond to my request.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إِنِّيْ أَسْأَلُكَ بِأَنَّكَ مَلِكٌ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bi-annaka malik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Your being the King,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وَأَنَّكَ عَلٰى كُلِّ شَيْءٍ مُقْتَدِرٌ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wa-annaka `alā kulli shay-in muqtadir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having absolute power over all things,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وَأَنَّكَ مَا تَشَاءُ مِنْ أَمْرٍ يَكُونُ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wa-annaka mā tashā-u min amrin yakūn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whatever matter You want to happen shall happen.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إِنِّيْ أَتَوَجَّهُ إِلَيْكَ بِنَبِيِّكَ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atawajjahu ilayka binabiyyika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turn my face towards You asking You in the name of Your Prophet,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نَبِيِّ الرَّحْمَةِ 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nabiyyir raḥmati 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Prophet of mercy—may Allah’s blessings be upon him and his Household.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مُحَمَّدُ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Muhammad!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1st Night Dua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