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أَسْأَلُكَ بِأَنَّكَ مَلِكٌ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رَسُولَ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rasūlallāh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Messenger of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إِنِّيْ أَتَوَجَّهُ بِكَ إِلَى اللَّهِ رَبِّكَ وَرَبِّي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innī atawajjahu bika ilallāhi rabbika warabbī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intercession for me with Allah, your and my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لِيُنْجِحَ لِيْ بِكَ طَلِبَتِي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liyunjiḥa lī bika ṭalibatī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He may respond to my request.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بِنَبِيِّكَ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binabiyyika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Prophet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وَالْأَئِمَّةِ مِنْ أَهْلِ بَيْتِهِ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wal-a-immati min ahli baytih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Imams from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upon him and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أَنْجِحْ طَلِبَتِي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anjiḥ ṭalibatī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respond to my request.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بِأَنَّكَ مَلِكٌ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bi-annaka malik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Your being the King,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عَلٰى كُلِّ شَيْءٍ مُقْتَدِرٌ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`alā kulli shay-in muqtadir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having absolute power over all things,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مَا تَشَاءُ مِنْ أَمْرٍ يَكُونُ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mā tashā-u min amrin yakūn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whatever matter You want to happen shall happen.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أَتَوَجَّهُ إِلَيْكَ بِنَبِيِّكَ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atawajjahu ilayka binabiyyika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turn my face towards You asking You in the name of Your Prophet,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نَبِيِّ الرَّحْمَةِ 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nabiyyir raḥmati 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Prophet of mercy—may Allah’s blessings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مُحَمَّدُ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Muhammad!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1st Night Dua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