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اَلسَّلامُ عَلَيْكَ يَا ابْنَ رَسُولِ اللَّهِ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صَفِيَّ اللَّهِ وَابْنَ صَفِيِّهِ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ṣafiyyallāhi wabna ṣafiyyih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select of Allah and son of His select.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حُجَّةَ اللَّهِ وَابْنَ حُجَّتِهِ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ḥujjatallāhi wabna ḥujjatih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argument of Allah and son of His argument.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حَبِيبَ اللَّهِ وَابْنَ حَبِيبِهِ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ḥabīballāhi wabna ḥabībih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beloved by Allah and son of the beloved by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سَفِيرَ اللَّهِ وَابْنَ سَفِيرِهِ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safīrallāhi wabna safīrih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representative of Allah and son of His representative.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خَازِنَ الْكِتَابِ الْمَسْطُورِ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khāzinal kitābil masṭūr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keeper of the inscribed Scripture.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وَارِثَ التَّوْرَاةِ وَالْإِنْجِيلِ وَالزَّبُورِ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wārithat tawrāti wal-injīli waz zabūr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inheritor of the Torah, the Gospel, and the Psalms.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أَمِيْنَ الرَّحْمٰنِ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amīnar raḥmān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trustee of the All-beneficent God.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شَرِيكَ الْقُرْآنِ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sharīkal qur-ān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partner of the Qur'an.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عَمُودَ الدِّينِ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`amūdad dīn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support of the religion.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بَابَ حِكْمَةِ رَبِّ الْعَالَمِيْنَ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bāba ḥikmati rabbil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door to the wisdom of the Lord of the worlds.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ابْنَ رَسُولِ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yabna rasūlillāh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son of Allah’s Messenger.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بَابَ حِطَّةٍ الَّذِيْ مَنْ دَخَلَهُ كَانَ مِنَ الْآمِنِيْنَ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bāba ḥiṭṭatinil ladhī man dakhalahu kāna minal-āminīn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door of Forgiveness; he who enters from this door will be of the secured ones.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عَيْبَةَ عِلْمِ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`aybata `ilmillāh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case of Allah’s knowledge.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مَوْضِعَ سِرِّ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mawḍi`a sirrillāh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place of Allah’s secret.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ثَارَ اللَّهِ وَابْنَ ثَارِهِ وَالْوِتْرَ الْمَوْتُورَ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thārallāhi wabna thārihi walwitral mawtūr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(the object of) Allah’s vengeance and the violated sanctity.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وَعَلَى الْأَرْوَاحِ الَّتِيْ حَلَّتْ بِفِنَائِكَ وَأَنَاخَتْ بِرَحْلِكَ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wa`alal ar-wāḥil latī ḥallat bifinā-ika wa-anākhat biraḥlik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 and upon the souls that resided in your yard and settled down near your caravan.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بِأَبِيْ أَنْتَ وَأُمِّيْ وَنَفْسِيْ يَا أَبَا عَبْدِ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bi-abī anta wa-ummī wanafsī yā abā `abdillāh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accept my father, my mother, and myself as ransoms for you, O Abu-`Abdullah.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لَقَدْ عَظُمَتِ الْمُصِيبَةُ وَجَلَّتِ الرَّزِيَّةُ بِكَ عَلَيْنَا وَعَلٰى جَمِيْعِ أَهْلِ الْإِسْلاَمِ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laqad `aẓumatil muṣībatu wajallatir raziyyatu bika `alaynā wa`alā jamī`i ahlil islām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Abu-`Abdullah, unbearable is the sorrow and never-racking is the agony you put up with, for us and for all (true) Muslims.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فَلَعَنَ اللَّهُ أُمَّةً أَسَّسَتْ أَسَاسَ الظُّلْمِ وَالْجَوْرِ عَلَيْكُمْ أَهْلَ الْبَيْتِ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fala`anallāhu ummatan assasat asāsaẓ ẓulmi waljawri `alaykum ahlal bayt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Curse of Allah be on the people who laid the basis of wronging and injustice against you the Household of the Prophet.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وَلَعَنَ اللَّهُ أُمَّةً دَفَعَتْكُمْ عَنْ مَقَامِكُمْ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wala`anallāhu ummatan dafa`atkum `an maqāmikum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Curse of Allah be upon the people who removed you from your position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وَأَزَالَتْكُمْ عَنْ مَرَاتِبِكُمُ الَّتِيْ رَتَّبَكُمُ اللَّهُ فِيهَا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wa-azālatkum `an marātibikumul latī rattabakumullāhu fīhā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took you away from your actual ranks that Allah has chosen for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ابْنَ خَاتَمِ النَّبِيِّينَ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yabna khātamin nabiyyīn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son of the seal of the Prophets.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بِأَبِيْ أَنْتَ وَأُمِّيْ وَنَفْسِيْ يَا أَبَا عَبْدِ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bi-abī anta wa-ummī wanafsī yā abā `abdillāh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accept my father, my mother, and me as ransoms for you, O Abu-`Abdullah.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أَشْهَدُ لَقَدِ اقْشَعَرَّتْ لِدِمَائِكُمْ أَظِلَّةُ الْعَرْشِ مَعَ أَظِلَّةِ الْخَلائِقِ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ash-hadu laqadiqsha`arrat lidimā-ikum aẓillatul `ar-shi ma`a aẓillatil khalā-iq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bear witness that the shades of the Divine Throne shared the shades of the creatures in shuddering for the shedding of your blood.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وَبَكَتْكُمُ السَّمَاءُ وَالْأَرْضُ وَسُكَّانُ الْجِنَانِ وَالْبَرِّ وَالْبَحْرِ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wabakatkumus samā-u wal-ar-ḍu wasukkānul jināni walbarri walbaḥr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heavens, the earth, and the inhabitants of the gardens of Paradise, the lands, and the oceans—all those wept for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صَلَّى اللَّهُ عَلَيْكَ عَدَدَ مَا فِيْ عِلْمِ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ṣallallāhu `alayka `adada mā fī `ilmillāh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shower upon you blessings as many as the number of what is there in the knowledge of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لَبَّيْكَ دَاعِيَ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labbayka dā`iyallāh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Here I am at your service, O caller to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إِنْ كَانَ لَمْ يُجِبْكَ بَدَنِيْ عِنْدَ اسْتِغَاثَتِكَ وَلِسَانِيْ عِنْدَ اسْتِنْصَارِكَ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 kāna lam yujibka badanī `indastighāthatika walisānī `indastinṣārik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If my body could not respond to your call when you called for aid and my tongue could not respond to your call for help,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فَقَدْ أَجَابَكَ قَلْبِيْ وَسَمْعِيْ وَبَصَرِي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faqad ajābaka qalbī wasam`ī wabaṣarī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then my heart, my hearing, and my sight have verily responded to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سُبْحٰانَ رَبِّنٰا إِنْ كٰانَ وَعْدُ رَبِّنٰا لَمَفْعُولًا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 rabbinā in kāna wa`du rabbinā lamaf`ūlā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our Lord! Most surely, the promise of our Lord was to be fulfilled.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أَشْهَدُ أَنَّكَ طُهْرٌ طَاهِرٌ مُطَهَّرٌ مِنْ طُهْرٍ طَاهِرٍ مُطَهَّرٍ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ash-hadu annaka ṭuhrun ṭāhirun muṭahharun min ṭuhrin ṭāhirin muṭahhar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bear witness that you are pure, immaculate, and purified and you are the offspring of the pure, immaculate, and purified ones.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طَهُرْتَ وَطَهُرَتْ بِكَ الْبِلادُ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ṭahur-ta waṭahurat bikal bilād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 indeed pure and you are the reason for the purity of the lands.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ابْنَ سَيِّدِ الْمُرْسَلِينَ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yabna sayyidil mur-salīn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son of the chief of the Messengers.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وَطَهُرَتْ أَرْضٌ أَنْتَ بِهَا وَطَهُرَ حَرَمُكَ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waṭahurat ar-ḍun anta bihā waṭahura ḥaramuk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Pure is the land where you are and pure is your holy shrine.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أَشْهَدُ أَنَّكَ قَدْ أَمَرْتَ بِالْقِسْطِ وَالْعَدْلِ وَدَعَوْتَ إِلَيْهِمَا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ash-hadu annaka qad amar-ta bil qisṭi wal`adli wada`awta ilayhimā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bear witness that you enjoined justice and fairness and you called to them.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وَأَنَّكَ صَادِقٌ صِدِّيقٌ صَدَقْتَ فِيمَا دَعَوْتَ إِلَيْهِ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wa-annaka ṣādiqun ṣiddīqun ṣadaqta fīmā da`awta ilayh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are verily honest and veracious, and you were truthful in that for which you called.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وَأَنَّكَ ثَارُ اللَّهِ فِيْ الْأَرْضِ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wa-annaka thārullāhi fil ar-ḍ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are verily (the object of) Allah’s vengeance on the earth.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وَأَشْهَدُ أَنَّكَ قَدْ بَلَّغْتَ عَنِ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wa-ash-hadu annaka qad ballaghta `anillāh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 bear witness that you did convey on behalf of Allah,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وَعَنْ جَدِّكَ رَسُولِ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wa`an jaddika rasūlillāh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on behalf of your grandfather the Messenger of Allah,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وَعَنْ أَبِيكَ أَمِيرِ الْمُؤْمِنِيْنَ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wa`an abīka amīril mu-minīn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on behalf of your father the Commander of the Faithful,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وَعَنْ أَخِيكَ الْحَسَنِ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wa`an akhīkal ḥasan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on behalf of your brother al-Hasan.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وَنَصَحْتَ وَجَاهَدْتَ فِيْ سَبِيلِ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wanaṣaḥta wajāhadta fī sabīlillāh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advised and strove in the way of Allah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وَعَبَدْتَهُ مُخْلِصًا حَتَّىٰ أَتَاكَ الْيَقِينُ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wa`abadtahu mukhliṣan ḥattā atākal yaqīn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served Him sincerely until death came upon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ابْنَ سَيِّدِ الْوَصِيِّينَ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yabna sayyidil waṣiyyīn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son of the chief of the Prophets’ successors.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فَجَزَاكَ اللَّهُ خَيْرَ جَزَاءِ السَّابِقِينَ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fajazākallāhu khayra jazā-is sābiqīn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may Allah award you with the best of the rewarding of the foremost (to deeds of goodness).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وَصَلَّى اللَّهُ عَلَيْكَ وَسَلَّمَ تَسْلِيْمًا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waṣallallāhu `alayka wasallama taslīmā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may Allah bless and exalt you thoroughly.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صَلِّ عَلٰى مُحَمَّدٍ وَ آلِ مُحَمَّدٍ وَصَلِّ عَلَى الْحُسَيْنِ الْمَظْلُومِ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muḥammadin waṣalli `alal ḥusaynil maẓlūm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(please) send blessings upon Muhammad and the Household of Muhammad, and send blessings upon al-Husayn the wronged,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اَلشَّهِيدِ الرَّشِيدِ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ash shahīdir rashīd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martyr, the orthodox,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قَتِيلِ الْعَبَرَاتِ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qatīlil `abarāt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slain one whom is wept heavily,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وَأَسِيرِ الْكُرُبَاتِ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wa-asīril kurubāt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object of agonies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صَلاةً نَامِيَةً زَاكِيَةً مُبَارَكَةً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ṣalātan nāmiyatan zākiyatan mubārakah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with such blessings that are increasing, growing, and sacred;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يَصْعَدُ أَوَّلُهَا وَلَا يَنْفَدُ آخِرُهَا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yaṣ`adu awwaluhā walā yanfadu-ākhiruhā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first of which ascends and the last of which is infinite,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أَفْضَلَ مَا صَلَّيْتَ عَلٰى أَحَدٍ مِنْ أَوْلاَدِ أَنْبِيَائِكَ الْمُرْسَلِينَ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afḍala mā ṣallayta `alā aḥadin min awlādi anbiyā-ikal mur-salīn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with the best blessings that You ever sent on any of Your missioned Prophets’ sons.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إِلٰهَ الْعَالَمِيْنَ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ilāhal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God of the worlds!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أَبَا عَبْدِ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abā `abdillāh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Abu-`Abdullah.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حُسَيْنَ بْنَ عَلِيٍّ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ḥusaynabna `aliyy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al-Husayn the son of `Ali.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ابْنَ فَاطِمَةَ سَيِّدَةِ نِسَاءِ الْعَالَمِيْنَ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yabna fāṭimata sayyidati nisā-il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son of Fatimah the Doyenne of the women of the world.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وَلِيَّ اللَّهِ وَابْنَ وَلِيِّهِ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waliyyallāhi wabna waliyyih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saint of Allah and son of His saint.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of Imam Hussain for Rajab and Shabaan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