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288" r:id="rId38"/>
    <p:sldId id="289" r:id="rId39"/>
    <p:sldId id="290" r:id="rId40"/>
    <p:sldId id="291" r:id="rId41"/>
    <p:sldId id="292" r:id="rId42"/>
    <p:sldId id="293" r:id="rId43"/>
    <p:sldId id="294" r:id="rId44"/>
    <p:sldId id="295" r:id="rId45"/>
    <p:sldId id="296" r:id="rId46"/>
    <p:sldId id="297" r:id="rId47"/>
    <p:sldId id="298" r:id="rId48"/>
    <p:sldId id="299" r:id="rId49"/>
    <p:sldId id="300" r:id="rId50"/>
    <p:sldId id="301" r:id="rId51"/>
    <p:sldId id="302" r:id="rId52"/>
    <p:sldId id="303" r:id="rId53"/>
    <p:sldId id="304" r:id="rId54"/>
    <p:sldId id="305" r:id="rId55"/>
    <p:sldId id="306" r:id="rId56"/>
    <p:sldId id="307" r:id="rId57"/>
    <p:sldId id="308" r:id="rId58"/>
    <p:sldId id="309" r:id="rId59"/>
    <p:sldId id="310" r:id="rId60"/>
    <p:sldId id="311" r:id="rId61"/>
    <p:sldId id="312" r:id="rId62"/>
    <p:sldId id="313" r:id="rId63"/>
    <p:sldId id="314" r:id="rId6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4858"/>
    <a:srgbClr val="7777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00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2128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esProps" Target="presProps.xml"/><Relationship Id="rId3" Type="http://schemas.openxmlformats.org/officeDocument/2006/relationships/viewProps" Target="viewProps.xml"/><Relationship Id="rId4" Type="http://schemas.openxmlformats.org/officeDocument/2006/relationships/theme" Target="theme/theme1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Relationship Id="rId27" Type="http://schemas.openxmlformats.org/officeDocument/2006/relationships/slide" Target="slides/slide22.xml"/><Relationship Id="rId28" Type="http://schemas.openxmlformats.org/officeDocument/2006/relationships/slide" Target="slides/slide23.xml"/><Relationship Id="rId29" Type="http://schemas.openxmlformats.org/officeDocument/2006/relationships/slide" Target="slides/slide24.xml"/><Relationship Id="rId30" Type="http://schemas.openxmlformats.org/officeDocument/2006/relationships/slide" Target="slides/slide25.xml"/><Relationship Id="rId31" Type="http://schemas.openxmlformats.org/officeDocument/2006/relationships/slide" Target="slides/slide26.xml"/><Relationship Id="rId32" Type="http://schemas.openxmlformats.org/officeDocument/2006/relationships/slide" Target="slides/slide27.xml"/><Relationship Id="rId33" Type="http://schemas.openxmlformats.org/officeDocument/2006/relationships/slide" Target="slides/slide28.xml"/><Relationship Id="rId34" Type="http://schemas.openxmlformats.org/officeDocument/2006/relationships/slide" Target="slides/slide29.xml"/><Relationship Id="rId35" Type="http://schemas.openxmlformats.org/officeDocument/2006/relationships/slide" Target="slides/slide30.xml"/><Relationship Id="rId36" Type="http://schemas.openxmlformats.org/officeDocument/2006/relationships/slide" Target="slides/slide31.xml"/><Relationship Id="rId37" Type="http://schemas.openxmlformats.org/officeDocument/2006/relationships/slide" Target="slides/slide32.xml"/><Relationship Id="rId38" Type="http://schemas.openxmlformats.org/officeDocument/2006/relationships/slide" Target="slides/slide33.xml"/><Relationship Id="rId39" Type="http://schemas.openxmlformats.org/officeDocument/2006/relationships/slide" Target="slides/slide34.xml"/><Relationship Id="rId40" Type="http://schemas.openxmlformats.org/officeDocument/2006/relationships/slide" Target="slides/slide35.xml"/><Relationship Id="rId41" Type="http://schemas.openxmlformats.org/officeDocument/2006/relationships/slide" Target="slides/slide36.xml"/><Relationship Id="rId42" Type="http://schemas.openxmlformats.org/officeDocument/2006/relationships/slide" Target="slides/slide37.xml"/><Relationship Id="rId43" Type="http://schemas.openxmlformats.org/officeDocument/2006/relationships/slide" Target="slides/slide38.xml"/><Relationship Id="rId44" Type="http://schemas.openxmlformats.org/officeDocument/2006/relationships/slide" Target="slides/slide39.xml"/><Relationship Id="rId45" Type="http://schemas.openxmlformats.org/officeDocument/2006/relationships/slide" Target="slides/slide40.xml"/><Relationship Id="rId46" Type="http://schemas.openxmlformats.org/officeDocument/2006/relationships/slide" Target="slides/slide41.xml"/><Relationship Id="rId47" Type="http://schemas.openxmlformats.org/officeDocument/2006/relationships/slide" Target="slides/slide42.xml"/><Relationship Id="rId48" Type="http://schemas.openxmlformats.org/officeDocument/2006/relationships/slide" Target="slides/slide43.xml"/><Relationship Id="rId49" Type="http://schemas.openxmlformats.org/officeDocument/2006/relationships/slide" Target="slides/slide44.xml"/><Relationship Id="rId50" Type="http://schemas.openxmlformats.org/officeDocument/2006/relationships/slide" Target="slides/slide45.xml"/><Relationship Id="rId51" Type="http://schemas.openxmlformats.org/officeDocument/2006/relationships/slide" Target="slides/slide46.xml"/><Relationship Id="rId52" Type="http://schemas.openxmlformats.org/officeDocument/2006/relationships/slide" Target="slides/slide47.xml"/><Relationship Id="rId53" Type="http://schemas.openxmlformats.org/officeDocument/2006/relationships/slide" Target="slides/slide48.xml"/><Relationship Id="rId54" Type="http://schemas.openxmlformats.org/officeDocument/2006/relationships/slide" Target="slides/slide49.xml"/><Relationship Id="rId55" Type="http://schemas.openxmlformats.org/officeDocument/2006/relationships/slide" Target="slides/slide50.xml"/><Relationship Id="rId56" Type="http://schemas.openxmlformats.org/officeDocument/2006/relationships/slide" Target="slides/slide51.xml"/><Relationship Id="rId57" Type="http://schemas.openxmlformats.org/officeDocument/2006/relationships/slide" Target="slides/slide52.xml"/><Relationship Id="rId58" Type="http://schemas.openxmlformats.org/officeDocument/2006/relationships/slide" Target="slides/slide53.xml"/><Relationship Id="rId59" Type="http://schemas.openxmlformats.org/officeDocument/2006/relationships/slide" Target="slides/slide54.xml"/><Relationship Id="rId60" Type="http://schemas.openxmlformats.org/officeDocument/2006/relationships/slide" Target="slides/slide55.xml"/><Relationship Id="rId61" Type="http://schemas.openxmlformats.org/officeDocument/2006/relationships/slide" Target="slides/slide56.xml"/><Relationship Id="rId62" Type="http://schemas.openxmlformats.org/officeDocument/2006/relationships/slide" Target="slides/slide57.xml"/><Relationship Id="rId63" Type="http://schemas.openxmlformats.org/officeDocument/2006/relationships/slide" Target="slides/slide58.xml"/><Relationship Id="rId64" Type="http://schemas.openxmlformats.org/officeDocument/2006/relationships/slide" Target="slides/slide59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con2.png">
            <a:extLst>
              <a:ext uri="{FF2B5EF4-FFF2-40B4-BE49-F238E27FC236}">
                <a16:creationId xmlns:a16="http://schemas.microsoft.com/office/drawing/2014/main" id="{8091C019-0291-85D3-62BD-1F15C96FD70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13C8A02-97DC-53A3-F8C2-28CB405C39C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53720" y="2794001"/>
            <a:ext cx="8036560" cy="792479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4400" b="1" kern="1200" smtClean="0">
                <a:solidFill>
                  <a:srgbClr val="777764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FFACD1E3-E1AC-72A8-988E-5DD1F4952B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53720" y="4185921"/>
            <a:ext cx="8036560" cy="57912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3600" kern="1200" dirty="0">
                <a:solidFill>
                  <a:srgbClr val="898989"/>
                </a:solidFill>
                <a:latin typeface="Sheherazade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s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>
            <a:extLst>
              <a:ext uri="{FF2B5EF4-FFF2-40B4-BE49-F238E27FC236}">
                <a16:creationId xmlns:a16="http://schemas.microsoft.com/office/drawing/2014/main" id="{640A72FA-DFCA-BCC2-0A1C-B921868BE59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BFDD7EA-B5DE-47C6-2067-EF199212825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26720" y="1239520"/>
            <a:ext cx="8290560" cy="4876800"/>
          </a:xfrm>
          <a:prstGeom prst="rect">
            <a:avLst/>
          </a:prstGeom>
        </p:spPr>
        <p:txBody>
          <a:bodyPr wrap="square" lIns="0" tIns="0" rIns="0" bIns="0" anchor="ctr">
            <a:normAutofit/>
          </a:bodyPr>
          <a:lstStyle>
            <a:lvl1pPr marL="0" indent="0" algn="ctr">
              <a:lnSpc>
                <a:spcPct val="100000"/>
              </a:lnSpc>
              <a:buNone/>
              <a:defRPr sz="4400">
                <a:solidFill>
                  <a:srgbClr val="2F4858"/>
                </a:solidFill>
                <a:latin typeface="Scheherazade New" pitchFamily="2" charset="-78"/>
                <a:ea typeface="Scheherazade New" pitchFamily="2" charset="-78"/>
                <a:cs typeface="Scheherazade New" pitchFamily="2" charset="-78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508EE6F-F37E-7B87-C3F8-368B3F6A92E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26720" y="6116320"/>
            <a:ext cx="8290560" cy="558800"/>
          </a:xfrm>
          <a:prstGeom prst="rect">
            <a:avLst/>
          </a:prstGeom>
          <a:solidFill>
            <a:srgbClr val="777764"/>
          </a:solidFill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2000" kern="1200" dirty="0" smtClean="0">
                <a:solidFill>
                  <a:srgbClr val="EBEBDE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33884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5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r>
              <a:t>Ziarat of Imam Hussain for Rajab and Shabaan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اَلسَّلامُ عَلَيْكَ يَا ابْنَ رَسُولِ اللَّهِ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اَلسَّلامُ عَلَيْكَ يَا صَفِيَّ اللَّهِ وَابْنَ صَفِيِّهِ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as salāmu `alayka yā ṣafiyyallāhi wabna ṣafiyyih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Peace be upon you, O select of Allah and son of His select.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Hussain for Rajab and Shabaan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اَلسَّلامُ عَلَيْكَ يَا حُجَّةَ اللَّهِ وَابْنَ حُجَّتِهِ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as salāmu `alayka yā ḥujjatallāhi wabna ḥujjatih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Peace be upon you, O argument of Allah and son of His argument.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Hussain for Rajab and Shabaan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اَلسَّلامُ عَلَيْكَ يَا حَبِيبَ اللَّهِ وَابْنَ حَبِيبِهِ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as salāmu `alayka yā ḥabīballāhi wabna ḥabībih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Peace be upon you, O beloved by Allah and son of the beloved by Him.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Hussain for Rajab and Shabaan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اَلسَّلامُ عَلَيْكَ يَا سَفِيرَ اللَّهِ وَابْنَ سَفِيرِهِ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as salāmu `alayka yā safīrallāhi wabna safīrih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Peace be upon you, O representative of Allah and son of His representative.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Hussain for Rajab and Shabaan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اَلسَّلامُ عَلَيْكَ يَا خَازِنَ الْكِتَابِ الْمَسْطُورِ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as salāmu `alayka yā khāzinal kitābil masṭūr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Peace be upon you, O keeper of the inscribed Scripture.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Hussain for Rajab and Shabaan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اَلسَّلامُ عَلَيْكَ يَا وَارِثَ التَّوْرَاةِ وَالْإِنْجِيلِ وَالزَّبُورِ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as salāmu `alayka yā wārithat tawrāti wal-injīli waz zabūr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Peace be upon you, O inheritor of the Torah, the Gospel, and the Psalms.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Hussain for Rajab and Shabaan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اَلسَّلامُ عَلَيْكَ يَا أَمِيْنَ الرَّحْمٰنِ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as salāmu `alayka yā amīnar raḥmān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Peace be upon you, O trustee of the All-beneficent God.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Hussain for Rajab and Shabaan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اَلسَّلامُ عَلَيْكَ يَا شَرِيكَ الْقُرْآنِ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as salāmu `alayka yā sharīkal qur-ān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Peace be upon you, O partner of the Qur'an.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Hussain for Rajab and Shabaan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اَلسَّلامُ عَلَيْكَ يَا عَمُودَ الدِّينِ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as salāmu `alayka yā `amūdad dīn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Peace be upon you, O support of the religion.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Hussain for Rajab and Shabaan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اَلسَّلامُ عَلَيْكَ يَا بَابَ حِكْمَةِ رَبِّ الْعَالَمِيْنَ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as salāmu `alayka yā bāba ḥikmati rabbil `ālamīn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Peace be upon you, O door to the wisdom of the Lord of the worlds.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Hussain for Rajab and Shabaan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اَلسَّلامُ عَلَيْكَ يَا ابْنَ رَسُولِ اللَّهِ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as salāmu `alayka yabna rasūlillāh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Peace be upon you, O son of Allah’s Messenger.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Hussain for Rajab and Shabaan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اَلسَّلامُ عَلَيْكَ يَا بَابَ حِطَّةٍ الَّذِيْ مَنْ دَخَلَهُ كَانَ مِنَ الْآمِنِيْنَ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as salāmu `alayka yā bāba ḥiṭṭatinil ladhī man dakhalahu kāna minal-āminīn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Peace be upon you, O door of Forgiveness; he who enters from this door will be of the secured ones.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Hussain for Rajab and Shabaan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اَلسَّلامُ عَلَيْكَ يَا عَيْبَةَ عِلْمِ اللَّهِ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as salāmu `alayka yā `aybata `ilmillāh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Peace be upon you, O case of Allah’s knowledge.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Hussain for Rajab and Shabaan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اَلسَّلامُ عَلَيْكَ يَا مَوْضِعَ سِرِّ اللَّهِ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as salāmu `alayka yā mawḍi`a sirrillāh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Peace be upon you, O place of Allah’s secret.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Hussain for Rajab and Shabaan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اَلسَّلامُ عَلَيْكَ يَا ثَارَ اللَّهِ وَابْنَ ثَارِهِ وَالْوِتْرَ الْمَوْتُورَ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as salāmu `alayka yā thārallāhi wabna thārihi walwitral mawtūr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Peace be upon you, O (the object of) Allah’s vengeance and the violated sanctity.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Hussain for Rajab and Shabaan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اَلسَّلامُ عَلَيْكَ وَعَلَى الْأَرْوَاحِ الَّتِيْ حَلَّتْ بِفِنَائِكَ وَأَنَاخَتْ بِرَحْلِكَ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as salāmu `alayka wa`alal ar-wāḥil latī ḥallat bifinā-ika wa-anākhat biraḥlik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Peace be upon you and upon the souls that resided in your yard and settled down near your caravan.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Hussain for Rajab and Shabaan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بِأَبِيْ أَنْتَ وَأُمِّيْ وَنَفْسِيْ يَا أَبَا عَبْدِ اللَّهِ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bi-abī anta wa-ummī wanafsī yā abā `abdillāh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May Allah accept my father, my mother, and myself as ransoms for you, O Abu-`Abdullah.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Hussain for Rajab and Shabaan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لَقَدْ عَظُمَتِ الْمُصِيبَةُ وَجَلَّتِ الرَّزِيَّةُ بِكَ عَلَيْنَا وَعَلٰى جَمِيْعِ أَهْلِ الْإِسْلاَمِ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laqad `aẓumatil muṣībatu wajallatir raziyyatu bika `alaynā wa`alā jamī`i ahlil islām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Abu-`Abdullah, unbearable is the sorrow and never-racking is the agony you put up with, for us and for all (true) Muslims.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Hussain for Rajab and Shabaan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فَلَعَنَ اللَّهُ أُمَّةً أَسَّسَتْ أَسَاسَ الظُّلْمِ وَالْجَوْرِ عَلَيْكُمْ أَهْلَ الْبَيْتِ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fala`anallāhu ummatan assasat asāsaẓ ẓulmi waljawri `alaykum ahlal bayt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Curse of Allah be on the people who laid the basis of wronging and injustice against you the Household of the Prophet.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Hussain for Rajab and Shabaan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وَلَعَنَ اللَّهُ أُمَّةً دَفَعَتْكُمْ عَنْ مَقَامِكُمْ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wala`anallāhu ummatan dafa`atkum `an maqāmikum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Curse of Allah be upon the people who removed you from your position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Hussain for Rajab and Shabaan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وَأَزَالَتْكُمْ عَنْ مَرَاتِبِكُمُ الَّتِيْ رَتَّبَكُمُ اللَّهُ فِيهَا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wa-azālatkum `an marātibikumul latī rattabakumullāhu fīhā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took you away from your actual ranks that Allah has chosen for you.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Hussain for Rajab and Shabaan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اَلسَّلامُ عَلَيْكَ يَا ابْنَ خَاتَمِ النَّبِيِّينَ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as salāmu `alayka yabna khātamin nabiyyīn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Peace be upon you, O son of the seal of the Prophets.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Hussain for Rajab and Shabaan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بِأَبِيْ أَنْتَ وَأُمِّيْ وَنَفْسِيْ يَا أَبَا عَبْدِ اللَّهِ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bi-abī anta wa-ummī wanafsī yā abā `abdillāh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May Allah accept my father, my mother, and me as ransoms for you, O Abu-`Abdullah.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Hussain for Rajab and Shabaan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أَشْهَدُ لَقَدِ اقْشَعَرَّتْ لِدِمَائِكُمْ أَظِلَّةُ الْعَرْشِ مَعَ أَظِلَّةِ الْخَلائِقِ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ash-hadu laqadiqsha`arrat lidimā-ikum aẓillatul `ar-shi ma`a aẓillatil khalā-iq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 bear witness that the shades of the Divine Throne shared the shades of the creatures in shuddering for the shedding of your blood.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Hussain for Rajab and Shabaan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وَبَكَتْكُمُ السَّمَاءُ وَالْأَرْضُ وَسُكَّانُ الْجِنَانِ وَالْبَرِّ وَالْبَحْرِ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wabakatkumus samā-u wal-ar-ḍu wasukkānul jināni walbarri walbaḥr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 heavens, the earth, and the inhabitants of the gardens of Paradise, the lands, and the oceans—all those wept for you.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Hussain for Rajab and Shabaan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صَلَّى اللَّهُ عَلَيْكَ عَدَدَ مَا فِيْ عِلْمِ اللَّهِ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ṣallallāhu `alayka `adada mā fī `ilmillāh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May Allah shower upon you blessings as many as the number of what is there in the knowledge of Allah.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Hussain for Rajab and Shabaan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لَبَّيْكَ دَاعِيَ اللَّهِ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labbayka dā`iyallāh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Here I am at your service, O caller to Allah.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Hussain for Rajab and Shabaan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إِنْ كَانَ لَمْ يُجِبْكَ بَدَنِيْ عِنْدَ اسْتِغَاثَتِكَ وَلِسَانِيْ عِنْدَ اسْتِنْصَارِكَ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in kāna lam yujibka badanī `indastighāthatika walisānī `indastinṣārik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If my body could not respond to your call when you called for aid and my tongue could not respond to your call for help,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Hussain for Rajab and Shabaan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فَقَدْ أَجَابَكَ قَلْبِيْ وَسَمْعِيْ وَبَصَرِي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faqad ajābaka qalbī wasam`ī wabaṣarī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then my heart, my hearing, and my sight have verily responded to you.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Hussain for Rajab and Shabaan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سُبْحٰانَ رَبِّنٰا إِنْ كٰانَ وَعْدُ رَبِّنٰا لَمَفْعُولًا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subḥāna rabbinā in kāna wa`du rabbinā lamaf`ūlā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Glory be to our Lord! Most surely, the promise of our Lord was to be fulfilled.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Hussain for Rajab and Shabaan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أَشْهَدُ أَنَّكَ طُهْرٌ طَاهِرٌ مُطَهَّرٌ مِنْ طُهْرٍ طَاهِرٍ مُطَهَّرٍ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ash-hadu annaka ṭuhrun ṭāhirun muṭahharun min ṭuhrin ṭāhirin muṭahhar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 bear witness that you are pure, immaculate, and purified and you are the offspring of the pure, immaculate, and purified ones.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Hussain for Rajab and Shabaan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طَهُرْتَ وَطَهُرَتْ بِكَ الْبِلادُ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ṭahur-ta waṭahurat bikal bilād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You are indeed pure and you are the reason for the purity of the lands.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Hussain for Rajab and Shabaan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اَلسَّلامُ عَلَيْكَ يَا ابْنَ سَيِّدِ الْمُرْسَلِينَ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as salāmu `alayka yabna sayyidil mur-salīn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Peace be upon you, O son of the chief of the Messengers.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Hussain for Rajab and Shabaan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وَطَهُرَتْ أَرْضٌ أَنْتَ بِهَا وَطَهُرَ حَرَمُكَ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waṭahurat ar-ḍun anta bihā waṭahura ḥaramuk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Pure is the land where you are and pure is your holy shrine.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Hussain for Rajab and Shabaan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أَشْهَدُ أَنَّكَ قَدْ أَمَرْتَ بِالْقِسْطِ وَالْعَدْلِ وَدَعَوْتَ إِلَيْهِمَا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ash-hadu annaka qad amar-ta bil qisṭi wal`adli wada`awta ilayhimā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 bear witness that you enjoined justice and fairness and you called to them.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Hussain for Rajab and Shabaan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وَأَنَّكَ صَادِقٌ صِدِّيقٌ صَدَقْتَ فِيمَا دَعَوْتَ إِلَيْهِ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wa-annaka ṣādiqun ṣiddīqun ṣadaqta fīmā da`awta ilayh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you are verily honest and veracious, and you were truthful in that for which you called.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Hussain for Rajab and Shabaan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وَأَنَّكَ ثَارُ اللَّهِ فِيْ الْأَرْضِ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wa-annaka thārullāhi fil ar-ḍ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you are verily (the object of) Allah’s vengeance on the earth.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Hussain for Rajab and Shabaan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وَأَشْهَدُ أَنَّكَ قَدْ بَلَّغْتَ عَنِ اللَّهِ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wa-ash-hadu annaka qad ballaghta `anillāh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I bear witness that you did convey on behalf of Allah,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Hussain for Rajab and Shabaan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وَعَنْ جَدِّكَ رَسُولِ اللَّهِ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wa`an jaddika rasūlillāh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on behalf of your grandfather the Messenger of Allah,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Hussain for Rajab and Shabaan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وَعَنْ أَبِيكَ أَمِيرِ الْمُؤْمِنِيْنَ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wa`an abīka amīril mu-minīn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on behalf of your father the Commander of the Faithful,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Hussain for Rajab and Shabaan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وَعَنْ أَخِيكَ الْحَسَنِ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wa`an akhīkal ḥasan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on behalf of your brother al-Hasan.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Hussain for Rajab and Shabaan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وَنَصَحْتَ وَجَاهَدْتَ فِيْ سَبِيلِ اللَّهِ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wanaṣaḥta wajāhadta fī sabīlillāh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you advised and strove in the way of Allah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Hussain for Rajab and Shabaan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وَعَبَدْتَهُ مُخْلِصًا حَتَّىٰ أَتَاكَ الْيَقِينُ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wa`abadtahu mukhliṣan ḥattā atākal yaqīn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you served Him sincerely until death came upon you.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Hussain for Rajab and Shabaan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اَلسَّلامُ عَلَيْكَ يَا ابْنَ سَيِّدِ الْوَصِيِّينَ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as salāmu `alayka yabna sayyidil waṣiyyīn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Peace be upon you, O son of the chief of the Prophets’ successors.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Hussain for Rajab and Shabaan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فَجَزَاكَ اللَّهُ خَيْرَ جَزَاءِ السَّابِقِينَ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fajazākallāhu khayra jazā-is sābiqīn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So, may Allah award you with the best of the rewarding of the foremost (to deeds of goodness).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Hussain for Rajab and Shabaan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وَصَلَّى اللَّهُ عَلَيْكَ وَسَلَّمَ تَسْلِيْمًا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waṣallallāhu `alayka wasallama taslīmā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may Allah bless and exalt you thoroughly.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Hussain for Rajab and Shabaan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اَللّٰهُمَّ صَلِّ عَلٰى مُحَمَّدٍ وَ آلِ مُحَمَّدٍ وَصَلِّ عَلَى الْحُسَيْنِ الْمَظْلُومِ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ṣalli `alā muḥammadin wa āli muḥammadin waṣalli `alal ḥusaynil maẓlūm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Allah, (please) send blessings upon Muhammad and the Household of Muhammad, and send blessings upon al-Husayn the wronged,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Hussain for Rajab and Shabaan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اَلشَّهِيدِ الرَّشِيدِ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ash shahīdir rashīd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 martyr, the orthodox,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Hussain for Rajab and Shabaan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قَتِيلِ الْعَبَرَاتِ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qatīlil `abarāt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 slain one whom is wept heavily,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Hussain for Rajab and Shabaan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وَأَسِيرِ الْكُرُبَاتِ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wa-asīril kurubāt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the object of agonies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Hussain for Rajab and Shabaan</a:t>
            </a: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صَلاةً نَامِيَةً زَاكِيَةً مُبَارَكَةً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ṣalātan nāmiyatan zākiyatan mubārakah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with such blessings that are increasing, growing, and sacred;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Hussain for Rajab and Shabaan</a:t>
            </a: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يَصْعَدُ أَوَّلُهَا وَلَا يَنْفَدُ آخِرُهَا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yaṣ`adu awwaluhā walā yanfadu-ākhiruhā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 first of which ascends and the last of which is infinite,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Hussain for Rajab and Shabaan</a:t>
            </a: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أَفْضَلَ مَا صَلَّيْتَ عَلٰى أَحَدٍ مِنْ أَوْلاَدِ أَنْبِيَائِكَ الْمُرْسَلِينَ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afḍala mā ṣallayta `alā aḥadin min awlādi anbiyā-ikal mur-salīn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with the best blessings that You ever sent on any of Your missioned Prophets’ sons.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Hussain for Rajab and Shabaan</a:t>
            </a: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إِلٰهَ الْعَالَمِيْنَ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ilāhal `ālamīn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God of the worlds!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Hussain for Rajab and Shabaan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اَلسَّلامُ عَلَيْكَ يَا أَبَا عَبْدِ اللَّهِ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as salāmu `alayka yā abā `abdillāh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Peace be upon you, O Abu-`Abdullah.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Hussain for Rajab and Shabaan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اَلسَّلامُ عَلَيْكَ يَا حُسَيْنَ بْنَ عَلِيٍّ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as salāmu `alayka yā ḥusaynabna `aliyy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Peace be upon you, O al-Husayn the son of `Ali.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Hussain for Rajab and Shabaan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اَلسَّلامُ عَلَيْكَ يَا ابْنَ فَاطِمَةَ سَيِّدَةِ نِسَاءِ الْعَالَمِيْنَ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as salāmu `alayka yabna fāṭimata sayyidati nisā-il `ālamīn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Peace be upon you, O son of Fatimah the Doyenne of the women of the world.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Hussain for Rajab and Shabaan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اَلسَّلامُ عَلَيْكَ يَا وَلِيَّ اللَّهِ وَابْنَ وَلِيِّهِ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as salāmu `alayka yā waliyyallāhi wabna waliyyih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Peace be upon you, O saint of Allah and son of His saint.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Hussain for Rajab and Shabaan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Quran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4" baseType="lpstr">
      <vt:lpstr>Arial</vt:lpstr>
      <vt:lpstr>Scheherazade New</vt:lpstr>
      <vt:lpstr>Sheherazade</vt:lpstr>
      <vt:lpstr>Quran Theme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CoEJ Assistant Secretary General</cp:lastModifiedBy>
  <cp:revision>17</cp:revision>
  <dcterms:created xsi:type="dcterms:W3CDTF">2013-01-27T09:14:16Z</dcterms:created>
  <dcterms:modified xsi:type="dcterms:W3CDTF">2025-03-05T21:14:56Z</dcterms:modified>
  <cp:category/>
</cp:coreProperties>
</file>