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General Tasbih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اَسْتَغْفِرُ اللَّهَ الَّذِيْ لَا إِلٰهَ إِلَّا هُوَ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اَسْتَغْفِرُ اللَّهَ الَّذِيْ لَا إِلٰهَ إِلَّا هُوَ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astaghfirullāhal ladhī lā ilāha illā huw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implore the forgiveness of Allah. There is no god save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Tasbih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وَأَسْأَلُهُ التَّوْبَة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wa-as-aluhut tawbah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pray to Him to accept my repentance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Tasbih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