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Rajab Daily Dua 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اَللّٰهُمَّ إِنِّي أَسْأَلُكَ صَبْرَ الشَّاكِرِينَ لَكَ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وَأَنَا الْعَبْدُ الذَّلِيلُ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wa-anal `abdudh dhalīl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am the abject and lowly servant.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4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عَلٰى مُحَمَّدٍ وَ آلِهِ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bless Muhammad and his Household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4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وَامْنُنْ بِغِنَاكَ عَلٰى فَقْرِيْ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wamnun bighināka `alā faqrī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favour me with Your sufficiency upon my poverty,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وَبِحِلْمِكَ عَلٰى جَهْلِيْ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wabiḥilmika `alā jahlī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with Your forbearance upon my ignorance,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4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وَبِقُوَّتِكَ عَلٰى ضَعْفِيْ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wabiquwwatika `alā ḍa`fī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with Your strength on my weakness,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قَوِيُّ يَا عَزِيزُ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qawiyyu yā `azīz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All-Strong, O Almighty.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4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عَلٰى مُحَمَّدٍ وَ آلِهِ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bless Muhammad and his Household;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4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اَلْأَوْصِيَاءِ الْمَرْضِيِّينَ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awṣiyā-il mar-ḍiyyīn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Successors (of prophet hood) and the Pleased;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4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وَاكْفِنِيْ مَا أَهَمَّنِيْ مِنْ أَمْرِ الدُّنْيَا وَالْآخِرَةِ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wakfinī mā ahammanī min amrid dunyā wal-ākhirah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suffice me from whatever aggrieves me from the affairs pertaining to the world and the Hereafter.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4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أَرْحَمَ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ar-ḥamar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most Merciful of all those who show mercy!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صَبْرَ الشَّاكِرِينَ لَكَ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ṣabrash shākirīna lak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implore You to grant me the patience of those who always thank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وَعَمَلَ الْخَائِفِينَ مِنْكَ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wa`amalal khā-ifīna mink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efforts of those who fear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وَيَقِينَ الْعَابِدِيْنَ لَكَ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wayaqīnal `ābidīna lak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conviction of those who worship You devoutly.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أَنْتَ الْعَلِيُّ الْعَظِيمُ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antal `aliyyul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You are the Most High, the All-Supreme,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وَأَنَا عَبْدُكَ الْبَائِسُ الْفَقِيرُ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wa-ana `abdukal bā-isul faqīr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am Your servant—the destitute and the needy.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4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أَنْتَ الْغَنِيُّ الْحَمِيدُ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antal ghaniyyul ḥamīd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the Self-Sufficient, the Praised,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