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Rajab Daily Dua 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خَابَ الْوَافِدُوْنَ عَلٰى غَيْرِكَ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وَفَضْلُكَ مُبَاحٌ لِلسَّائِلِينَ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wafaḍluka mubāḥun lissā-ilīn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Your grace is freely available to those who ask for it,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وَنَيْلُكَ مُتَاحٌ لِلْآمِلِينَ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wanayluka mutāḥun lil-āmilīn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Access to You is granted to those who hope for it!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3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وَرِزْقُكَ مَبْسُوطٌ لِمَنْ عَصَاكَ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warizquka mabsūṭun liman `aṣāk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sustenance is extended for even those who disobey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وَحِلْمُكَ مُعْتَرِضٌ لِمَنْ نَاوَاكَ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waḥilmuka mu`tariḍun liman nāwāk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forbearance extends to those who antagonize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عَادَتُكَ الْإِحْسَانُ إِلَى الْمُسِيئِينَ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`ādatukal iḥsānu ilal musī-īn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habit is to do favor to the wrongdoers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وَسَبِيلُكَ الْإِبْقَاءُ عَلَى الْمُعْتَدِيْنَ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wasabīlukal ibqā-u `alal mu`tadīn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Your way is to be benevolent to the transgressors.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3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فَاهْدِنِيْ هُدَى الْمُهْتَدِيْنَ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fahdinī hudal muhtadīn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so (lovingly) guide me with guidance enjoyed by the rightly-guided,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وَارْزُقْنِيْ اجْتِهَادَ الْمُجْتَهِدِيْنَ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war-zuqnijtihādal mujtahidīn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enable me to strive like the diligent,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3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تَجْعَلْنِيْ مِنَ الْغَافِلِينَ الْمُبْعَدِيْنَ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taj`alnī minal ghāfilīnal mub`adīn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do not place me with the negligent who are kept at a distance from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وَاغْفِرْ لِيْ يَوْمَ الدِّينِ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waghfir lī yawmad dīn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forgive me on the Day of Retribution.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خَابَ الْوَافِدُوْنَ عَلٰى غَيْرِكَ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khābal wāfidūna `alā ghayrik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Those who approach other than You are disappointed.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وَخَسِرَ الْمُتَعَرِّضُونَ إِلَّا لَكَ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wakhasiral muta`arriḍūna illā lak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Those who try to gain the favour of other than You are losers;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وَضَاعَ الْمُلِمُّونَ إِلَّا بِكَ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waḍā`al mulimmūna illā bik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those who make other than You the goal of their journey perish;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وَأَجْدَبَ الْمُنْتَجِعُونَ إِلَّا مَنِ انْتَجَعَ فَضْلَكَ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wa-ajdabal muntaji`ūna illā manintaja`a faḍlak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 except those who seek resort in Your grace face desolation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بَابُكَ مَفْتُوحٌ لِلرَّاغِبِينَ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bābuka maftūḥun lirrāghibīn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door is open for the seekers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وَخَيْرُكَ مَبْذُولٌ لِلطَّالِبِينَ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wakhayruka mabdhūlun liṭṭālibīn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your boons are given to those who seek them,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Daily Dua 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