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Rajab Daily Dua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مَنْ يَمْلِكُ حَوَائِجَ السَّائِلِينَ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وَرَحْمَتُكَ الْوَاسِعَةُ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waraḥmatukal wāsi`ah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Mercy is extensive,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فَأَسْأَلُكَ أَنْ تُصَلِّيَ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therefore, I beseech You to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تَقْضِيَ حَوَائِجِيْ لِلدُّنْيَا وَالْآخِرَةِ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taqḍiya ḥawā-ijī liddunyā wal-ākhirah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fulfill my desires for the world and the Hereafter.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عَلٰى كُلِّ شَيْءٍ قَدِيرٌ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Most certainly, You have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يَمْلِكُ حَوَائِجَ السَّائِلِينَ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yamliku ḥawā-ijas sā-ilīn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possesses the means to fulfill the needs of the supplicants,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وَيَعْلَمُ ضَمِيرَ الصَّامِتِينَ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waya`lamu ḍamīraṣ ṣāmitīn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is aware of that which is hidden in the heart of the silent!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لِكُلِّ مَسْأَلَةٍ مِنْكَ سَمْعٌ حَاضِرٌ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likulli mas-alatin minka sam`un ḥāḍir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You hear every problem instantly,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وَجَوَابٌ عَتِيدٌ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wajawābun `atīd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respond immediately.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وَمَوَاعِيدُكَ الصَّادِقَةُ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wamawā`īdukaṣ ṣādiqah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Your promises come true,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وَأَيَادِيْكَ الْفَاضِلَةُ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wa-ayādīkal fāḍilah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favors are many,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Daily Dua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