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  <p:sldId id="450" r:id="rId201"/>
    <p:sldId id="451" r:id="rId202"/>
    <p:sldId id="452" r:id="rId203"/>
    <p:sldId id="453" r:id="rId204"/>
    <p:sldId id="454" r:id="rId205"/>
    <p:sldId id="455" r:id="rId206"/>
    <p:sldId id="456" r:id="rId207"/>
    <p:sldId id="457" r:id="rId208"/>
    <p:sldId id="458" r:id="rId209"/>
    <p:sldId id="459" r:id="rId210"/>
    <p:sldId id="460" r:id="rId211"/>
    <p:sldId id="461" r:id="rId212"/>
    <p:sldId id="462" r:id="rId213"/>
    <p:sldId id="463" r:id="rId214"/>
    <p:sldId id="464" r:id="rId215"/>
    <p:sldId id="465" r:id="rId216"/>
    <p:sldId id="466" r:id="rId217"/>
    <p:sldId id="467" r:id="rId218"/>
    <p:sldId id="468" r:id="rId219"/>
    <p:sldId id="469" r:id="rId220"/>
    <p:sldId id="470" r:id="rId221"/>
    <p:sldId id="471" r:id="rId222"/>
    <p:sldId id="472" r:id="rId223"/>
    <p:sldId id="473" r:id="rId224"/>
    <p:sldId id="474" r:id="rId225"/>
    <p:sldId id="475" r:id="rId226"/>
    <p:sldId id="476" r:id="rId227"/>
    <p:sldId id="477" r:id="rId228"/>
    <p:sldId id="478" r:id="rId229"/>
    <p:sldId id="479" r:id="rId230"/>
    <p:sldId id="480" r:id="rId231"/>
    <p:sldId id="481" r:id="rId232"/>
    <p:sldId id="482" r:id="rId233"/>
    <p:sldId id="483" r:id="rId234"/>
    <p:sldId id="484" r:id="rId235"/>
    <p:sldId id="485" r:id="rId236"/>
    <p:sldId id="486" r:id="rId237"/>
    <p:sldId id="487" r:id="rId238"/>
    <p:sldId id="488" r:id="rId239"/>
    <p:sldId id="489" r:id="rId240"/>
    <p:sldId id="490" r:id="rId241"/>
    <p:sldId id="491" r:id="rId242"/>
    <p:sldId id="492" r:id="rId243"/>
    <p:sldId id="493" r:id="rId244"/>
    <p:sldId id="494" r:id="rId245"/>
    <p:sldId id="495" r:id="rId246"/>
    <p:sldId id="496" r:id="rId247"/>
    <p:sldId id="497" r:id="rId248"/>
    <p:sldId id="498" r:id="rId249"/>
    <p:sldId id="499" r:id="rId250"/>
    <p:sldId id="500" r:id="rId251"/>
    <p:sldId id="501" r:id="rId252"/>
    <p:sldId id="502" r:id="rId253"/>
    <p:sldId id="503" r:id="rId254"/>
    <p:sldId id="504" r:id="rId255"/>
    <p:sldId id="505" r:id="rId256"/>
    <p:sldId id="506" r:id="rId257"/>
    <p:sldId id="507" r:id="rId258"/>
    <p:sldId id="508" r:id="rId259"/>
    <p:sldId id="509" r:id="rId260"/>
    <p:sldId id="510" r:id="rId261"/>
    <p:sldId id="511" r:id="rId262"/>
    <p:sldId id="512" r:id="rId263"/>
    <p:sldId id="513" r:id="rId264"/>
    <p:sldId id="514" r:id="rId265"/>
    <p:sldId id="515" r:id="rId266"/>
    <p:sldId id="516" r:id="rId267"/>
    <p:sldId id="517" r:id="rId268"/>
    <p:sldId id="518" r:id="rId269"/>
    <p:sldId id="519" r:id="rId270"/>
    <p:sldId id="520" r:id="rId271"/>
    <p:sldId id="521" r:id="rId272"/>
    <p:sldId id="522" r:id="rId273"/>
    <p:sldId id="523" r:id="rId274"/>
    <p:sldId id="524" r:id="rId275"/>
    <p:sldId id="525" r:id="rId276"/>
    <p:sldId id="526" r:id="rId277"/>
    <p:sldId id="527" r:id="rId278"/>
    <p:sldId id="528" r:id="rId279"/>
    <p:sldId id="529" r:id="rId280"/>
    <p:sldId id="530" r:id="rId281"/>
    <p:sldId id="531" r:id="rId282"/>
    <p:sldId id="532" r:id="rId283"/>
    <p:sldId id="533" r:id="rId284"/>
    <p:sldId id="534" r:id="rId285"/>
    <p:sldId id="535" r:id="rId286"/>
    <p:sldId id="536" r:id="rId287"/>
    <p:sldId id="537" r:id="rId288"/>
    <p:sldId id="538" r:id="rId289"/>
    <p:sldId id="539" r:id="rId290"/>
    <p:sldId id="540" r:id="rId291"/>
    <p:sldId id="541" r:id="rId292"/>
    <p:sldId id="542" r:id="rId293"/>
    <p:sldId id="543" r:id="rId294"/>
    <p:sldId id="544" r:id="rId295"/>
    <p:sldId id="545" r:id="rId296"/>
    <p:sldId id="546" r:id="rId297"/>
    <p:sldId id="547" r:id="rId298"/>
    <p:sldId id="548" r:id="rId299"/>
    <p:sldId id="549" r:id="rId300"/>
    <p:sldId id="550" r:id="rId301"/>
    <p:sldId id="551" r:id="rId302"/>
    <p:sldId id="552" r:id="rId303"/>
    <p:sldId id="553" r:id="rId304"/>
    <p:sldId id="554" r:id="rId305"/>
    <p:sldId id="555" r:id="rId306"/>
    <p:sldId id="556" r:id="rId307"/>
    <p:sldId id="557" r:id="rId308"/>
    <p:sldId id="558" r:id="rId309"/>
    <p:sldId id="559" r:id="rId310"/>
    <p:sldId id="560" r:id="rId311"/>
    <p:sldId id="561" r:id="rId312"/>
    <p:sldId id="562" r:id="rId313"/>
    <p:sldId id="563" r:id="rId314"/>
    <p:sldId id="564" r:id="rId315"/>
    <p:sldId id="565" r:id="rId316"/>
    <p:sldId id="566" r:id="rId317"/>
    <p:sldId id="567" r:id="rId318"/>
    <p:sldId id="568" r:id="rId319"/>
    <p:sldId id="569" r:id="rId320"/>
    <p:sldId id="570" r:id="rId321"/>
    <p:sldId id="571" r:id="rId322"/>
    <p:sldId id="572" r:id="rId323"/>
    <p:sldId id="573" r:id="rId324"/>
    <p:sldId id="574" r:id="rId325"/>
    <p:sldId id="575" r:id="rId326"/>
    <p:sldId id="576" r:id="rId327"/>
    <p:sldId id="577" r:id="rId328"/>
    <p:sldId id="578" r:id="rId329"/>
    <p:sldId id="579" r:id="rId330"/>
    <p:sldId id="580" r:id="rId331"/>
    <p:sldId id="581" r:id="rId332"/>
    <p:sldId id="582" r:id="rId333"/>
    <p:sldId id="583" r:id="rId334"/>
    <p:sldId id="584" r:id="rId335"/>
    <p:sldId id="585" r:id="rId336"/>
    <p:sldId id="586" r:id="rId337"/>
    <p:sldId id="587" r:id="rId338"/>
    <p:sldId id="588" r:id="rId339"/>
    <p:sldId id="589" r:id="rId340"/>
    <p:sldId id="590" r:id="rId341"/>
    <p:sldId id="591" r:id="rId342"/>
    <p:sldId id="592" r:id="rId343"/>
    <p:sldId id="593" r:id="rId344"/>
    <p:sldId id="594" r:id="rId345"/>
    <p:sldId id="595" r:id="rId346"/>
    <p:sldId id="596" r:id="rId347"/>
    <p:sldId id="597" r:id="rId348"/>
    <p:sldId id="598" r:id="rId349"/>
    <p:sldId id="599" r:id="rId350"/>
    <p:sldId id="600" r:id="rId351"/>
    <p:sldId id="601" r:id="rId352"/>
    <p:sldId id="602" r:id="rId353"/>
    <p:sldId id="603" r:id="rId354"/>
    <p:sldId id="604" r:id="rId355"/>
    <p:sldId id="605" r:id="rId356"/>
    <p:sldId id="606" r:id="rId357"/>
    <p:sldId id="607" r:id="rId358"/>
    <p:sldId id="608" r:id="rId359"/>
    <p:sldId id="609" r:id="rId360"/>
    <p:sldId id="610" r:id="rId361"/>
    <p:sldId id="611" r:id="rId362"/>
    <p:sldId id="612" r:id="rId363"/>
    <p:sldId id="613" r:id="rId364"/>
    <p:sldId id="614" r:id="rId365"/>
    <p:sldId id="615" r:id="rId366"/>
    <p:sldId id="616" r:id="rId367"/>
    <p:sldId id="617" r:id="rId368"/>
    <p:sldId id="618" r:id="rId369"/>
    <p:sldId id="619" r:id="rId370"/>
    <p:sldId id="620" r:id="rId371"/>
    <p:sldId id="621" r:id="rId37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Relationship Id="rId201" Type="http://schemas.openxmlformats.org/officeDocument/2006/relationships/slide" Target="slides/slide195.xml"/><Relationship Id="rId202" Type="http://schemas.openxmlformats.org/officeDocument/2006/relationships/slide" Target="slides/slide196.xml"/><Relationship Id="rId203" Type="http://schemas.openxmlformats.org/officeDocument/2006/relationships/slide" Target="slides/slide197.xml"/><Relationship Id="rId204" Type="http://schemas.openxmlformats.org/officeDocument/2006/relationships/slide" Target="slides/slide198.xml"/><Relationship Id="rId205" Type="http://schemas.openxmlformats.org/officeDocument/2006/relationships/slide" Target="slides/slide199.xml"/><Relationship Id="rId206" Type="http://schemas.openxmlformats.org/officeDocument/2006/relationships/slide" Target="slides/slide200.xml"/><Relationship Id="rId207" Type="http://schemas.openxmlformats.org/officeDocument/2006/relationships/slide" Target="slides/slide201.xml"/><Relationship Id="rId208" Type="http://schemas.openxmlformats.org/officeDocument/2006/relationships/slide" Target="slides/slide202.xml"/><Relationship Id="rId209" Type="http://schemas.openxmlformats.org/officeDocument/2006/relationships/slide" Target="slides/slide203.xml"/><Relationship Id="rId210" Type="http://schemas.openxmlformats.org/officeDocument/2006/relationships/slide" Target="slides/slide204.xml"/><Relationship Id="rId211" Type="http://schemas.openxmlformats.org/officeDocument/2006/relationships/slide" Target="slides/slide205.xml"/><Relationship Id="rId212" Type="http://schemas.openxmlformats.org/officeDocument/2006/relationships/slide" Target="slides/slide206.xml"/><Relationship Id="rId213" Type="http://schemas.openxmlformats.org/officeDocument/2006/relationships/slide" Target="slides/slide207.xml"/><Relationship Id="rId214" Type="http://schemas.openxmlformats.org/officeDocument/2006/relationships/slide" Target="slides/slide208.xml"/><Relationship Id="rId215" Type="http://schemas.openxmlformats.org/officeDocument/2006/relationships/slide" Target="slides/slide209.xml"/><Relationship Id="rId216" Type="http://schemas.openxmlformats.org/officeDocument/2006/relationships/slide" Target="slides/slide210.xml"/><Relationship Id="rId217" Type="http://schemas.openxmlformats.org/officeDocument/2006/relationships/slide" Target="slides/slide211.xml"/><Relationship Id="rId218" Type="http://schemas.openxmlformats.org/officeDocument/2006/relationships/slide" Target="slides/slide212.xml"/><Relationship Id="rId219" Type="http://schemas.openxmlformats.org/officeDocument/2006/relationships/slide" Target="slides/slide213.xml"/><Relationship Id="rId220" Type="http://schemas.openxmlformats.org/officeDocument/2006/relationships/slide" Target="slides/slide214.xml"/><Relationship Id="rId221" Type="http://schemas.openxmlformats.org/officeDocument/2006/relationships/slide" Target="slides/slide215.xml"/><Relationship Id="rId222" Type="http://schemas.openxmlformats.org/officeDocument/2006/relationships/slide" Target="slides/slide216.xml"/><Relationship Id="rId223" Type="http://schemas.openxmlformats.org/officeDocument/2006/relationships/slide" Target="slides/slide217.xml"/><Relationship Id="rId224" Type="http://schemas.openxmlformats.org/officeDocument/2006/relationships/slide" Target="slides/slide218.xml"/><Relationship Id="rId225" Type="http://schemas.openxmlformats.org/officeDocument/2006/relationships/slide" Target="slides/slide219.xml"/><Relationship Id="rId226" Type="http://schemas.openxmlformats.org/officeDocument/2006/relationships/slide" Target="slides/slide220.xml"/><Relationship Id="rId227" Type="http://schemas.openxmlformats.org/officeDocument/2006/relationships/slide" Target="slides/slide221.xml"/><Relationship Id="rId228" Type="http://schemas.openxmlformats.org/officeDocument/2006/relationships/slide" Target="slides/slide222.xml"/><Relationship Id="rId229" Type="http://schemas.openxmlformats.org/officeDocument/2006/relationships/slide" Target="slides/slide223.xml"/><Relationship Id="rId230" Type="http://schemas.openxmlformats.org/officeDocument/2006/relationships/slide" Target="slides/slide224.xml"/><Relationship Id="rId231" Type="http://schemas.openxmlformats.org/officeDocument/2006/relationships/slide" Target="slides/slide225.xml"/><Relationship Id="rId232" Type="http://schemas.openxmlformats.org/officeDocument/2006/relationships/slide" Target="slides/slide226.xml"/><Relationship Id="rId233" Type="http://schemas.openxmlformats.org/officeDocument/2006/relationships/slide" Target="slides/slide227.xml"/><Relationship Id="rId234" Type="http://schemas.openxmlformats.org/officeDocument/2006/relationships/slide" Target="slides/slide228.xml"/><Relationship Id="rId235" Type="http://schemas.openxmlformats.org/officeDocument/2006/relationships/slide" Target="slides/slide229.xml"/><Relationship Id="rId236" Type="http://schemas.openxmlformats.org/officeDocument/2006/relationships/slide" Target="slides/slide230.xml"/><Relationship Id="rId237" Type="http://schemas.openxmlformats.org/officeDocument/2006/relationships/slide" Target="slides/slide231.xml"/><Relationship Id="rId238" Type="http://schemas.openxmlformats.org/officeDocument/2006/relationships/slide" Target="slides/slide232.xml"/><Relationship Id="rId239" Type="http://schemas.openxmlformats.org/officeDocument/2006/relationships/slide" Target="slides/slide233.xml"/><Relationship Id="rId240" Type="http://schemas.openxmlformats.org/officeDocument/2006/relationships/slide" Target="slides/slide234.xml"/><Relationship Id="rId241" Type="http://schemas.openxmlformats.org/officeDocument/2006/relationships/slide" Target="slides/slide235.xml"/><Relationship Id="rId242" Type="http://schemas.openxmlformats.org/officeDocument/2006/relationships/slide" Target="slides/slide236.xml"/><Relationship Id="rId243" Type="http://schemas.openxmlformats.org/officeDocument/2006/relationships/slide" Target="slides/slide237.xml"/><Relationship Id="rId244" Type="http://schemas.openxmlformats.org/officeDocument/2006/relationships/slide" Target="slides/slide238.xml"/><Relationship Id="rId245" Type="http://schemas.openxmlformats.org/officeDocument/2006/relationships/slide" Target="slides/slide239.xml"/><Relationship Id="rId246" Type="http://schemas.openxmlformats.org/officeDocument/2006/relationships/slide" Target="slides/slide240.xml"/><Relationship Id="rId247" Type="http://schemas.openxmlformats.org/officeDocument/2006/relationships/slide" Target="slides/slide241.xml"/><Relationship Id="rId248" Type="http://schemas.openxmlformats.org/officeDocument/2006/relationships/slide" Target="slides/slide242.xml"/><Relationship Id="rId249" Type="http://schemas.openxmlformats.org/officeDocument/2006/relationships/slide" Target="slides/slide243.xml"/><Relationship Id="rId250" Type="http://schemas.openxmlformats.org/officeDocument/2006/relationships/slide" Target="slides/slide244.xml"/><Relationship Id="rId251" Type="http://schemas.openxmlformats.org/officeDocument/2006/relationships/slide" Target="slides/slide245.xml"/><Relationship Id="rId252" Type="http://schemas.openxmlformats.org/officeDocument/2006/relationships/slide" Target="slides/slide246.xml"/><Relationship Id="rId253" Type="http://schemas.openxmlformats.org/officeDocument/2006/relationships/slide" Target="slides/slide247.xml"/><Relationship Id="rId254" Type="http://schemas.openxmlformats.org/officeDocument/2006/relationships/slide" Target="slides/slide248.xml"/><Relationship Id="rId255" Type="http://schemas.openxmlformats.org/officeDocument/2006/relationships/slide" Target="slides/slide249.xml"/><Relationship Id="rId256" Type="http://schemas.openxmlformats.org/officeDocument/2006/relationships/slide" Target="slides/slide250.xml"/><Relationship Id="rId257" Type="http://schemas.openxmlformats.org/officeDocument/2006/relationships/slide" Target="slides/slide251.xml"/><Relationship Id="rId258" Type="http://schemas.openxmlformats.org/officeDocument/2006/relationships/slide" Target="slides/slide252.xml"/><Relationship Id="rId259" Type="http://schemas.openxmlformats.org/officeDocument/2006/relationships/slide" Target="slides/slide253.xml"/><Relationship Id="rId260" Type="http://schemas.openxmlformats.org/officeDocument/2006/relationships/slide" Target="slides/slide254.xml"/><Relationship Id="rId261" Type="http://schemas.openxmlformats.org/officeDocument/2006/relationships/slide" Target="slides/slide255.xml"/><Relationship Id="rId262" Type="http://schemas.openxmlformats.org/officeDocument/2006/relationships/slide" Target="slides/slide256.xml"/><Relationship Id="rId263" Type="http://schemas.openxmlformats.org/officeDocument/2006/relationships/slide" Target="slides/slide257.xml"/><Relationship Id="rId264" Type="http://schemas.openxmlformats.org/officeDocument/2006/relationships/slide" Target="slides/slide258.xml"/><Relationship Id="rId265" Type="http://schemas.openxmlformats.org/officeDocument/2006/relationships/slide" Target="slides/slide259.xml"/><Relationship Id="rId266" Type="http://schemas.openxmlformats.org/officeDocument/2006/relationships/slide" Target="slides/slide260.xml"/><Relationship Id="rId267" Type="http://schemas.openxmlformats.org/officeDocument/2006/relationships/slide" Target="slides/slide261.xml"/><Relationship Id="rId268" Type="http://schemas.openxmlformats.org/officeDocument/2006/relationships/slide" Target="slides/slide262.xml"/><Relationship Id="rId269" Type="http://schemas.openxmlformats.org/officeDocument/2006/relationships/slide" Target="slides/slide263.xml"/><Relationship Id="rId270" Type="http://schemas.openxmlformats.org/officeDocument/2006/relationships/slide" Target="slides/slide264.xml"/><Relationship Id="rId271" Type="http://schemas.openxmlformats.org/officeDocument/2006/relationships/slide" Target="slides/slide265.xml"/><Relationship Id="rId272" Type="http://schemas.openxmlformats.org/officeDocument/2006/relationships/slide" Target="slides/slide266.xml"/><Relationship Id="rId273" Type="http://schemas.openxmlformats.org/officeDocument/2006/relationships/slide" Target="slides/slide267.xml"/><Relationship Id="rId274" Type="http://schemas.openxmlformats.org/officeDocument/2006/relationships/slide" Target="slides/slide268.xml"/><Relationship Id="rId275" Type="http://schemas.openxmlformats.org/officeDocument/2006/relationships/slide" Target="slides/slide269.xml"/><Relationship Id="rId276" Type="http://schemas.openxmlformats.org/officeDocument/2006/relationships/slide" Target="slides/slide270.xml"/><Relationship Id="rId277" Type="http://schemas.openxmlformats.org/officeDocument/2006/relationships/slide" Target="slides/slide271.xml"/><Relationship Id="rId278" Type="http://schemas.openxmlformats.org/officeDocument/2006/relationships/slide" Target="slides/slide272.xml"/><Relationship Id="rId279" Type="http://schemas.openxmlformats.org/officeDocument/2006/relationships/slide" Target="slides/slide273.xml"/><Relationship Id="rId280" Type="http://schemas.openxmlformats.org/officeDocument/2006/relationships/slide" Target="slides/slide274.xml"/><Relationship Id="rId281" Type="http://schemas.openxmlformats.org/officeDocument/2006/relationships/slide" Target="slides/slide275.xml"/><Relationship Id="rId282" Type="http://schemas.openxmlformats.org/officeDocument/2006/relationships/slide" Target="slides/slide276.xml"/><Relationship Id="rId283" Type="http://schemas.openxmlformats.org/officeDocument/2006/relationships/slide" Target="slides/slide277.xml"/><Relationship Id="rId284" Type="http://schemas.openxmlformats.org/officeDocument/2006/relationships/slide" Target="slides/slide278.xml"/><Relationship Id="rId285" Type="http://schemas.openxmlformats.org/officeDocument/2006/relationships/slide" Target="slides/slide279.xml"/><Relationship Id="rId286" Type="http://schemas.openxmlformats.org/officeDocument/2006/relationships/slide" Target="slides/slide280.xml"/><Relationship Id="rId287" Type="http://schemas.openxmlformats.org/officeDocument/2006/relationships/slide" Target="slides/slide281.xml"/><Relationship Id="rId288" Type="http://schemas.openxmlformats.org/officeDocument/2006/relationships/slide" Target="slides/slide282.xml"/><Relationship Id="rId289" Type="http://schemas.openxmlformats.org/officeDocument/2006/relationships/slide" Target="slides/slide283.xml"/><Relationship Id="rId290" Type="http://schemas.openxmlformats.org/officeDocument/2006/relationships/slide" Target="slides/slide284.xml"/><Relationship Id="rId291" Type="http://schemas.openxmlformats.org/officeDocument/2006/relationships/slide" Target="slides/slide285.xml"/><Relationship Id="rId292" Type="http://schemas.openxmlformats.org/officeDocument/2006/relationships/slide" Target="slides/slide286.xml"/><Relationship Id="rId293" Type="http://schemas.openxmlformats.org/officeDocument/2006/relationships/slide" Target="slides/slide287.xml"/><Relationship Id="rId294" Type="http://schemas.openxmlformats.org/officeDocument/2006/relationships/slide" Target="slides/slide288.xml"/><Relationship Id="rId295" Type="http://schemas.openxmlformats.org/officeDocument/2006/relationships/slide" Target="slides/slide289.xml"/><Relationship Id="rId296" Type="http://schemas.openxmlformats.org/officeDocument/2006/relationships/slide" Target="slides/slide290.xml"/><Relationship Id="rId297" Type="http://schemas.openxmlformats.org/officeDocument/2006/relationships/slide" Target="slides/slide291.xml"/><Relationship Id="rId298" Type="http://schemas.openxmlformats.org/officeDocument/2006/relationships/slide" Target="slides/slide292.xml"/><Relationship Id="rId299" Type="http://schemas.openxmlformats.org/officeDocument/2006/relationships/slide" Target="slides/slide293.xml"/><Relationship Id="rId300" Type="http://schemas.openxmlformats.org/officeDocument/2006/relationships/slide" Target="slides/slide294.xml"/><Relationship Id="rId301" Type="http://schemas.openxmlformats.org/officeDocument/2006/relationships/slide" Target="slides/slide295.xml"/><Relationship Id="rId302" Type="http://schemas.openxmlformats.org/officeDocument/2006/relationships/slide" Target="slides/slide296.xml"/><Relationship Id="rId303" Type="http://schemas.openxmlformats.org/officeDocument/2006/relationships/slide" Target="slides/slide297.xml"/><Relationship Id="rId304" Type="http://schemas.openxmlformats.org/officeDocument/2006/relationships/slide" Target="slides/slide298.xml"/><Relationship Id="rId305" Type="http://schemas.openxmlformats.org/officeDocument/2006/relationships/slide" Target="slides/slide299.xml"/><Relationship Id="rId306" Type="http://schemas.openxmlformats.org/officeDocument/2006/relationships/slide" Target="slides/slide300.xml"/><Relationship Id="rId307" Type="http://schemas.openxmlformats.org/officeDocument/2006/relationships/slide" Target="slides/slide301.xml"/><Relationship Id="rId308" Type="http://schemas.openxmlformats.org/officeDocument/2006/relationships/slide" Target="slides/slide302.xml"/><Relationship Id="rId309" Type="http://schemas.openxmlformats.org/officeDocument/2006/relationships/slide" Target="slides/slide303.xml"/><Relationship Id="rId310" Type="http://schemas.openxmlformats.org/officeDocument/2006/relationships/slide" Target="slides/slide304.xml"/><Relationship Id="rId311" Type="http://schemas.openxmlformats.org/officeDocument/2006/relationships/slide" Target="slides/slide305.xml"/><Relationship Id="rId312" Type="http://schemas.openxmlformats.org/officeDocument/2006/relationships/slide" Target="slides/slide306.xml"/><Relationship Id="rId313" Type="http://schemas.openxmlformats.org/officeDocument/2006/relationships/slide" Target="slides/slide307.xml"/><Relationship Id="rId314" Type="http://schemas.openxmlformats.org/officeDocument/2006/relationships/slide" Target="slides/slide308.xml"/><Relationship Id="rId315" Type="http://schemas.openxmlformats.org/officeDocument/2006/relationships/slide" Target="slides/slide309.xml"/><Relationship Id="rId316" Type="http://schemas.openxmlformats.org/officeDocument/2006/relationships/slide" Target="slides/slide310.xml"/><Relationship Id="rId317" Type="http://schemas.openxmlformats.org/officeDocument/2006/relationships/slide" Target="slides/slide311.xml"/><Relationship Id="rId318" Type="http://schemas.openxmlformats.org/officeDocument/2006/relationships/slide" Target="slides/slide312.xml"/><Relationship Id="rId319" Type="http://schemas.openxmlformats.org/officeDocument/2006/relationships/slide" Target="slides/slide313.xml"/><Relationship Id="rId320" Type="http://schemas.openxmlformats.org/officeDocument/2006/relationships/slide" Target="slides/slide314.xml"/><Relationship Id="rId321" Type="http://schemas.openxmlformats.org/officeDocument/2006/relationships/slide" Target="slides/slide315.xml"/><Relationship Id="rId322" Type="http://schemas.openxmlformats.org/officeDocument/2006/relationships/slide" Target="slides/slide316.xml"/><Relationship Id="rId323" Type="http://schemas.openxmlformats.org/officeDocument/2006/relationships/slide" Target="slides/slide317.xml"/><Relationship Id="rId324" Type="http://schemas.openxmlformats.org/officeDocument/2006/relationships/slide" Target="slides/slide318.xml"/><Relationship Id="rId325" Type="http://schemas.openxmlformats.org/officeDocument/2006/relationships/slide" Target="slides/slide319.xml"/><Relationship Id="rId326" Type="http://schemas.openxmlformats.org/officeDocument/2006/relationships/slide" Target="slides/slide320.xml"/><Relationship Id="rId327" Type="http://schemas.openxmlformats.org/officeDocument/2006/relationships/slide" Target="slides/slide321.xml"/><Relationship Id="rId328" Type="http://schemas.openxmlformats.org/officeDocument/2006/relationships/slide" Target="slides/slide322.xml"/><Relationship Id="rId329" Type="http://schemas.openxmlformats.org/officeDocument/2006/relationships/slide" Target="slides/slide323.xml"/><Relationship Id="rId330" Type="http://schemas.openxmlformats.org/officeDocument/2006/relationships/slide" Target="slides/slide324.xml"/><Relationship Id="rId331" Type="http://schemas.openxmlformats.org/officeDocument/2006/relationships/slide" Target="slides/slide325.xml"/><Relationship Id="rId332" Type="http://schemas.openxmlformats.org/officeDocument/2006/relationships/slide" Target="slides/slide326.xml"/><Relationship Id="rId333" Type="http://schemas.openxmlformats.org/officeDocument/2006/relationships/slide" Target="slides/slide327.xml"/><Relationship Id="rId334" Type="http://schemas.openxmlformats.org/officeDocument/2006/relationships/slide" Target="slides/slide328.xml"/><Relationship Id="rId335" Type="http://schemas.openxmlformats.org/officeDocument/2006/relationships/slide" Target="slides/slide329.xml"/><Relationship Id="rId336" Type="http://schemas.openxmlformats.org/officeDocument/2006/relationships/slide" Target="slides/slide330.xml"/><Relationship Id="rId337" Type="http://schemas.openxmlformats.org/officeDocument/2006/relationships/slide" Target="slides/slide331.xml"/><Relationship Id="rId338" Type="http://schemas.openxmlformats.org/officeDocument/2006/relationships/slide" Target="slides/slide332.xml"/><Relationship Id="rId339" Type="http://schemas.openxmlformats.org/officeDocument/2006/relationships/slide" Target="slides/slide333.xml"/><Relationship Id="rId340" Type="http://schemas.openxmlformats.org/officeDocument/2006/relationships/slide" Target="slides/slide334.xml"/><Relationship Id="rId341" Type="http://schemas.openxmlformats.org/officeDocument/2006/relationships/slide" Target="slides/slide335.xml"/><Relationship Id="rId342" Type="http://schemas.openxmlformats.org/officeDocument/2006/relationships/slide" Target="slides/slide336.xml"/><Relationship Id="rId343" Type="http://schemas.openxmlformats.org/officeDocument/2006/relationships/slide" Target="slides/slide337.xml"/><Relationship Id="rId344" Type="http://schemas.openxmlformats.org/officeDocument/2006/relationships/slide" Target="slides/slide338.xml"/><Relationship Id="rId345" Type="http://schemas.openxmlformats.org/officeDocument/2006/relationships/slide" Target="slides/slide339.xml"/><Relationship Id="rId346" Type="http://schemas.openxmlformats.org/officeDocument/2006/relationships/slide" Target="slides/slide340.xml"/><Relationship Id="rId347" Type="http://schemas.openxmlformats.org/officeDocument/2006/relationships/slide" Target="slides/slide341.xml"/><Relationship Id="rId348" Type="http://schemas.openxmlformats.org/officeDocument/2006/relationships/slide" Target="slides/slide342.xml"/><Relationship Id="rId349" Type="http://schemas.openxmlformats.org/officeDocument/2006/relationships/slide" Target="slides/slide343.xml"/><Relationship Id="rId350" Type="http://schemas.openxmlformats.org/officeDocument/2006/relationships/slide" Target="slides/slide344.xml"/><Relationship Id="rId351" Type="http://schemas.openxmlformats.org/officeDocument/2006/relationships/slide" Target="slides/slide345.xml"/><Relationship Id="rId352" Type="http://schemas.openxmlformats.org/officeDocument/2006/relationships/slide" Target="slides/slide346.xml"/><Relationship Id="rId353" Type="http://schemas.openxmlformats.org/officeDocument/2006/relationships/slide" Target="slides/slide347.xml"/><Relationship Id="rId354" Type="http://schemas.openxmlformats.org/officeDocument/2006/relationships/slide" Target="slides/slide348.xml"/><Relationship Id="rId355" Type="http://schemas.openxmlformats.org/officeDocument/2006/relationships/slide" Target="slides/slide349.xml"/><Relationship Id="rId356" Type="http://schemas.openxmlformats.org/officeDocument/2006/relationships/slide" Target="slides/slide350.xml"/><Relationship Id="rId357" Type="http://schemas.openxmlformats.org/officeDocument/2006/relationships/slide" Target="slides/slide351.xml"/><Relationship Id="rId358" Type="http://schemas.openxmlformats.org/officeDocument/2006/relationships/slide" Target="slides/slide352.xml"/><Relationship Id="rId359" Type="http://schemas.openxmlformats.org/officeDocument/2006/relationships/slide" Target="slides/slide353.xml"/><Relationship Id="rId360" Type="http://schemas.openxmlformats.org/officeDocument/2006/relationships/slide" Target="slides/slide354.xml"/><Relationship Id="rId361" Type="http://schemas.openxmlformats.org/officeDocument/2006/relationships/slide" Target="slides/slide355.xml"/><Relationship Id="rId362" Type="http://schemas.openxmlformats.org/officeDocument/2006/relationships/slide" Target="slides/slide356.xml"/><Relationship Id="rId363" Type="http://schemas.openxmlformats.org/officeDocument/2006/relationships/slide" Target="slides/slide357.xml"/><Relationship Id="rId364" Type="http://schemas.openxmlformats.org/officeDocument/2006/relationships/slide" Target="slides/slide358.xml"/><Relationship Id="rId365" Type="http://schemas.openxmlformats.org/officeDocument/2006/relationships/slide" Target="slides/slide359.xml"/><Relationship Id="rId366" Type="http://schemas.openxmlformats.org/officeDocument/2006/relationships/slide" Target="slides/slide360.xml"/><Relationship Id="rId367" Type="http://schemas.openxmlformats.org/officeDocument/2006/relationships/slide" Target="slides/slide361.xml"/><Relationship Id="rId368" Type="http://schemas.openxmlformats.org/officeDocument/2006/relationships/slide" Target="slides/slide362.xml"/><Relationship Id="rId369" Type="http://schemas.openxmlformats.org/officeDocument/2006/relationships/slide" Target="slides/slide363.xml"/><Relationship Id="rId370" Type="http://schemas.openxmlformats.org/officeDocument/2006/relationships/slide" Target="slides/slide364.xml"/><Relationship Id="rId371" Type="http://schemas.openxmlformats.org/officeDocument/2006/relationships/slide" Target="slides/slide365.xml"/><Relationship Id="rId372" Type="http://schemas.openxmlformats.org/officeDocument/2006/relationships/slide" Target="slides/slide36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Nudba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 رَبِّ الْعَالَمِيْنَ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إِذِ اخْتَرْتَ لَهُمْ جَزِيْلَ مَا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idhikhtar-ta lahum jazīla mā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have chosen for them the abundance of what You have in possession;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وَعَادِ مَنْ عَادَاهُ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wa`ādi man `ādāh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the enemy of any one who antagonizes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وَانْصُرْ مَنْ نَصَرَهُ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wanṣur man naṣarah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 any one who supports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وَاخْذُلْ مَنْ خَذَلَهُ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wakhdhul man khadhalah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disappoint any one who disappoints him.”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وَقَالَ مَنْ كُنْتُ أَنَا نَبِيَّهُ فَعَلِيٌّ أَمِيرُهُ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waqāla man kuntu ana nabiyyahu fa`aliyyun amīruh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also said, “As for any one who has considered me as his Prophet, `Ali is now his commander.”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وَقَالَ أَنَا وَعَلِيٌّ مِنْ شَجَرَةٍ وَاحِدَةٍ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waqāla ana wa`aliyyun min shajaratin wāḥidah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also said, “`Ali and I are of the same tree,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وَسَائِرُ النَّاسِ مِنْ شَجَرٍ شَتّىٰ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wasā-irun nāsi min shajarin shattā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all the other peoples are from various trees.”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وَأَحَلَّهُ مَحَلَّ هَارُونَ مِنْ مُوسٰى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wa-aḥallahu maḥalla hārūna min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endued him (i.e. `Ali) with the position that (Prophet) Aaron had with regard to (Prophet) Moses,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لَهُ أَنْتَ مِنِّيْ بِمَنْزِلَةِ هَارُونَ مِنْ مُوسٰى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lahu anta minnī bimanzilati hārūna min mūsā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saying, “Your position to me is as same as Aaron’s position to Moses (in every thing)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أَنَّهُ لَا نَبِيَّ بَعْدِي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annahu lā nabiyya ba`dī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that there shall be no prophet after me.”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وَزَوَّجَهُ ابْنَتَهُ سَيِّدَةَ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wazawwajahubnatahu sayyidata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gave him in marriage his daughter the doyenne of the women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النَّعِيْمِ الْمُقِيْمِ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minan na`īmil muqīm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is the enduring 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وَأَحَلَّ لَهُ مِنْ مَسْجِدِهِ مَا حَلَّ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wa-aḥalla lahu min masjidihi mā ḥalla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allowed him (alone) to do whatever he himself is allowed to do in his Mosque.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وَسَدَّ الْأَبْوَابَ إِلَّا بَابَهُ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wasaddal abwāba illā bābah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closed all the doors (to the Mosque) except his (i.e. `Ali) door.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أَوْدَعَهُ عِلْمَهُ وَحِكْمَتَهُ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awda`ahu `ilmahu waḥikmatah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then entrusted with him his knowledge and his wisdom,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أَنَا مَدِيْنَةُ الْعِلْمِ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ana madīnatul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saying, “I am the city of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وَعَلِيٌّ بَابُهَا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wa`aliyyun bābuhā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`Ali is its door.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فَمَنْ أَرَادَ الْمَدِيْنَةَ وَالْحِكْمَةَ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 arādal madīnata walḥikmah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whoever wants this city and wisdom,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فَلْيَأْتِهَا مِنْ بَابِهَا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falya-tihā min bābihā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must come to it from its door.”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قَالَ أَنْتَ أَخِيْ وَوَصِيِّيْ وَوَارِثِي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qāla anta akhī wawaṣiyyī wawārithī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then said (to `Ali], “You are my brother, successor, and inheritor.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لَحْمُكَ مِنْ لَحْمِي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laḥmuka min laḥmī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flesh is part of my flesh,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وَدَمُكَ مِنْ دَمِي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wadamuka min damī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blood is part of my blood,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لَازَوَالَ لَهُ وَلَا اضْمِحْلَالَ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lāzawāla lahu walaḍmiḥlāl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neither vanishes nor diminishes,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وَسِلْمُكَ سِلْمِي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wasilmuka silmī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peace is my peace,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وَحَرْبُكَ حَرْبِي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waḥar-buka ḥar-bī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war is my war,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وَالْإِيمَانُ مُخَالِطٌ لَحْمَكَ وَدَمَكَ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wal-īmānu mukhāliṭun laḥmaka wadamak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faith is mixed with your flesh and blood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خَالَطَ لَحْمِيْ وَدَمِي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khālaṭa laḥmī wadamī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same as it is mixed with my flesh and blood.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غَدًا عَلَى الْحَوْضِ خَلِيفَتِي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ghadan `alal ḥawḍi khalīfatī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morrow, you shall be my vicegerent on the (Divine) Pond.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تَقْضِيْ دَيْنِي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taqḍī daynī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also settle my debts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وَتُنْجِزُ عِدَاتِي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watunjizu `idātī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fulfill my commitments.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وَشِيعَتُكَ عَلَى مَنَابِرَ مِنْ نُورٍ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washī`atuka `alā manābira min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Shi`ah (i.e. adherents) shall be on pulpits of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مُبْيَضَّةً وُجُوهُهُمْ حَوْلِيْ فِيْ الْجَنَّةِ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mubyaḍḍatan wujūhuhum ḥawlī fil jannah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white-faced, around me in Paradise.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وَهُمْ جِيرَانِي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 jīrānī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are my neighbors (therein).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 أَنْ شَرَطْتَ عَلَيْهِمُ الزُّهْدَ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 an sharaṭta `alayhimuz zuhd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You had already stipulated on them to renounce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وَلَوْلَا أَنْتَ يَا عَلِيُّ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walawlā anta yā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Were it not for you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يُعْرَفِ الْمُؤْمِنُونَ بَعْدِي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yu`rafil mu-minūna ba`dī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true believers would not be recognized after me.”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وَكَانَ بَعْدَهُ هُدًى مِنَ الضَّلالِ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wakāna ba`dahu hudan minaḍ ḍalāl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Hence, he (i.e. `Ali], after the Prophet, was true guidance against straying off,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وَنُورًا مِنَ الْعَمىٰ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wanūran minal `amā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light against blindness,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وَحَبْلَ اللَّهِ الْمَتِينَ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waḥablallāhil matīn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firmest rope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وَصِرَاطَهُ الْمُسْتَقِيمَ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waṣirāṭahul mustaqīm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straight path.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يُسْبَقُ بِقَرَابَةٍ فِيْ رَحِمٍ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yusbaqu biqarābatin fī raḥim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would precede him in blood relation (with the Prophet)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بِسَابِقَةٍ فِيْ دِينٍ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bisābiqatin fī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any priority in a religious affair,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يُلْحَقُ فِيْ مَنْقَبَةٍ مِنْ مَنَاقِبِهِ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yulḥaqu fī manqabatin min manāqibih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would ever match him in any item of virtue.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يَحْذُوْ حَذْوَ الرَّسُولِ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yaḥdhū ḥadhwar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patterned after the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دَرَجَاتِ هٰذِهِ الدُّنْيَا الدَّنِيَّةِ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darajāti hādhihid dunyad daniyyah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the ranks of this lowly world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عَلَيْهِمَا وَ آلِهِمَا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`alayhimā wa ālihimā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blessings be upon both of them and their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وَيُقَاتِلُ عَلَى التَّأْوِيلِ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wayuqātilu `alat ta-wīl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fought for the sake of true interpretation (of the Qur'an).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تَأْخُذُهُ فِيْ اللَّهِ لَوْمَةُ لاَئِمٍ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ta-khudhuhu fillāhi lawmatu lā-im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blame of any blamer would never stop him from doing anything for the sake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وَتَرَ فِيهِ صَنَادِيدَ الْعَرَبِ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watara fīhi ṣanādīdal `arab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thus exterminated the villains of the Arabs,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وَقَتَلَ أَبْطَالَهُمْ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waqatala abṭālahum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killed their heroes,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وَنَاوَشَ ذُؤْبَانَهُمْ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wanāwasha dhu-bānahum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eradicated their ferocious fighters.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فَأَوْدَعَ قُلُوبَهُمْ أَحْقَادًا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fa-awda`a qulūbahum aḥqādā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therefore filled in their hearts with malice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بَدْرِيَّةً وَخَيْبَرِيَّةً وَحُنَيْنِيَّةً وَغَيْرَهُنَّ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badriyyatan wakhaybariyyatan waḥunayniyyatan waghayrahunn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battles of Badr, Khaybar, and Hunayn as well as others.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فَأَضَبَّتْ عَلَى عَدَاوَتِهِ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fa-aḍabbat `alā `adāwatih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they clang inseparably to opposing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وَأَكَبَّتْ عَلَى مُنَابَذَتِهِ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wa-akabbat `alā munābadhatih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attached upon dissenting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وَزُخْرُفِهَا وَزِبْرِجِهَا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wazukhrufihā wazibrijihā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along with all of its embellishments and ornaments,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قَتَلَ النَّاكِثِينَ وَالْقَاسِطِينَ وَالْمَارِقِينَ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qatalan nākithīna walqāsiṭīna walmāriqīn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he had to kill the preachers, the unjust, and the apostates.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وَلَمَّا قَضىٰ نَحْبَهُ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walammā qaḍā naḥbah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he passed away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وَقَتَلَهُ أَشْقَى الْآخِرِينَ يَتْبَعُ أَشْقَى الْأَوَّلِينَ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waqatalahu ashqal-ākhirīna yatba`u ashqal awwalīn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was killed by the most miserable of all of the late generations who will be attached to the most miserable of the past generations,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يُمْتَثَلْ أَمْرُ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yumtathal amru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decree of Allah’s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الْهَادِيْنَ بَعْدَ الْهَادِيْنَ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fil hādīna ba`dal hādīn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about the leadership of the successive guiding ones was not carried out;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وَالْأُمَّةُ مُصِرَّةٌ عَلَى مَقْتِهِ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wal-ummatu muṣirratun `alā maqtih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the people insisted on detesting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مُجْتَمِعَةٌ عَلَى قَطِيعَةِ رَحِمِهِ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mujtami`atun `alā qaṭī`ati raḥimih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agreed unanimously on rupturing their relations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وَإِقْصَاءِ وُلْدِهِ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wa-iqṣā-i wuldih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moving away his descendants (from leadership],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الْقَلِيلَ مِمَّنْ وَفىٰ لِرِعَايَةِ الْحَقِّ فِيهِمْ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illal qalīla mimman wafā liri`āyatil ḥaqqi fīhim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for a few ones who fulfilled the duty of observing their rights.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فَشَرَطُوْا لَكَ ذٰلِكَ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fasharaṭū laka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they accepted this stipulation.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فَقُتِلَ مَنْ قُتِلَ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faqutila man qutil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(of `Ali’s descendants) were therefore slain,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وَسُبِيَ مَنْ سُبِيَ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wasubiya man subiy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many others were taken as captives,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وَأُقْصِيَ مَنْ أُقْصِيَ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wa-uqṣiya man uqṣiy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many others were banished.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وَجَرَى الْقَضَاءُ 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wajaral qaḍā-u 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Decrees were thus applied to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بِمَا يُرْجٰى لَهُ حُسْنُ الْمَثُوبَةِ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bimā yur-jā lahu ḥusnul mathūbah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 form expected to grant them excellent reward for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كَانَتِ الْأَرْضُ لِلّٰهِ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kānatil ar-ḍu 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the earth is Allah’s;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يُورِثُهَا مَنْ يَشَاءُ مِنْ عِبَادِهِ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yūrithuhā man yashā-u min `ibādih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gives it in inheritance to whomever of His servants that He wishes;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وَالْعَاقِبَةُ لِلْمُتَّقِينَ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wal`āqibatu lilmuttaqīn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end result shall be for the pious.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وَسُبْحَانَ رَبِّنَا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wasubḥāna rabbinā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glory be to our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كَانَ وَعْدُ رَبِّنَا لَمَفْعُولًا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kāna wa`du rabbinā lamaf`ūlā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Most certainly, the promise of our Lord shall come to pass.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وَعَلِمْتَ مِنْهُمُ الْوَفَاءَ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wa`alimta minhumul wafā-a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You knew that they would fulfill this stipulation,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وَلَنْ يُخْلِفَ اللَّهُ وَعْدَهُ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walan yukhlifallāhu wa`dah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shall never fail to fulfill His promise.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وَهُوَ الْعَزِيزُ الْحَكِيمُ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wahuwal `azīzul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the Almighty, the All-wise.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فَعَلَى الْأَطَائِبِ مِنْ أَهْلِ بَيْتِ مُحَمَّدٍ وَعَلِيٍّ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fa`alal aṭā-ibi min ahli bayti muḥammadin wa`aliyy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immaculate ones from the household of Muhammad and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عَلَيْهِمَا وَ آلِهِمَا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`alayhimā wa ālihimā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both of them and their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فَلْيَبْكِ الْبَاكُونَ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falyabkil bākūn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weepers weep.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وَإِيَّاهُمْ فَلْيَنْدُبِ النَّادِبُونَ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wa-iyyāhum falyandubin nādibūn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them too, let lamenters lament.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وَلِمِثْلِهِمْ فَلْتَذْرِفِ الدُّمُوعُ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walimithlihim faltadhrifid dumū`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like of them, let tears be shed,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وَلْيَصْرُخِ الصَّارِخُونَ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walyaṣrukhiṣ ṣārikhūn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screamers scream,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وَيَضِجَّ الضَّاجُّونَ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wayaḍijjaḍ ḍājjūn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yellers yell,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وَيَعِجَّ الْعَاجُّونَ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waya`ijjal `ājjūn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wailers wail.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فَقَبِلْتَهُمْ وَقَرَّبْتَهُمْ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faqabiltahum waqarrabtahum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accepted and drew them near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الْحَسَنُ أَيْنَ الْحُسَيْنُ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ḥasanu aynal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al-Hasan? Where is al-Husayn?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أَبْنَاءُ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abnā-ul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are the sons of al-Husayn;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صَالِحٌ بَعْدَ صَالِحٍ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ṣāliḥun ba`da ṣāliḥ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virtuous one after another,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وَصَادِقٌ بَعْدَ صَادِقٍ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waṣādiqun ba`da ṣādiq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 veracious one after another?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السَّبِيلُ بَعْدَ السَّبِيلِ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aynas sabīlu ba`das sabīl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course (to Allah) after a course?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الْخِيَرَةُ بَعْدَ الْخِيَرَةِ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khiyaratu ba`dal khiyarah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best after the best?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الشُّمُوسُ الطَّالِعَةُ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aynash shumūsuṭ ṭāli`ah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are the rising suns?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الْأَقْمَارُ الْمُنِيرَةُ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aqmārul munīrah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are the shining moons?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الْأَنْجُمُ الزَّاهِرَةُ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anjumuz zāhirah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are the brilliant stars?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أَعْلاَمُ الدِّينِ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a`lāmud 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are the authorities of the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وَقَدَّمْتَ لَهُمُ الذِّكْرَ الْعَلِيَّ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waqaddamta lahumudh dhikral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thus provided them with sublime mention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وَقَوَاعِدُ الْعِلْمِ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waqawā`idul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foundations of knowledge?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بَقِيَّةُ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baqiyyatullāh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left by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لَا تَخْلُوْ مِنَ الْعِتْرَةِ الْهَادِيَةِ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lā takhlū minal `itratil hādiyah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is always represented by individuals from the guiding (Prophetic) offspring?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الْمُعَدُّ لِقَطْعِ دَابِرِ الظَّلَمَةِ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mu`addu liqaṭ`i dābiriẓ ẓalamah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prepared for cutting off the roots of the wrongdoers?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الْمُنْتَظَرُ لِإِقَامَةِ الْأَمْتِ وَالْعِوَجِ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muntaẓaru li-iqāmatil amti wal`iwaj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awaited for mending every unevenness and crookedness?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الْمُرْتَجٰى لِإِزَالَةِ الْجَوْرِ وَالْعُدْوَانِ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mur-tajā li-izālatil jawri wal`udwān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hoped for removing oppression and aggression?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الْمُدَّخَرُ لِتَجْدِيْدِ الْفَرَائِضِ وَالسُّنَنِ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muddakharu litajdīdil farā-iḍi was sunan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spared for refreshing the duties and traditions?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الْمُتَخَيَّرُ لِإِعَادَةِ الْمِلَّةِ وَالشَّرِيْعَةِ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mutakhayyaru li-i`ādatil millati wash sharī`ah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chosen for restoring the faith and the code of law?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الْمُؤَمَّلُ لِإِحْيَاءِ الْكِتَابِ وَحُدُودِهِ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mu-ammalu li-iḥyā-il kitābi waḥudūdih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expected to restore to life the Book and its provisions?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مُحْيِيْ مَعَالِمِ الدِّينِ وَأَهْلِهِ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muḥyī ma`ālimid dīni wa-ahlih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reviver of the elements of the religion and its people?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وَالثَّنَاءَ الْجَلِيَّ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 thanā-al jaliyy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obvious approval,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قَاصِمُ شَوْكَةِ الْمُعْتَدِيْنَ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qāṣimu shawkatil mu`tadīn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shattering the arms of the aggressors?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هَادِمُ أَبْنِيَةِ الشِّرْكِ وَالنِّفَاقِ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hādimu abniyatish shir-ki wan nifāq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demolishing the edifices of polytheism and hypocrisy?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مُبِيدُ أَهْلِ الْفُسُوقِ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mubīdu ahlil fusūq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annihilating the people of wickedness,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وَالْعِصْيَانِ وَالطُّغْيَانِ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wal`iṣyāni waṭ ṭughyān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disobedience, and tyranny?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حَاصِدُ فُرُوعِ الْغَيِّ وَالشِّقَاقِ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ḥāṣidu furū`il ghayyi wash shiqāq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uprooting the branches of error and insurgence?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طَامِسُ آثَارِ الزَّيْغِ وَالْأَهْوَاءِ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ṭāmisu-āthāriz zayghi wal-ahwā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effacing the traces of evasiveness and personal desires?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قَاطِعُ حَبَائِلِ الْكِذْبِ وَالْإِفْتِرَاءِ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qāṭi`u ḥabā-ilil kidhbi wal-iftirā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severing the ropes of fabrication and forgery?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مُبِيدُ الْعُتَاةِ وَالْمَرَدَةِ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mubīdul `utāti walmaradah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terminating the insolent defiant and persistent rebels?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مُسْتَأْصِلُ أَهْلِ الْعِنَادِ وَالتَّضْلِيلِ وَالْإِلْحَادِ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musta-ṣilu ahlil `inādi wat taḍlīli wal-ilḥād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tearing up the people of obstinacy, misleading, and atheism?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مُعِزُّ الْأَوْلِيَاءِ وَمُذِلُّ الْأَعْدَاءِ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mu`izzul awliyā-i wamudhillul a`dā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ennobling the saints and humiliating the enemies?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وَأَهْبَطْتَ عَلَيْهِمْ مَلَائِكَتَكَ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wa-ahbaṭta `alayhim malā-ikatak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Your angels descend to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جَامِعُ الْكَلِمَةِ عَلَى التَّقْوٰى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jāmi`ul kalimati `alat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bringing together (all scattered) words to piety?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بَابُ اللَّهِ الَّذِيْ مِنْهُ يُؤْتىٰ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bābullāhil ladhī minhu yu-tā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door of Allah from which Allah is come?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وَجْهُ اللَّهِ الَّذِيْ إِلَيْهِ يَتَوَجَّهُ الْأَوْلِيَاءُ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wajhullāhil ladhī ilayhi yatawajjahul awliyā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Face of Allah towards whom the saints turn their faces.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السَّبَبُ الْمُتَّصِلُ بَيْنَ الْأَرْضِ وَالسَّمَاءِ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aynas sababul muttaṣilu baynal ar-ḍi was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means of access that is connectedly extended between the earth and the heavens.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صَاحِبُ يَوْمِ الْفَتْحِ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ṣāḥibu yawmil fat-ḥ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patron of the Conquest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وَنَاشِرُ رَايَةِ الْهُدىٰ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wanāshiru rāyatil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stretcher of the pennon of true guidance?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مُؤَلِّفُ شَمْلِ الصَّلاحِ وَالرِّضَا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mu-allifu shamliṣ ṣalāḥi war riḍā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reunifying the dispersed parts of uprightness and contentment?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الطَّالِبُ بِذُحُولِ الْأَنْبِيَاءِ وَأَبْنَاءِ الْأَنْبِيَاءِ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aynaṭ ṭālibu bidhuḥūlil anbiyā-i wa-abnā-il anbiyā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demanding with the vengeance of the Prophets and their sons?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الطَّالِبُ بِدَمِ الْمَقْتُوْلِ بِكَرْبَلَاءَ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aynaṭ ṭālibu bidamil maqtūli bikar-balā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demanding with the blood of the one slain in Karbala'?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الْمَنْصُورُ عَلَى مَنِ اعْتَدىٰ عَلَيْهِ وَافْتَرىٰ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manṣūru `alā mani`tadā `alayhi waftarā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one granted aid against whomever transgresses and forges lies against him?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وَكَرَّمْتَهُمْ بِوَحْيِكَ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wakarramtahum biwaḥyik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honored them with Your revelations,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الْمُضْطَرُّ الَّذِيْ يُجَابُ إِذَا دَعَا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aynal muḍṭarrul ladhī yujābu idhā da`ā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distressed who is answered when he prays?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صَدْرُ الْخَلائِقِ ذُوْ الْبِرِّ وَالتَّقْوٰى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 ṣadrul khalā-iqi dhul birri wat taqwā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forepart of the creatures who enjoys dutifulness and piety?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أَيْنَ ابْنُ النَّبِيِّ الْمُصْطَفىٰ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aynabnun nabiyyil muṣṭafā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Where is the son of the well-chosen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وَابْنُ عَلِيٍّ الْمُرْتَضىٰ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wabnu `aliyyinal mur-taḍā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son of `Ali the well-pleased,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وَابْنُ خَدِيجَةَ الْغَرَّاءِ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wabnu khadījatal gharrā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son of Khadijah the glittery lady,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وَابْنُ فَاطِمَةَ الْكُبْرىٰ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wabnu fāṭimatal kubrā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son of Fatimah the grand lady?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أَنْتَ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anta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father and mother be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وَنَفْسِيْ لَكَ الْوِقَاءُ وَالْحِمىٰ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wanafsī lakal wiqā-u walḥimā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protection and shield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السَّادَةِ الْمُقَرَّبِينَ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yabnas sādatil muqarrabīn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chiefs drawn near!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النُّجَبَاءِ الْأَكْرَمِيْنَ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yabnan nujabā-il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most honorable, outstanding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وَرَفَدْتَهُمْ بِعِلْمِكَ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warafadtahum bi`ilmik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supported them with Your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الْهُدَاةِ الْمَهْدِيِّينَ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hudātil mahdiyyīn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guiding and well-guided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الْخِيَرَةِ الْمُهَذَّبِينَ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khiyaratil muhadhhabīn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ever-best refined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الْغَطَارِفَةِ الْأَنْجَبِينَ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ghaṭārifatil anjabīn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all-liberal and all-select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الْأَطَائِبِ الْمُطَهَّرِينَ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aṭā-ibil muṭahharīn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immaculate and purified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الْخَضَارِمَةِ الْمُنْتَجَبِينَ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khaḍārimatil muntajabīn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ample-giving, finely elected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الْقَمَاقِمَةِ الْأَكْرَمِيْنَ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qamāqimatil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bounteous, most honorable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الْبُدُورِ الْمُنِيرَةِ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budūril munīrah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light-giving full moons!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السُّرُجِ الْمُضِيئَةِ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yabnas surujil muḍī-ah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beaming lanterns!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الشُّهُبِ الثَّاقِبَةِ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yabnash shuhubith thāqibah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piercing flames!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الْأَنْجُمِ الزَّاهِرَةِ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anjumiz zāhirah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luminous stars!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وَجَعَلْتَهُمُ الذَّرِيْعَةَ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waja`altahumudh dharī`ata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them the channel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السُّبُلِ الْوَاضِحَةِ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yabnas subulil wāḍiḥah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patent ways!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الْأَعْلاَمِ اللَّائِحَةِ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a`lāmil lā-iḥah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obvious signs!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الْعُلُومِ الْكَامِلَةِ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`ulūmil kāmilah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perfect knowledge!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السُّنَنِ الْمَشْهُورَةِ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yabnas sunanil mash-hūrah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renowned traditions!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الْمَعَالِمِ الْمَأْثُورَةِ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ma`ālimil ma-thūrah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well-established features!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الْمُعْجِزَاتِ الْمَوْجُودَةِ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mu`jizātil mawjūdah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well-known miracles!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الدَّلائِلِ الْمَشْهُودَةِ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yabnad dalā-ilil mash-hūdah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widely witnessed demonstrations!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الصِّرَاطِ الْمُسْتَقِيمِ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yabnaṣ ṣirāṭil mustaqīm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straight path!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النَّبَإِ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yabnan naba-il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great news!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مَنْ هُوَ فِيْ أُمِّ الْكِتَابِ لَدَى اللَّهِ عَلِيٌّ حَكِيمٌ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man huwa fī ummil kitābi ladallāhi `aliyyun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him who is elevated and full of wisdom in the original of the Book with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وَالْوَسِيْلَةَ إِلٰى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walwasīlata ilā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means to winning Your pleasure.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الْآيَاتِ وَالْبَيِّنَاتِ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yabnal-āyāti walbayyināt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signs and manifestations!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الدَّلائِلِ الظَّاهِرَاتِ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yabnad dalā-iliẓ ẓāhirāt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apparent points of evidence!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الْبَرَاهِينِ الْوَاضِحَاتِ الْبَاهِرَاتِ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barāhīnil wāḍiḥātil bāhirāt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clear-cut and dazzling substantiations!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الْحُجَجِ الْبَالِغَاتِ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yabnal ḥujajil bālighāt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conclusive arguments!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النِّعَمِ السَّابِغَاتِ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yabnan ni`amis sābighāt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superabundant bounties!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طٰهٰ وَالْمُحْكَمَاتِ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ṭāhā walmuḥkamāt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Taha and the decisive (verses)!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يس وَالذَّارِيَاتِ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yāsīn wadh dhāriyāt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Yasin and al-Dhariyat (the winnowing winds)!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الطُّورِ وَالْعَادِيَاتِ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yabnaṭ ṭūri wal`ādiyāt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al-Tur (the Mount of Revelation) and al-`ªdiyat (the running steeds)!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بْنَ مَنْ دَنَا فَتَدَلّىٰ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man danā fatadallā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him who drew near and then bowed;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فَكَانَ قَابَ قَوْسَيْنِ أَوْ أَدْنىٰ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fakāna qāba qawsayni aw adnā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therefore was the measure of two bows or closer still;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فَبَعْضٌ أَسْكَنْتَهُ جَنَّتَكَ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faba`ḍun askantahu jannatak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Therefore, You made some of them dwell in Your Garden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دُنُوًّا وَاقْتِرَابًا مِنَ الْعَلِيِّ الْأَعْلٰى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dunuwwan waqtirāban minal `aliyyil a`lā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nearness and closeness to the Most High and Most Exalted (Lord)!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لَيْتَ شِعْرِيْ أَيْنَ اسْتَقَرَّتْ بِكَ النَّوٰى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layta shi`rī aynastaqarrat bikan nawā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I wonder! Where has farness taken you?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أَيُّ أَرْضٍ تُقِلُّكَ أَوْ ثَرىٰ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ayyu ar-ḍin tuqilluka aw tharā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which land or soil is carrying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أَبِرَضْوٰى أَوْ غَيْرِهَا أَمْ ذِيْ طُوٰى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abiraḍwā aw ghayrihā am dhī ṭuwā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it on (Mount) Radwa or elsewhere on (Mount) Dhi-Tuwa?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عَزِيزٌ عَلَيَّ أَنْ أَرَى الْخَلْقَ وَلَا تُرىٰ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`azīzun `alayya an aral khalqa walā turā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hard for me that I can see all creatures but I can neither see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أَسْمَعُ لَكَ حَسِيْسًا وَلَا نَجْوٰى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asma`u laka ḥasīsan walā najwā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can I hear any whisper or confidential talk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عَزِيزٌ عَلَيَّ أَنْ تُحِيطَ بِكَ دُوْنِيَ الْبَلْوٰى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`azīzun `alayya an tuḥīṭa bika dūniyal balwā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hard for me that ordeals encompass you, not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يَنَالُكَ مِنِّيْ ضَجِيْجٌ وَلَا شَكْوٰى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yanāluka minnī ḍajījun walā shakwā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neither cry nor complaint from me can rally round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بِنَفْسِيْ أَنْتَ مِنْ مُغَيَّبٍ لَمْ يَخْلُ مِنَّا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binafsī anta min mughayyabin lam yakhlu minnā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ransom for you; for although you are hidden from us, you have never forsaken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بِنَفْسِيْ أَنْتَ مِنْ نَازِحٍ مَا نَزَحَ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binafsī anta min nāziḥin mā nazaḥa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ransom for you; for although you are away, you have never been away from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إِلٰى أَنْ أَخْرَجْتَهُ مِنْهَا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an akhrajtahu minhā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You decided to take him out of there.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بِنَفْسِيْ أَنْتَ أُمْنِيَّةُ شَائِقٍ يَتَمَنَّى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binafsī anta umniyyatu shā-iqin yatamannā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ransom for you; for you are the wish of an eager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مُؤْمِنٍ وَمُؤْمِنَةٍ ذَكَرَا فَحَنَّا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mu-minin wamu-minatin dhakarā faḥannā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believing man or woman who mention you and miss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بِنَفْسِيْ أَنْتَ مِنْ عَقِيدِ عِزٍّ لَا يُسَامَى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binafsī anta min `aqīdi `izzin lā yusāmā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ransom for you; for you are an unmatched pioneer of dignity.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بِنَفْسِيْ أَنْتَ مِنْ أَثِيلِ مَجْدٍ لَا يُجَارَى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binafsī anta min athīli majdin lā yujārā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ransom for you; for you are an unrivaled origin of glory.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بِنَفْسِيْ أَنْتَ مِنْ تِلادِ نِعَمٍ لَا تُضَاهَى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binafsī anta min tilādi ni`amin lā tuḍāhā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ransom for you; for you are unparalleled center of bounties.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بِنَفْسِيْ أَنْتَ مِنْ نَصِيفِ شَرَفٍ لَا يُسَاوٰى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binafsī anta min naṣīfi sharafin lā yusāwā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soul be ransom for you; for you are unequaled in all-inclusive honor.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إِلٰى مَتىٰ أَحَارُ فِيكَ يَا مَوْلَايَ وَإِلٰى مَتَى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matā aḥāru fīka yā mawlāya wa-ilā matā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when will I be bewildered about you, O my master, and until when?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وَأَيَّ خِطَابٍ أَصِفُ فِيكَ وَأَيَّ نَجْوٰى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wa-ayya khiṭābin aṣifu fīka wa-ayya najwā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what kind of statement and in what kind of talk can I describe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عَزِيزٌ عَلَيَّ أَنْ أُجَابَ دُونَكَ وَأُنَاغَى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`azīzun `alayya an ujāba dūnaka wa-unāghā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hard for me that I can receive answers and words, but you cannot.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عَزِيزٌ عَلَيَّ أَنْ أَبْكِيَكَ وَيَخْذُلَكَ الْوَرَى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`azīzun `alayya an abkiyaka wayakhdhulakal warā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hard for me that I weep for you but the others disappoint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وَبَعْضٌ حَمَلْتَهُ فِيْ فُلْكِكَ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waba`ḍun ḥamaltahu fī fulkik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bore another one on in Your Ark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عَزِيزٌ عَلَيَّ أَنْ يَجْرِيَ عَلَيْكَ دُونَهُمْ مَا جَرَى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`azīzun `alayya an yajriya `alayka dūnahum mā jarā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hard for me that what has happened afflict you other than all the others.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هَلْ مِنْ مُعِينٍ فَأُطِيلَ مَعَهُ الْعَوِيلَ وَالْبُكَاءَ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hal min mu`īnin fa-uṭīla ma`ahul `awīla walbukā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there any helper with whom I may lament and bewail as much as I wish?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هَلْ مِنْ جَزُوعٍ فَأُسَاعِدَ جَزَعَهُ إِذَا خَلَا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hal min jazū`in fa-usā`ida jaza`ahu idhā khalā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there any aggrieved one whom I can help in grief when he becomes tired?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هَلْ قَذِيَتْ عَيْنٌ فَسَاعَدَتْهَا عَيْنِيْ عَلَى الْقَذَى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hal qadhiyat `aynun fasā`adat-hā `aynī `alal qadhā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there any eye moling out and thus my eye may help it to mol out more?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هَلْ إِلَيْكَ يَا بْنَ أَحْمَدَ سَبِيلٌ فَتُلْقَى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hal ilayka yabna aḥmada sabīlun fatulqā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there any way to meet you, O son of Ahmad (the Prophet)?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هَلْ يَتَّصِلُ يَوْمُنَا مِنْكَ بِعِدَةٍ فَنَحْظَى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hal yattaṣilu yawmunā minka bi`idatin fanaḥẓā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Will our day be promised to catch your day and we will thus achieve our hope?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مَتىٰ نَرِدُ مَنَاهِلَكَ الرَّوِيَّةَ فَنَرْوٰى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matā naridu manāhilakar rawiyyata fanar-wā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will we be able to join your refreshing springs and we will then be satiated?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مَتىٰ نَنْتَقِعُ مِنْ عَذْبِ 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matā nantaqi`u min `adhbi 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will we quench our thirst from your fresh water,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طَالَ الصَّدَى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ṭālaṣ ṣadā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thirst has been too long?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مَتىٰ نُغَادِيْكَ وَنُرَاوِحُكَ فَنُقِرَّ عَيْنًا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matā nughādīka wanurāwiḥuka fanuqirra `aynā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will we accompany you in coming and going so that our eyes will be delighted?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وَنَجَّيْتَهُ وَمَنْ آمَنَ مَعَهُ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wanajjaytahu waman-āmana ma`ah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saved him and those who believed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مَتىٰ تَرَانَا وَنَرَاكَ وَقَدْ نَشَرْتَ لِوَاءَ النَّصْرِ تُرَى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matā tarānā wanarāka waqad nashar-ta liwā-an naṣri turā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will you see us and we see you spreading the pennon of victory?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أَتَرَانَا نَحُفُّ بِكَ وَأَنْتَ تَؤُمُّ الْمَلَأَ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atarānā naḥuffu bika wa-anta ta-ummul mala-a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Can it be that we surround you while you are leading the groups,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مَلَأْتَ الْأَرْضَ عَدْلًا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mala-tal ar-ḍa `adlā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you will have filled in the earth with justice,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وَأَذَقْتَ أَعْدَاءَكَ هَوَانًا وَعِقَابًا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wa-adhaqta a`dā-aka hawānan wa`iqābā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tasted your enemies humiliation and punishment,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وَأَبَرْتَ الْعُتَاةَ وَجَحَدَةَ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wa-abar-tal `utāta wajaḥadatal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annihilated the insolent defiant and the deniers of the truth,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وَقَطَعْتَ دَابِرَ الْمُتَكَبِّرِيْنَ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waqaṭa`ta dābiral mutakabbirīn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off the roots of the arrogant,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وَاجْتَثَثْتَ أُصُولَ الظَّالِمِيْنَ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wajtathathta uṣūlaẓ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eradicated the sources of the wrongdoers,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وَنَحْنُ نَقُولُ الْحَمْدُ لِلّٰهِ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wanaḥnu naqūlul 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 keep on saying, “All praise be to Allah the Lord of the worlds?”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أَنْتَ كَشَّافُ الْكُرَبِ وَالْبَلْوٰى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anta kashhāful kurabi walbalwā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are verily the reliever from agonies and ordeals.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2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وَإِلَيْكَ أَسْتَعْدِيْ فَعِنْدَكَ الْعَدْوٰى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wa-ilayka asta`dī fa`indakal `adwā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do I complain about the transgressions against me, for You alone are worthy of receiving complaints,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الْهَلَكَةِ بِرَحْمَتِكَ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halakati biraḥmatik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perdition, out of Your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رَبُّ الْآخِرَةِ وَالدُّنْيَا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rabbul-ākhirati wad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alone the Lord of the Hereafter and this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فَأَغِثْ يَا غِيَاثَ الْمُسْتَغِيثِينَ عُبَيْدَكَ الْمُبْتَلَى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fa-aghith yā ghiyāthal mustaghīthīna `ubaydakal mubtalā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aid Your agonized worthless servant, O Aide of those who seek aid,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وَأَرِهِ سَيِّدَهُ يَا شَدِيدَ الْقُوٰى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wa-arihi sayyidahu yā shadīdal quwā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him (i.e. Your servant) chance to see his master, O Lord of mighty prowess,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وَأَزِلْ عَنْهُ بِهِ الْأَسٰى وَالْجَوٰى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wa-azil `anhu bihil asā waljawā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 from him misfortune and anguish, in the name of his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وَبَرِّدْ غَلِيلَهُ يَا مَنْ عَلَى الْعَرْشِ اسْتَوٰى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wabarrid ghalīlahu yā man `alal `ar-shistawā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satisfy his thirst, O He Who is established on the Throne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إِلَيْهِ الرُّجْعىٰ وَالْمُنْتَهَى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ilayhir ruj`ā walmuntahā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to Whom is the return and the final goal.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وَنَحْنُ عَبِيدُكَ التَّائِقُونَ إِلٰى وَلِيِّكَ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wanaḥnu `abīdukat tā-iqūna ilā waliyyik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we are Your servants who are fervently willing to meet Your vicegerent,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اَلْمُذَكِّرِ بِكَ وَبِنَبِيِّكَ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mudhakkiri bika wabinabiyyik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reminds of You and Your Prophet;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خَلَقْتَهُ لَنَا عِصْمَةً وَمَلَاذًا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khalaqtahu lanā `iṣmatan wamalādhā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You have created as haven and refuge for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وَأَقَمْتَهُ لَنَا قِوَامًا وَمَعَاذًا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wa-aqamtahu lanā qiwāman wama`ādhā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appointed as foundation and source of protection for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وَبَعْضٌ إِتَّخَذْتَهُ لِنَفْسِكَ خَلِيْلًا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waba`ḍun ittakhadhtahu linafsika khalīlā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took another one as Your intimate friend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وَجَعَلْتَهُ لِلْمُؤْمِنِيْنَ مِنَّا إِمَامًا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waja`altahu lilmu-minīna minnā imāmā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You have made to be the leader of the believers among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فَبَلِّغْهُ مِنَّا تَحِيَّةً وَسَلَامًا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faballigh-hu minnā taḥiyyatan wasalāmā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convey to him greetings and salutations from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وَزِدْنَا بِذٰلِكَ يَا رَبِّ إِكْرَامًا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wazidnā bidhālika yā rabbi ikrāmā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endue us with more honor, O my Lord, through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مُسْتَقَرَّهُ لَنَا مُسْتَقَرًّا وَمُقَامًا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mustaqarrahu lanā mustaqarran wamuqāmā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decide his settlement among us to be settlement and dwelling for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وَأَتْمِمْ نِعْمَتَكَ بِتَقْدِيْمِكَ إِيَّاهُ أَمَامَنَا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wa-atmim ni`mataka bitaqdīmika iyyāhu amāmanā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perfect Your bounty by making him occupy the leading position before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حَتّٰى تُوْرِدَنَا جِنَانَكَ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tūridanā jinānak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You shall allow us to enter the gardens of Your Paradise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وَمُرَافَقَةَ الشُّهَدَاءِ مِنْ خُلَصَائِكَ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wamurāfaqatash shuhadā-i min khulaṣā-ik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accompany the martyrs from among Your elite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send blessings upon Muhammad and the Household of Muhammad;([1])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مُحَمَّدٍ جَدِّهِ وَرَسُولِكَ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`alā muḥammadin jaddihi warasūlik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blessings upon Muhammad his grandfather and Your messenger;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اَلسَّيِّدِ الْأَكْبَرِ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sayyidil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senior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وَسَأَلَكَ لِسَانَ صِدْقٍ فِيْ الْآخِرِينَ فَأَجَبْتَهُ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wasa-alaka lisāna ṣidqin fil-ākhirīna fa-ajabtah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he asked You to leave behind him a truthful mention, You responded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أَبِيْهِ السَّيِّدِ الْأَصْغَرِ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abīhis sayyidil aṣghar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his father the junior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وَجَدَّتِهِ الصِّدِّيقَةِ الْكُبْرَى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wajaddatihiṣ ṣiddīqatil kubrā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his grandmother the grand veracious lady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فَاطِمَةَ بِنْتِ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fāṭimata binti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Fatimah the daughter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مَنِ اصْطَفَيْتَ مِنْ آبَائِهِ الْبَرَرَةِ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maniṣṭafayta min-ābā-ihil bararah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his dutiful fathers whom You have chosen (over all others],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وَعَلَيْهِ أَفْضَلَ وَأَكْمَلَ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wa`alayhi afḍala wa-akmal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him with such most favorable, most perfect,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وَأَتَمَّ وَأَدْوَمَ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wa-atamma wa-adwam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most thorough, most permanent,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وَأَكْثَرَ وَأَوْفَرَ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wa-akthara wa-awfar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most abundant, and most plentiful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صَلَّيْتَ عَلَى أَحَدٍ مِنْ أَصْفِيَائِكَ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ṣallayta `alā aḥadin min aṣfiyā-ik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blessings that You have ever sent upon any of Your elite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وَخِيَرَتِكَ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wakhiyaratika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well-chosen ones among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ذٰلِكَ عَلِيًّا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dhālika `aliyyā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that (mention) to be eminent.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عَلَيْهِ صَلاةً لَا غَايَةَ لِعَدَدِهَا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`alayhi ṣalātan lā ghāyata li`adadihā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(please) bless him with such blessings whose number is infinite,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نِهَايَةَ لِمَدَدِهَا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nihāyata limadadihā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quantity is never-ending,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نَفَادَ لِأَمَدِهَا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nafāda li-amadihā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time is interminable.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وَأَقِمْ بِهِ الْحَقَّ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wa-aqim bihil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Through him, establish all rights,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وَأَدْحِضْ بِهِ الْبَاطِلَ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wa-ad-ḥiḍ bihil bāṭil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refute the entire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وَأَدِلْ بِهِ أَوْلِيَاءَكَ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wa-adil bihi awliyā-ak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triumph to Your loyalists,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وَأَذْلِلْ بِهِ أَعْدَاءَكَ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wa-adhlil bihi a`dā-ak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humiliate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وَصِلِ اللَّهُمَّ بَيْنَنَا وَبَيْنَهُ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waṣilillāhumma baynanā wabaynah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establish, O Allah, between him and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وُصْلَةً تُؤَدِّيْ إِلٰى مُرَافَقَةِ سَلَفِهِ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wuṣlatan tu-addī ilā murāfaqati salafih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connection that leads us to accompany his ancestors,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مِمَّنْ يَأْخُذُ بِحُجْزَتِهِمْ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mimman ya-khudhu biḥujzatihim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include us with those who will take their vengeance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وَبَعْضٌ كَلَّمْتَهُ مِنْ شَجَرَةٍ تَكْلِيمًا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waba`ḍun kallamtahu min shajaratin taklīmā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spoke to another one from a tree directly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وَيَمْكُثُ فِيْ ظِلِّهِمْ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wayamkuthu fī ẓillihim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keep constant under their shadow,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وَأَعِنَّا عَلَى تَأْدِيَةِ حُقُوقِهِ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wa-a`innā `alā ta-diyati ḥuqūqihi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us fulfill our duties towards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وَالْاِجْتِهَادِ فِيْ طَاعَتِهِ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wal-ijtihādi fī ṭā`atih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exert all efforts in obedience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وَاجْتِنَابِ مَعْصِيَتِهِ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wajtinābi ma`ṣiyatih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avoiding disobeying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وَامْنُنْ عَلَيْنَا بِرِضَاهُ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`alaynā biriḍāh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 upon us with the favor of attaining his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لَنَا رَأْفَتَهُ وَرَحْمَتَهُ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lanā ra-fatahu waraḥmatah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us his kindness,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وَدُعَاءَهُ وَخَيْرَهُ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wadu`ā-ahu wakhayrah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prayer (for us], and his goodness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نَنَالُ بِهِ سَعَةً مِنْ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nanālu bihi sa`atan min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an amount due to which we will gain a good deal of Your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وَفَوْزًا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wafawzan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achievement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صَلاتَنَا بِهِ مَقْبُولَةً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ṣalātanā bihi maqbūlah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through him, render our prayers admitted,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لَهُ مِنْ أَخِيهِ رِدْءًا وَوَزِيرًا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lahu min akhīhi rid-an wawazīrā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decided his brother to be his protector and representative.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وَذُنُوبَنَا بِهِ مَغْفُورَةً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wadhunūbanā bihi maghfūrah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sins forgiven,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وَدُعَاءَنَا بِهِ مُسْتَجَابًا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wadu`ā-anā bihi mustajābā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our supplications responded.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أَرْزَاقَنَا بِهِ مَبْسُوطَةً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ar-zāqanā bihi mabsūṭah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through him too, make our sustenance expanded for 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وَهُمُومَنَا بِهِ مَكْفِيَّةً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wahumūmanā bihi makfiyyah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distresses relieved,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وَحَوَائِجَنَا بِهِ مَقْضِيَّةً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waḥawā-ijanā bihi maqḍiyyah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our needs granted.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وَأَقْبِلْ إِلَيْنَا بِوَجْهِكَ الْكَرِيمِ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wa-aqbil ilaynā biwajhikal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(please) receive us with Your Noble Face,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وَاقْبَلْ تَقَرُّبَنَا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waqbal taqarrubanā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approve of our seeking nearness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وَانْظُرْ إِلَيْنَا نَظْرَةً رَحِيمَةً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wanẓur ilaynā naẓratan raḥīmah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have a merciful look at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نَسْتَكْمِلُ بِهَا الْكَرَامَةَ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nastakmilu bihal karāmata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which we will win perfect honor with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لَا تَصْرِفْهَا عَنَّا بِجُودِكَ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lā taṣrifhā `annā bijūdik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and, after that, do not ever take it away from us, in the name of Your magnanimity,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وَبَعْضٌ أَوْلَدْتَهُ مِنْ غَيْرِ أَبٍ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waba`ḍun awladtahu min ghayri 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made another one to be born without a father,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وَاسْقِنَا مِنْ حَوْضِ جَدِّهِ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wasqinā min ḥawḍi jaddih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us a drink from the Pond of his grandfather,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بِكَأْسِهِ وَبِيَدِهِ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bika-sihi wabiyadih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his own cup and with his own 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رَيًّا رَوِيًّا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rayyan rawiyyā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a replete, satiating,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هَنِيئًا سَائِغًا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hanī-an sā-ighā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pleasant, and wholesome drink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ظَمَأَ بَعْدَهُ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ẓama-a ba`dah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which we shall never suffer from thirst.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آتَيْتَهُ الْبَيِّنَاتِ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ātaytahul bayyināt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gave him clear-cut proofs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وَأَيَّدْتَهُ بِرُوحِ الْقُدُسِ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wa-ayyadtahu birūḥil qudus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aided him with the Sacred Spirit.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وَكُلٌّ شَرَعْتَ لَهُ شَرِيْعَةً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wakullun shara`ta lahu sharī`ah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each of them, You gave a code of law,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وَنَهَجْتَ لَهُ مِنْهَاجًا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wanahajta lahu minhājā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decided a certain course,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وَتَخَيَّرْتَ لَهُ أَوْصِيَاءَ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watakhayyar-ta lahu awṣiyā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finely chose successors;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مُسْتَحْفِظًا بَعْدَ مُسْتَحْفِظٍ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mustaḥfiẓan ba`da mustaḥfiẓ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well-trustworthy successors one after another,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مُدَّةٍ إِلٰى مُدَّةٍ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muddatin ilā muddah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each for a certain period,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إِقَامَةً لِدِينِكَ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iqāmatan lidīnik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purpose of establishing Your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وَحُجَّةً عَلٰى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waḥujjatan `alā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acting as arguments against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وَلِئَلَّا يَزُولَ الْحَقُّ عَنْ مَقَرِّهِ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wali-allā yazūlal ḥaqqu `an maqarrih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the truth should never leave its 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وَيَغْلِبَ الْبَاطِلُ عَلٰى أَهْلِهِ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wayaghlibal bāṭilu `alā ahlih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wrong should never overcome the people of the truth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يَقُولَ أَحَدٌ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yaqūla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 that none should claim, saying,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لَوْلَا أَرْسَلْتَ إِلَيْنَا رَسُولًا مُنْذِرًا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lawlā ar-salta ilaynā rasūlan mundhirā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“If only You had sent to us a warning messenger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عَلٰى سَيِّدِنَا مُحَمَّدٍ نَبِيِّهِ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sayyidinā muḥammadin nabiyyih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upon our master Muhammad His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وَأَقَمْتَ لَنَا عَلَمًا هَادِيًا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wa-aqamta lanā `alaman hādiyā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established for us a guiding person,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فَنَتَّبِعَ آيَاتِكَ مِنْ قَبْلِ أَنْ نَذِلَّ وَنَخْزىٰ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fanattabi`a-āyātika min qabli an nadhilla wanakhzā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should have followed Your signs before that we met humiliation and disgrace!”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إِلٰى أَنِ انْتَهَيْتَ بِالْأَمْرِ إِلٰى حَبِيبِكَ وَنَجِيبِكَ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anintahayta bil amri ilā ḥabībika wanajībika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then ended the matter with Your most-beloved and well-select one,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bless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فَكَانَ كَمَا انْتَجَبْتَهُ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fakāna kamantajabtah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was—as exactly as You have chosen—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 مَنْ خَلَقْتَهُ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 man khalaqtah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master of all those whom You created,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وَصَفْوَةَ مَنِ اصْطَفَيْتَهُ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waṣafwata maniṣṭafaytah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of all those whom You selected,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وَأَفْضَلَ مَنِ اجْتَبَيْتَهُ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wa-afḍala manijtabaytah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favorite of all those whom You pointed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وَأَكْرَمَ مَنِ اعْتَمَدْتَهُ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wa-akrama mani`tamadtah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noblest of all those on whom You decided.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قَدَّمْتَهُ عَلٰى أَنْبِيَائِكَ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qaddamtahu `alā anbiyā-ik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You preferred him to Your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آلِهِ وَسَلَّمَ تَسْلِيْمًا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ālihi wasallama taslīmā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his Household and may He salute them with thorough salutation.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وَبَعَثْتَهُ إِلَى الثَّقَلَيْنِ مِنْ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waba`athtahu ilath thaqalayni min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sent him to the two dependents (men and jinn) from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وَأَوْطَأْتَهُ مَشَارِقَكَ وَمَغَارِبَكَ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wa-awṭa-tahu mashāriqaka wamaghāribak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enabled him to tread on the east and the west of Your lands,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وَسَخَّرْتَ لَهُ الْبُرَاقَ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wasakhhar-ta lahul burāq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subservient to him the Buraq (the celestial sumpter],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وَعَرَجْتَ بِرُوحِهِ إِلٰى سَمَائِكَ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wa`arajta birūḥihi ilā samā-ik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raised his soul to Your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وَأَوْدَعْتَهُ عِلْمَ مَا كَانَ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wa-awda`tahu `ilma mā 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entrusted with him the knowledge of whatever passed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يَكُونُ إِلٰى انْقِضَاءِ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yakūnu ilanqiḍā-i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whatever shall come to pass up to the extinction of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نَصَرْتَهُ بِالرُّعْبِ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naṣar-tahu birru`b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then granted him victory by means of awe &amp; majesty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وَحَفَفْتَهُ بِجَبْرَئِيلَ وَمِيكَائِيلَ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waḥafaftahu bijabra-īla wamīkā-īl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ordered (Archangels) Gabriel and Michael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وَالْمُسَوِّمِيْنَ مِنْ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walmusawwimīna min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well as the marked angels to surround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وَوَعَدْتَهُ أَنْ تُظْهِرَ دِيْنَهُ عَلَى الدِّينِ كُلِّهِ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wawa`adtahu an tuẓhira dīnahu `alad dīni kullih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promised him to make his faith prevail all other faiths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all praise be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 كَرِهَ الْمُشْرِكُونَ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 karihal mushrikūn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however much the polytheists may be averse.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وَذٰلِكَ بَعْدَ أَنْ بَوَّأْتَهُ مُبَوَّأَ صِدْقٍ مِنْ أَهْلِهِ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wadhālika ba`da an bawwa-tahu mubawwa-a ṣidqin min ahlih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did all that after You had settled him in an honest position among his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وَجَعَلْتَ لَهُ وَلَهُمْ أَوَّلَ بَيْتٍ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waja`alta lahu walahum awwala bayt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for him and them the first house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وُضِعَ لِلنَّاسِ لَلَّذِيْ بِبَكَّةَ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wuḍi`a linnāsi lalladhī bibakkah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 located for the people; that is the house in Bakkah,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مُبَارَكًا وَهُدًى لِلْعَالَمِيْنَ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mubārakan wahudan lil`ālamīn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blessed and guidance for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فِيهِ آيَاتٌ بَيِّنَاتٌ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fīhi-āyātun bayyināt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it, there are clear-cut proofs.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مَقَامُ إِبْرَاهِيمَ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maqāmu ibrāhīm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the standing-place of Abraham,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دَخَلَهُ كَانَ آمِنًا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dakhalahu kāna-āminā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whoever enters it will be secured.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وَقُلْتَ إِنَّمَا يُرِيدُ اللَّهُ لِيُذْهِبَ عَنْكُمُ الرِّجْسَ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waqulta innamā yurīdullāhu liyudh-hiba `ankumur rijs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also said, “Allah only desires to keep away the uncleanness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أَهْلَ الْبَيْتِ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ahlal bayt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people of the House,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عَلٰى مَا جَرٰى بِهِ قَضَاؤُكَ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mā jarā bihi qaḍa-uk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decree that has been applied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وَيُطَهِّرَكُمْ تَطْهِيرًا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wayuṭahhirakum taṭ-hīrā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purify you a thorough purifying.”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جَعَلْتَ أَجْرَ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ja`alta ajra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then decided the reward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صَلَوَاتُكَ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ṣalawātuka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blessings be upon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مَوَدَّتَهُمْ فِيْ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mawaddatahum fī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be the love for them; as in Your Book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فَقُلْتَ قُلْ لَا أَسْئَلُكُمْ عَلَيْهِ أَجْرًا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faqulta qul lā as-alukum `alayhi ajrā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said, “Say: I do not ask of you any reward for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الْمَوَدَّةَ فِيْ الْقُرْبىٰ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illal mawaddata fil qur-bā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love for my near relatives.”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وَقُلْتَ مَا سَأَلْتُكُمْ مِنْ أَجْرٍ فَهُوَ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waqulta mā sa-altukum min ajrin fahuwa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also said, “Whatever reward I have asked of you, that is only for yourselves.”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وَقُلْتَ مَا أَسْئَلُكُمْ عَلَيْهِ مِنْ أَجْرٍ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waqulta mā as-alukum `alayhi min ajr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also said, “I do not ask you aught in return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مَنْ شَاءَ أَنْ يَتَّخِذَ إِلٰى رَبِّهِ سَبِيلًا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man shā-a an yattakhidha ilā rabbihi sabīlā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that he who wills, may take the way to his Lord.”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فَكَانُوْا هُمُ السَّبِيلَ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fakānū humus sabīla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(i.e. the Prophet’s Household) have therefore been the way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أَوْلِيَائِكَ الَّذِيْنَ اسْتَخْلَصْتَهُمْ لِنَفْسِكَ وَدِيْنِكَ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awliyā-ikal ladhīnastakhlaṣtahum linafsika wadīnik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Your vicegerents whom You have purely selected for Yourself and Your religion;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وَالْمَسْلَكَ إِلٰى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walmaslaka ilā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course to Your pleasure.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فَلَمَّا انْقَضَتْ أَيَّامُهُ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falammanqaḍat ayyāmuh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his (i.e. the Prophet) days passed,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أَقَامَ وَلِيَّهُ عَلِيَّ بْنَ أَبِيْ طَالِبٍ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aqāma waliyyahu `aliyyabna abī ṭālib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appointed as successor his vicegerent `Ali the son of Abu-Talib,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صَلَوَاتُكَ عَلَيْهِمَا وَ آلِهِمَا هَادِيًا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ṣalawātuka `alayhimā wa ālihimā hādiyā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blessings be upon both of them and their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إِذْ كَانَ هُوَ الْمُنْذِرَ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idh kāna huwal mundhir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he (the Prophet) was the warner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وَلِكُلِّ قَوْمٍ هَادٍ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walikulli qawmin 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`Ali was the guide for every people.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فَقَالَ وَالْمَلَأُ أَمَامَهُ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faqāla walmala-u amāmah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he (the Prophet) said in the presence of the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مَنْ كُنْتُ مَوْلاَهُ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man kuntu mawlāh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“As for each one who has taken me as his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فَعَلِيٌّ مَوْلاَهُ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fa`aliyyun mawlāh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is now his master.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وَالِ مَنْ وَالَاهُ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wāli man wālāh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guard any one who is loyal to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Nudba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