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اغْفِرْ لِلْمُؤْمِنِيْنَ وَالْمُؤْمِنَاتِ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اغْفِرْ لِلْمُؤْمِنِيْنَ وَالْمُؤْمِنَاتِ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allāhummaghfir lilmu-minīna walmu-mināt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please forgive the believing men &amp; women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