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Rajab General Dua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سُبْحَانَ اللَّهِ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glory be to Allah;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General Dua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General Dua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إِلٰهَ إِلَّا اللَّهُ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ilāha illallāh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Allah;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General Dua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وَاللَّهُ أَكْبَرُ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 is the Greatest;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General Dua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حَوْلَ وَلَا قُوَّةَ إِلَّا بِاللَّهِ الْعَلِيِّ الْعَظِيمِ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ḥawla walā quwwata illā billāhil `aliyyil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might and no strength save with Allah, the All-high the All-great.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General Dua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