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Rajab General Tasbih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اَسْتَغْفِرُ اللَّهَ ذَا الْجَلاَلِ وَالْاِكْرَامِ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اَسْتَغْفِرُ اللَّهَ ذَا الْجَلاَلِ وَالْاِكْرَامِ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astaghfirullāha dhal jalāli wal-ikrām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implore Allah, the Lord of majesty and honor,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General Tasbih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مِنْ جَمِيْعِ الذُّنُوبِ وَالْآثَامِ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 jamī`idh dhunūbi wal-āthām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forgive my all sins and offenses.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General Tasbih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