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General Tasbih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لَا إِلٰهَ إِلَّا اللَّهُ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Tasbih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