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Rajab General Tasbih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لَا إِلٰهَ إِلَّا اللَّهُ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لَا إِلٰهَ إِلَّا اللَّهُ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lā ilāha illallāh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There is no god save Allah.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Rajab General Tasbih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