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سُبْحَانَ الْاِلٰهِ الْجَلِيلِ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الْاِلٰهِ الْجَلِيلِ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ilāhil jalīl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the All-majestic God.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مَنْ لَا يَنْبَغِيْ التَّسْبِيحُ إِلَّا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man lā yanbaghit tasbīḥu illā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other than Whom none should be glorified.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الْاَعَزِّ الْاَكْرَمِ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 a`azzil akram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the All-honorable and All-dignified.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مَنْ لَبِسَ الْعِزَّ وَهُوَ لَهُ اَهْلٌ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man labisal `izza wahuwa lahu ahl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 has dressed Himself with grandeur that fits none but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