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La'an on Abu Sufyan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الْعَنْ آلَ اَبِيْ سُفْيَانَ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الْعَنْ آلَ اَبِيْ سُفْيَانَ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allāhummal `an-āla abī sufyān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curse the family of Abu-Sufyan.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La'an on Abu Sufyan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