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Salawaat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صَلِّ عَلَى مُحَمَّدٍ وَ آلِ مُحَمَّدٍ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Salawaat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