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  <p:sldId id="300" r:id="rId51"/>
    <p:sldId id="301" r:id="rId52"/>
    <p:sldId id="302" r:id="rId53"/>
    <p:sldId id="303" r:id="rId54"/>
    <p:sldId id="304" r:id="rId55"/>
    <p:sldId id="305" r:id="rId56"/>
    <p:sldId id="306" r:id="rId57"/>
    <p:sldId id="307" r:id="rId58"/>
    <p:sldId id="308" r:id="rId59"/>
    <p:sldId id="309" r:id="rId60"/>
    <p:sldId id="310" r:id="rId61"/>
    <p:sldId id="311" r:id="rId62"/>
    <p:sldId id="312" r:id="rId63"/>
    <p:sldId id="313" r:id="rId64"/>
    <p:sldId id="314" r:id="rId65"/>
    <p:sldId id="315" r:id="rId66"/>
    <p:sldId id="316" r:id="rId67"/>
    <p:sldId id="317" r:id="rId68"/>
    <p:sldId id="318" r:id="rId69"/>
    <p:sldId id="319" r:id="rId70"/>
    <p:sldId id="320" r:id="rId71"/>
    <p:sldId id="321" r:id="rId72"/>
    <p:sldId id="322" r:id="rId73"/>
    <p:sldId id="323" r:id="rId74"/>
    <p:sldId id="324" r:id="rId75"/>
    <p:sldId id="325" r:id="rId76"/>
    <p:sldId id="326" r:id="rId77"/>
    <p:sldId id="327" r:id="rId78"/>
    <p:sldId id="328" r:id="rId79"/>
    <p:sldId id="329" r:id="rId80"/>
    <p:sldId id="330" r:id="rId81"/>
    <p:sldId id="331" r:id="rId82"/>
    <p:sldId id="332" r:id="rId83"/>
    <p:sldId id="333" r:id="rId84"/>
    <p:sldId id="334" r:id="rId85"/>
    <p:sldId id="335" r:id="rId86"/>
    <p:sldId id="336" r:id="rId87"/>
    <p:sldId id="337" r:id="rId88"/>
    <p:sldId id="338" r:id="rId89"/>
    <p:sldId id="339" r:id="rId90"/>
    <p:sldId id="340" r:id="rId91"/>
    <p:sldId id="341" r:id="rId92"/>
    <p:sldId id="342" r:id="rId93"/>
    <p:sldId id="343" r:id="rId94"/>
    <p:sldId id="344" r:id="rId95"/>
    <p:sldId id="345" r:id="rId96"/>
    <p:sldId id="346" r:id="rId97"/>
    <p:sldId id="347" r:id="rId98"/>
    <p:sldId id="348" r:id="rId99"/>
    <p:sldId id="349" r:id="rId100"/>
    <p:sldId id="350" r:id="rId101"/>
    <p:sldId id="351" r:id="rId102"/>
    <p:sldId id="352" r:id="rId103"/>
    <p:sldId id="353" r:id="rId104"/>
    <p:sldId id="354" r:id="rId105"/>
    <p:sldId id="355" r:id="rId106"/>
    <p:sldId id="356" r:id="rId107"/>
    <p:sldId id="357" r:id="rId108"/>
    <p:sldId id="358" r:id="rId109"/>
    <p:sldId id="359" r:id="rId110"/>
    <p:sldId id="360" r:id="rId111"/>
    <p:sldId id="361" r:id="rId112"/>
    <p:sldId id="362" r:id="rId113"/>
    <p:sldId id="363" r:id="rId114"/>
    <p:sldId id="364" r:id="rId115"/>
    <p:sldId id="365" r:id="rId116"/>
    <p:sldId id="366" r:id="rId117"/>
    <p:sldId id="367" r:id="rId118"/>
    <p:sldId id="368" r:id="rId119"/>
    <p:sldId id="369" r:id="rId120"/>
    <p:sldId id="370" r:id="rId121"/>
    <p:sldId id="371" r:id="rId122"/>
    <p:sldId id="372" r:id="rId123"/>
    <p:sldId id="373" r:id="rId124"/>
    <p:sldId id="374" r:id="rId125"/>
    <p:sldId id="375" r:id="rId126"/>
    <p:sldId id="376" r:id="rId127"/>
    <p:sldId id="377" r:id="rId128"/>
    <p:sldId id="378" r:id="rId129"/>
    <p:sldId id="379" r:id="rId130"/>
    <p:sldId id="380" r:id="rId131"/>
    <p:sldId id="381" r:id="rId132"/>
    <p:sldId id="382" r:id="rId133"/>
    <p:sldId id="383" r:id="rId134"/>
    <p:sldId id="384" r:id="rId135"/>
    <p:sldId id="385" r:id="rId136"/>
    <p:sldId id="386" r:id="rId137"/>
    <p:sldId id="387" r:id="rId138"/>
    <p:sldId id="388" r:id="rId139"/>
    <p:sldId id="389" r:id="rId140"/>
    <p:sldId id="390" r:id="rId141"/>
    <p:sldId id="391" r:id="rId142"/>
    <p:sldId id="392" r:id="rId143"/>
    <p:sldId id="393" r:id="rId144"/>
    <p:sldId id="394" r:id="rId145"/>
    <p:sldId id="395" r:id="rId146"/>
    <p:sldId id="396" r:id="rId147"/>
    <p:sldId id="397" r:id="rId148"/>
    <p:sldId id="398" r:id="rId149"/>
    <p:sldId id="399" r:id="rId150"/>
    <p:sldId id="400" r:id="rId151"/>
    <p:sldId id="401" r:id="rId152"/>
    <p:sldId id="402" r:id="rId153"/>
    <p:sldId id="403" r:id="rId154"/>
    <p:sldId id="404" r:id="rId155"/>
    <p:sldId id="405" r:id="rId156"/>
    <p:sldId id="406" r:id="rId157"/>
    <p:sldId id="407" r:id="rId158"/>
    <p:sldId id="408" r:id="rId159"/>
    <p:sldId id="409" r:id="rId160"/>
    <p:sldId id="410" r:id="rId161"/>
    <p:sldId id="411" r:id="rId162"/>
    <p:sldId id="412" r:id="rId163"/>
    <p:sldId id="413" r:id="rId164"/>
    <p:sldId id="414" r:id="rId165"/>
    <p:sldId id="415" r:id="rId166"/>
    <p:sldId id="416" r:id="rId167"/>
    <p:sldId id="417" r:id="rId168"/>
    <p:sldId id="418" r:id="rId169"/>
    <p:sldId id="419" r:id="rId170"/>
    <p:sldId id="420" r:id="rId171"/>
    <p:sldId id="421" r:id="rId172"/>
    <p:sldId id="422" r:id="rId173"/>
    <p:sldId id="423" r:id="rId174"/>
    <p:sldId id="424" r:id="rId175"/>
    <p:sldId id="425" r:id="rId176"/>
    <p:sldId id="426" r:id="rId177"/>
    <p:sldId id="427" r:id="rId178"/>
    <p:sldId id="428" r:id="rId179"/>
    <p:sldId id="429" r:id="rId180"/>
    <p:sldId id="430" r:id="rId181"/>
    <p:sldId id="431" r:id="rId182"/>
    <p:sldId id="432" r:id="rId183"/>
    <p:sldId id="433" r:id="rId184"/>
    <p:sldId id="434" r:id="rId185"/>
    <p:sldId id="435" r:id="rId186"/>
    <p:sldId id="436" r:id="rId187"/>
    <p:sldId id="437" r:id="rId188"/>
    <p:sldId id="438" r:id="rId189"/>
    <p:sldId id="439" r:id="rId190"/>
    <p:sldId id="440" r:id="rId191"/>
    <p:sldId id="441" r:id="rId192"/>
    <p:sldId id="442" r:id="rId193"/>
    <p:sldId id="443" r:id="rId194"/>
    <p:sldId id="444" r:id="rId195"/>
    <p:sldId id="445" r:id="rId196"/>
    <p:sldId id="446" r:id="rId197"/>
    <p:sldId id="447" r:id="rId198"/>
    <p:sldId id="448" r:id="rId199"/>
    <p:sldId id="449" r:id="rId20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Relationship Id="rId43" Type="http://schemas.openxmlformats.org/officeDocument/2006/relationships/slide" Target="slides/slide37.xml"/><Relationship Id="rId44" Type="http://schemas.openxmlformats.org/officeDocument/2006/relationships/slide" Target="slides/slide38.xml"/><Relationship Id="rId45" Type="http://schemas.openxmlformats.org/officeDocument/2006/relationships/slide" Target="slides/slide39.xml"/><Relationship Id="rId46" Type="http://schemas.openxmlformats.org/officeDocument/2006/relationships/slide" Target="slides/slide40.xml"/><Relationship Id="rId47" Type="http://schemas.openxmlformats.org/officeDocument/2006/relationships/slide" Target="slides/slide41.xml"/><Relationship Id="rId48" Type="http://schemas.openxmlformats.org/officeDocument/2006/relationships/slide" Target="slides/slide42.xml"/><Relationship Id="rId49" Type="http://schemas.openxmlformats.org/officeDocument/2006/relationships/slide" Target="slides/slide43.xml"/><Relationship Id="rId50" Type="http://schemas.openxmlformats.org/officeDocument/2006/relationships/slide" Target="slides/slide44.xml"/><Relationship Id="rId51" Type="http://schemas.openxmlformats.org/officeDocument/2006/relationships/slide" Target="slides/slide45.xml"/><Relationship Id="rId52" Type="http://schemas.openxmlformats.org/officeDocument/2006/relationships/slide" Target="slides/slide46.xml"/><Relationship Id="rId53" Type="http://schemas.openxmlformats.org/officeDocument/2006/relationships/slide" Target="slides/slide47.xml"/><Relationship Id="rId54" Type="http://schemas.openxmlformats.org/officeDocument/2006/relationships/slide" Target="slides/slide48.xml"/><Relationship Id="rId55" Type="http://schemas.openxmlformats.org/officeDocument/2006/relationships/slide" Target="slides/slide49.xml"/><Relationship Id="rId56" Type="http://schemas.openxmlformats.org/officeDocument/2006/relationships/slide" Target="slides/slide50.xml"/><Relationship Id="rId57" Type="http://schemas.openxmlformats.org/officeDocument/2006/relationships/slide" Target="slides/slide51.xml"/><Relationship Id="rId58" Type="http://schemas.openxmlformats.org/officeDocument/2006/relationships/slide" Target="slides/slide52.xml"/><Relationship Id="rId59" Type="http://schemas.openxmlformats.org/officeDocument/2006/relationships/slide" Target="slides/slide53.xml"/><Relationship Id="rId60" Type="http://schemas.openxmlformats.org/officeDocument/2006/relationships/slide" Target="slides/slide54.xml"/><Relationship Id="rId61" Type="http://schemas.openxmlformats.org/officeDocument/2006/relationships/slide" Target="slides/slide55.xml"/><Relationship Id="rId62" Type="http://schemas.openxmlformats.org/officeDocument/2006/relationships/slide" Target="slides/slide56.xml"/><Relationship Id="rId63" Type="http://schemas.openxmlformats.org/officeDocument/2006/relationships/slide" Target="slides/slide57.xml"/><Relationship Id="rId64" Type="http://schemas.openxmlformats.org/officeDocument/2006/relationships/slide" Target="slides/slide58.xml"/><Relationship Id="rId65" Type="http://schemas.openxmlformats.org/officeDocument/2006/relationships/slide" Target="slides/slide59.xml"/><Relationship Id="rId66" Type="http://schemas.openxmlformats.org/officeDocument/2006/relationships/slide" Target="slides/slide60.xml"/><Relationship Id="rId67" Type="http://schemas.openxmlformats.org/officeDocument/2006/relationships/slide" Target="slides/slide61.xml"/><Relationship Id="rId68" Type="http://schemas.openxmlformats.org/officeDocument/2006/relationships/slide" Target="slides/slide62.xml"/><Relationship Id="rId69" Type="http://schemas.openxmlformats.org/officeDocument/2006/relationships/slide" Target="slides/slide63.xml"/><Relationship Id="rId70" Type="http://schemas.openxmlformats.org/officeDocument/2006/relationships/slide" Target="slides/slide64.xml"/><Relationship Id="rId71" Type="http://schemas.openxmlformats.org/officeDocument/2006/relationships/slide" Target="slides/slide65.xml"/><Relationship Id="rId72" Type="http://schemas.openxmlformats.org/officeDocument/2006/relationships/slide" Target="slides/slide66.xml"/><Relationship Id="rId73" Type="http://schemas.openxmlformats.org/officeDocument/2006/relationships/slide" Target="slides/slide67.xml"/><Relationship Id="rId74" Type="http://schemas.openxmlformats.org/officeDocument/2006/relationships/slide" Target="slides/slide68.xml"/><Relationship Id="rId75" Type="http://schemas.openxmlformats.org/officeDocument/2006/relationships/slide" Target="slides/slide69.xml"/><Relationship Id="rId76" Type="http://schemas.openxmlformats.org/officeDocument/2006/relationships/slide" Target="slides/slide70.xml"/><Relationship Id="rId77" Type="http://schemas.openxmlformats.org/officeDocument/2006/relationships/slide" Target="slides/slide71.xml"/><Relationship Id="rId78" Type="http://schemas.openxmlformats.org/officeDocument/2006/relationships/slide" Target="slides/slide72.xml"/><Relationship Id="rId79" Type="http://schemas.openxmlformats.org/officeDocument/2006/relationships/slide" Target="slides/slide73.xml"/><Relationship Id="rId80" Type="http://schemas.openxmlformats.org/officeDocument/2006/relationships/slide" Target="slides/slide74.xml"/><Relationship Id="rId81" Type="http://schemas.openxmlformats.org/officeDocument/2006/relationships/slide" Target="slides/slide75.xml"/><Relationship Id="rId82" Type="http://schemas.openxmlformats.org/officeDocument/2006/relationships/slide" Target="slides/slide76.xml"/><Relationship Id="rId83" Type="http://schemas.openxmlformats.org/officeDocument/2006/relationships/slide" Target="slides/slide77.xml"/><Relationship Id="rId84" Type="http://schemas.openxmlformats.org/officeDocument/2006/relationships/slide" Target="slides/slide78.xml"/><Relationship Id="rId85" Type="http://schemas.openxmlformats.org/officeDocument/2006/relationships/slide" Target="slides/slide79.xml"/><Relationship Id="rId86" Type="http://schemas.openxmlformats.org/officeDocument/2006/relationships/slide" Target="slides/slide80.xml"/><Relationship Id="rId87" Type="http://schemas.openxmlformats.org/officeDocument/2006/relationships/slide" Target="slides/slide81.xml"/><Relationship Id="rId88" Type="http://schemas.openxmlformats.org/officeDocument/2006/relationships/slide" Target="slides/slide82.xml"/><Relationship Id="rId89" Type="http://schemas.openxmlformats.org/officeDocument/2006/relationships/slide" Target="slides/slide83.xml"/><Relationship Id="rId90" Type="http://schemas.openxmlformats.org/officeDocument/2006/relationships/slide" Target="slides/slide84.xml"/><Relationship Id="rId91" Type="http://schemas.openxmlformats.org/officeDocument/2006/relationships/slide" Target="slides/slide85.xml"/><Relationship Id="rId92" Type="http://schemas.openxmlformats.org/officeDocument/2006/relationships/slide" Target="slides/slide86.xml"/><Relationship Id="rId93" Type="http://schemas.openxmlformats.org/officeDocument/2006/relationships/slide" Target="slides/slide87.xml"/><Relationship Id="rId94" Type="http://schemas.openxmlformats.org/officeDocument/2006/relationships/slide" Target="slides/slide88.xml"/><Relationship Id="rId95" Type="http://schemas.openxmlformats.org/officeDocument/2006/relationships/slide" Target="slides/slide89.xml"/><Relationship Id="rId96" Type="http://schemas.openxmlformats.org/officeDocument/2006/relationships/slide" Target="slides/slide90.xml"/><Relationship Id="rId97" Type="http://schemas.openxmlformats.org/officeDocument/2006/relationships/slide" Target="slides/slide91.xml"/><Relationship Id="rId98" Type="http://schemas.openxmlformats.org/officeDocument/2006/relationships/slide" Target="slides/slide92.xml"/><Relationship Id="rId99" Type="http://schemas.openxmlformats.org/officeDocument/2006/relationships/slide" Target="slides/slide93.xml"/><Relationship Id="rId100" Type="http://schemas.openxmlformats.org/officeDocument/2006/relationships/slide" Target="slides/slide94.xml"/><Relationship Id="rId101" Type="http://schemas.openxmlformats.org/officeDocument/2006/relationships/slide" Target="slides/slide95.xml"/><Relationship Id="rId102" Type="http://schemas.openxmlformats.org/officeDocument/2006/relationships/slide" Target="slides/slide96.xml"/><Relationship Id="rId103" Type="http://schemas.openxmlformats.org/officeDocument/2006/relationships/slide" Target="slides/slide97.xml"/><Relationship Id="rId104" Type="http://schemas.openxmlformats.org/officeDocument/2006/relationships/slide" Target="slides/slide98.xml"/><Relationship Id="rId105" Type="http://schemas.openxmlformats.org/officeDocument/2006/relationships/slide" Target="slides/slide99.xml"/><Relationship Id="rId106" Type="http://schemas.openxmlformats.org/officeDocument/2006/relationships/slide" Target="slides/slide100.xml"/><Relationship Id="rId107" Type="http://schemas.openxmlformats.org/officeDocument/2006/relationships/slide" Target="slides/slide101.xml"/><Relationship Id="rId108" Type="http://schemas.openxmlformats.org/officeDocument/2006/relationships/slide" Target="slides/slide102.xml"/><Relationship Id="rId109" Type="http://schemas.openxmlformats.org/officeDocument/2006/relationships/slide" Target="slides/slide103.xml"/><Relationship Id="rId110" Type="http://schemas.openxmlformats.org/officeDocument/2006/relationships/slide" Target="slides/slide104.xml"/><Relationship Id="rId111" Type="http://schemas.openxmlformats.org/officeDocument/2006/relationships/slide" Target="slides/slide105.xml"/><Relationship Id="rId112" Type="http://schemas.openxmlformats.org/officeDocument/2006/relationships/slide" Target="slides/slide106.xml"/><Relationship Id="rId113" Type="http://schemas.openxmlformats.org/officeDocument/2006/relationships/slide" Target="slides/slide107.xml"/><Relationship Id="rId114" Type="http://schemas.openxmlformats.org/officeDocument/2006/relationships/slide" Target="slides/slide108.xml"/><Relationship Id="rId115" Type="http://schemas.openxmlformats.org/officeDocument/2006/relationships/slide" Target="slides/slide109.xml"/><Relationship Id="rId116" Type="http://schemas.openxmlformats.org/officeDocument/2006/relationships/slide" Target="slides/slide110.xml"/><Relationship Id="rId117" Type="http://schemas.openxmlformats.org/officeDocument/2006/relationships/slide" Target="slides/slide111.xml"/><Relationship Id="rId118" Type="http://schemas.openxmlformats.org/officeDocument/2006/relationships/slide" Target="slides/slide112.xml"/><Relationship Id="rId119" Type="http://schemas.openxmlformats.org/officeDocument/2006/relationships/slide" Target="slides/slide113.xml"/><Relationship Id="rId120" Type="http://schemas.openxmlformats.org/officeDocument/2006/relationships/slide" Target="slides/slide114.xml"/><Relationship Id="rId121" Type="http://schemas.openxmlformats.org/officeDocument/2006/relationships/slide" Target="slides/slide115.xml"/><Relationship Id="rId122" Type="http://schemas.openxmlformats.org/officeDocument/2006/relationships/slide" Target="slides/slide116.xml"/><Relationship Id="rId123" Type="http://schemas.openxmlformats.org/officeDocument/2006/relationships/slide" Target="slides/slide117.xml"/><Relationship Id="rId124" Type="http://schemas.openxmlformats.org/officeDocument/2006/relationships/slide" Target="slides/slide118.xml"/><Relationship Id="rId125" Type="http://schemas.openxmlformats.org/officeDocument/2006/relationships/slide" Target="slides/slide119.xml"/><Relationship Id="rId126" Type="http://schemas.openxmlformats.org/officeDocument/2006/relationships/slide" Target="slides/slide120.xml"/><Relationship Id="rId127" Type="http://schemas.openxmlformats.org/officeDocument/2006/relationships/slide" Target="slides/slide121.xml"/><Relationship Id="rId128" Type="http://schemas.openxmlformats.org/officeDocument/2006/relationships/slide" Target="slides/slide122.xml"/><Relationship Id="rId129" Type="http://schemas.openxmlformats.org/officeDocument/2006/relationships/slide" Target="slides/slide123.xml"/><Relationship Id="rId130" Type="http://schemas.openxmlformats.org/officeDocument/2006/relationships/slide" Target="slides/slide124.xml"/><Relationship Id="rId131" Type="http://schemas.openxmlformats.org/officeDocument/2006/relationships/slide" Target="slides/slide125.xml"/><Relationship Id="rId132" Type="http://schemas.openxmlformats.org/officeDocument/2006/relationships/slide" Target="slides/slide126.xml"/><Relationship Id="rId133" Type="http://schemas.openxmlformats.org/officeDocument/2006/relationships/slide" Target="slides/slide127.xml"/><Relationship Id="rId134" Type="http://schemas.openxmlformats.org/officeDocument/2006/relationships/slide" Target="slides/slide128.xml"/><Relationship Id="rId135" Type="http://schemas.openxmlformats.org/officeDocument/2006/relationships/slide" Target="slides/slide129.xml"/><Relationship Id="rId136" Type="http://schemas.openxmlformats.org/officeDocument/2006/relationships/slide" Target="slides/slide130.xml"/><Relationship Id="rId137" Type="http://schemas.openxmlformats.org/officeDocument/2006/relationships/slide" Target="slides/slide131.xml"/><Relationship Id="rId138" Type="http://schemas.openxmlformats.org/officeDocument/2006/relationships/slide" Target="slides/slide132.xml"/><Relationship Id="rId139" Type="http://schemas.openxmlformats.org/officeDocument/2006/relationships/slide" Target="slides/slide133.xml"/><Relationship Id="rId140" Type="http://schemas.openxmlformats.org/officeDocument/2006/relationships/slide" Target="slides/slide134.xml"/><Relationship Id="rId141" Type="http://schemas.openxmlformats.org/officeDocument/2006/relationships/slide" Target="slides/slide135.xml"/><Relationship Id="rId142" Type="http://schemas.openxmlformats.org/officeDocument/2006/relationships/slide" Target="slides/slide136.xml"/><Relationship Id="rId143" Type="http://schemas.openxmlformats.org/officeDocument/2006/relationships/slide" Target="slides/slide137.xml"/><Relationship Id="rId144" Type="http://schemas.openxmlformats.org/officeDocument/2006/relationships/slide" Target="slides/slide138.xml"/><Relationship Id="rId145" Type="http://schemas.openxmlformats.org/officeDocument/2006/relationships/slide" Target="slides/slide139.xml"/><Relationship Id="rId146" Type="http://schemas.openxmlformats.org/officeDocument/2006/relationships/slide" Target="slides/slide140.xml"/><Relationship Id="rId147" Type="http://schemas.openxmlformats.org/officeDocument/2006/relationships/slide" Target="slides/slide141.xml"/><Relationship Id="rId148" Type="http://schemas.openxmlformats.org/officeDocument/2006/relationships/slide" Target="slides/slide142.xml"/><Relationship Id="rId149" Type="http://schemas.openxmlformats.org/officeDocument/2006/relationships/slide" Target="slides/slide143.xml"/><Relationship Id="rId150" Type="http://schemas.openxmlformats.org/officeDocument/2006/relationships/slide" Target="slides/slide144.xml"/><Relationship Id="rId151" Type="http://schemas.openxmlformats.org/officeDocument/2006/relationships/slide" Target="slides/slide145.xml"/><Relationship Id="rId152" Type="http://schemas.openxmlformats.org/officeDocument/2006/relationships/slide" Target="slides/slide146.xml"/><Relationship Id="rId153" Type="http://schemas.openxmlformats.org/officeDocument/2006/relationships/slide" Target="slides/slide147.xml"/><Relationship Id="rId154" Type="http://schemas.openxmlformats.org/officeDocument/2006/relationships/slide" Target="slides/slide148.xml"/><Relationship Id="rId155" Type="http://schemas.openxmlformats.org/officeDocument/2006/relationships/slide" Target="slides/slide149.xml"/><Relationship Id="rId156" Type="http://schemas.openxmlformats.org/officeDocument/2006/relationships/slide" Target="slides/slide150.xml"/><Relationship Id="rId157" Type="http://schemas.openxmlformats.org/officeDocument/2006/relationships/slide" Target="slides/slide151.xml"/><Relationship Id="rId158" Type="http://schemas.openxmlformats.org/officeDocument/2006/relationships/slide" Target="slides/slide152.xml"/><Relationship Id="rId159" Type="http://schemas.openxmlformats.org/officeDocument/2006/relationships/slide" Target="slides/slide153.xml"/><Relationship Id="rId160" Type="http://schemas.openxmlformats.org/officeDocument/2006/relationships/slide" Target="slides/slide154.xml"/><Relationship Id="rId161" Type="http://schemas.openxmlformats.org/officeDocument/2006/relationships/slide" Target="slides/slide155.xml"/><Relationship Id="rId162" Type="http://schemas.openxmlformats.org/officeDocument/2006/relationships/slide" Target="slides/slide156.xml"/><Relationship Id="rId163" Type="http://schemas.openxmlformats.org/officeDocument/2006/relationships/slide" Target="slides/slide157.xml"/><Relationship Id="rId164" Type="http://schemas.openxmlformats.org/officeDocument/2006/relationships/slide" Target="slides/slide158.xml"/><Relationship Id="rId165" Type="http://schemas.openxmlformats.org/officeDocument/2006/relationships/slide" Target="slides/slide159.xml"/><Relationship Id="rId166" Type="http://schemas.openxmlformats.org/officeDocument/2006/relationships/slide" Target="slides/slide160.xml"/><Relationship Id="rId167" Type="http://schemas.openxmlformats.org/officeDocument/2006/relationships/slide" Target="slides/slide161.xml"/><Relationship Id="rId168" Type="http://schemas.openxmlformats.org/officeDocument/2006/relationships/slide" Target="slides/slide162.xml"/><Relationship Id="rId169" Type="http://schemas.openxmlformats.org/officeDocument/2006/relationships/slide" Target="slides/slide163.xml"/><Relationship Id="rId170" Type="http://schemas.openxmlformats.org/officeDocument/2006/relationships/slide" Target="slides/slide164.xml"/><Relationship Id="rId171" Type="http://schemas.openxmlformats.org/officeDocument/2006/relationships/slide" Target="slides/slide165.xml"/><Relationship Id="rId172" Type="http://schemas.openxmlformats.org/officeDocument/2006/relationships/slide" Target="slides/slide166.xml"/><Relationship Id="rId173" Type="http://schemas.openxmlformats.org/officeDocument/2006/relationships/slide" Target="slides/slide167.xml"/><Relationship Id="rId174" Type="http://schemas.openxmlformats.org/officeDocument/2006/relationships/slide" Target="slides/slide168.xml"/><Relationship Id="rId175" Type="http://schemas.openxmlformats.org/officeDocument/2006/relationships/slide" Target="slides/slide169.xml"/><Relationship Id="rId176" Type="http://schemas.openxmlformats.org/officeDocument/2006/relationships/slide" Target="slides/slide170.xml"/><Relationship Id="rId177" Type="http://schemas.openxmlformats.org/officeDocument/2006/relationships/slide" Target="slides/slide171.xml"/><Relationship Id="rId178" Type="http://schemas.openxmlformats.org/officeDocument/2006/relationships/slide" Target="slides/slide172.xml"/><Relationship Id="rId179" Type="http://schemas.openxmlformats.org/officeDocument/2006/relationships/slide" Target="slides/slide173.xml"/><Relationship Id="rId180" Type="http://schemas.openxmlformats.org/officeDocument/2006/relationships/slide" Target="slides/slide174.xml"/><Relationship Id="rId181" Type="http://schemas.openxmlformats.org/officeDocument/2006/relationships/slide" Target="slides/slide175.xml"/><Relationship Id="rId182" Type="http://schemas.openxmlformats.org/officeDocument/2006/relationships/slide" Target="slides/slide176.xml"/><Relationship Id="rId183" Type="http://schemas.openxmlformats.org/officeDocument/2006/relationships/slide" Target="slides/slide177.xml"/><Relationship Id="rId184" Type="http://schemas.openxmlformats.org/officeDocument/2006/relationships/slide" Target="slides/slide178.xml"/><Relationship Id="rId185" Type="http://schemas.openxmlformats.org/officeDocument/2006/relationships/slide" Target="slides/slide179.xml"/><Relationship Id="rId186" Type="http://schemas.openxmlformats.org/officeDocument/2006/relationships/slide" Target="slides/slide180.xml"/><Relationship Id="rId187" Type="http://schemas.openxmlformats.org/officeDocument/2006/relationships/slide" Target="slides/slide181.xml"/><Relationship Id="rId188" Type="http://schemas.openxmlformats.org/officeDocument/2006/relationships/slide" Target="slides/slide182.xml"/><Relationship Id="rId189" Type="http://schemas.openxmlformats.org/officeDocument/2006/relationships/slide" Target="slides/slide183.xml"/><Relationship Id="rId190" Type="http://schemas.openxmlformats.org/officeDocument/2006/relationships/slide" Target="slides/slide184.xml"/><Relationship Id="rId191" Type="http://schemas.openxmlformats.org/officeDocument/2006/relationships/slide" Target="slides/slide185.xml"/><Relationship Id="rId192" Type="http://schemas.openxmlformats.org/officeDocument/2006/relationships/slide" Target="slides/slide186.xml"/><Relationship Id="rId193" Type="http://schemas.openxmlformats.org/officeDocument/2006/relationships/slide" Target="slides/slide187.xml"/><Relationship Id="rId194" Type="http://schemas.openxmlformats.org/officeDocument/2006/relationships/slide" Target="slides/slide188.xml"/><Relationship Id="rId195" Type="http://schemas.openxmlformats.org/officeDocument/2006/relationships/slide" Target="slides/slide189.xml"/><Relationship Id="rId196" Type="http://schemas.openxmlformats.org/officeDocument/2006/relationships/slide" Target="slides/slide190.xml"/><Relationship Id="rId197" Type="http://schemas.openxmlformats.org/officeDocument/2006/relationships/slide" Target="slides/slide191.xml"/><Relationship Id="rId198" Type="http://schemas.openxmlformats.org/officeDocument/2006/relationships/slide" Target="slides/slide192.xml"/><Relationship Id="rId199" Type="http://schemas.openxmlformats.org/officeDocument/2006/relationships/slide" Target="slides/slide193.xml"/><Relationship Id="rId200" Type="http://schemas.openxmlformats.org/officeDocument/2006/relationships/slide" Target="slides/slide19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Alqama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يَا اَللَّهُ يَا اَللَّهُ يَا اَللَّهُ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يَحُولُ بَيْنَ الْمَرْءِ وَقَلْبِهِ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yaḥūlu baynal mar-i waqalbih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intervenes between man and his heart!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فَأَنْتَ ثِقَتِيْ وَرَجَائِي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fa-anta thiqatī warajā-ī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verily my trust, my hope,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وَمَفْزَعِيْ وَمَهْرَبِي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wamafza`ī wamahrabī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resort, my way out,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وَمَلْجَإِيْ وَمَنْجَايَ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wamalja-ī wamanjāy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haven, and my savior.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فَبِكَ أَسْتَفْتِحُ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fabika astaftiḥ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 You do I commence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وَبِكَ أَسْتَنْجِحُ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wabika astanjiḥ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You do I seek success.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أَتَوَجَّهُ إِلَيْكَ وَأَتَوَسَّلُ وَأَتَشَفَّعُ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atawajjahu ilayka wa-atawassalu wa-atashaffa`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do I turn my face towards You, seek means to You, and seek intercession to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فَأَسْأَلُكَ يَا اَللَّهُ يَا اَللَّهُ يَا اَللَّهُ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fa-as-aluka yā allāhu yā allāhu yā 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beseech You, O Allah! O Allah! O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فَلَكَ الْحَمْدُ وَلَكَ الشُّكْرُ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falakal ḥamdu walakash shukr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Yours is all praise and Yours is all thanks.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وَإِلَيْكَ الْمُشْتَكَىٰ وَأَنْتَ الْمُسْتَعَانُ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wa-ilaykal mushtakā wa-antal musta`ān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You is my complaint and You are the Besought for help.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هُوَ بِالْمَنْظَرِ الْأَعْلَى وَبِالْأُفُقِ الْمُبِينِ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huwa bil manẓaril a`lā wabil ufuqil mubīn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in the Highest Position and in the Clear Horizon!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فَأَسْأَلُكَ يَا اَللَّهُ يَا اَللَّهُ يَا اَللَّهُ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fa-as-aluka yā allāhu yā allāhu yā 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 beseech You, O Allah! O Allah! O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بِحَقِّ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biḥaqqi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أَنْ تُصَلِّيَ عَلٰى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an tuṣalliya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send blessings upon Muhammad and the Household of Muhammad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تَكْشِفَ عَنِّيْ غَمِّيْ وَهَمِّيْ وَكَرْبِي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takshifa `annī ghammī wahammī wakar-bī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relieve my distress, grief, and agony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مَقَامِيْ هٰذَا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fī maqāmī hādhā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situation of mine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كَمَا كَشَفْتَ عَنْ نَبِيِّكَ هَمَّهُ وَغَمَّهُ وَكَرْبَهُ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kamā kashafta `an nabiyyika hammahu waghammahu wakar-bah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same way as You have relieved the distress, grief, and agony of Your Prophet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وَكَفَيْتَهُ هَوْلَ عَدُوِّهِ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wakafaytahu hawla `aduwwih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saved him from the horrors of his enemy.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فَاكْشِفْ عَنِّيْ كَمَا كَشَفْتَ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fakshif `annī kamā kashafta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(please) relieve me in the same way as You did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وَفَرِّجْ عَنِّيْ كَمَا فَرَّجْتَ عَنْهُ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wafarrij `annī kamā farrajta `anh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dispel my worries in the same way as You did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كَمَا كَفَيْتَهُ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kamā kafaytah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save me in the same way as You did to him,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هُوَ الرَّحْمَانُ الرَّحِيمُ عَلَى الْعَرْشِ اسْتَوٰى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huwar raḥmānur raḥīmu `alal `ar-shistawā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all-beneficent and all-merciful and is established on the Throne!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وَاصْرِفْ عَنِّيْ هَوْلَ مَا أَخَافُ هَوْلَهُ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 `annī hawla mā akhāfu hawlah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drive away from me the horror of what I anticipate to horrify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وَمَؤُونَةَ مَا أَخَافُ مَؤُونَتَهُ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wama-ūnata mā akhāfu ma-ūnatah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encumbrance of what I anticipate to overburden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وَهَمَّ مَا أَخَافُ هَمَّهُ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wahamma mā akhāfu hammah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distress of what I anticipate to distress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بِلَا مَؤُونَةٍ عَلٰى نَفْسِيْ مِنْ ذٰلِكَ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bilā ma-ūnatin `alā nafsī min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without making me suffer any encumbrance due to all that.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وَاصْرِفْنِيْ بِقَضَاءِ حَوَائِجِي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waṣrifnī biqaḍā-i ḥawā-ijī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make me leave having all my requests granted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وَكِفَايَةِ مَا أَهَمَّنِيْ هَمُّهُ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wakifāyati mā ahammanī hammuh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having all my distresses relieved,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مِنْ أَمْرِ آخِرَتِيْ وَدُنْيَايَ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min amri-ākhiratī wadunyāy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including the affairs of this world and the Hereafter.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أَمِيرَ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amīral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Commander of the Faithful!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أَبَا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Abu-`Abdullah!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عَلَيْكُمَا مِنِّيْ سَلامُ اللَّهِ أَبَدًا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`alaykumā minnī salāmullāhi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Peace of Allah be upon you both from me forever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يَعْلَمُ خَائِنَةَ الْأَعْيُنِ وَمَا تُخْْفِيْ الصُّدُوْرُ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ya`lamu khā-inatal a`yuni wamā tukhfiṣ ṣudūr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knows the stealthy looks and that which the breasts conceal!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بَقِيتُ وَبَقِيَ اللَّيْلُ وَالنَّهَارُ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baqītu wabaqiyal laylu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long as I am existent and as long as there are day and night.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جَعَلَهُ اللَّهُ آخِرَ الْعَهْدِ مِنْ زِيَارَتِكُمَا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ja`alahullāhu-ākhiral `ahdi min ziyāratikumā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not decide this time of my visit to you both to be the last.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فَرَّقَ اللَّهُ بَيْنِيْ وَبَيْنَكُمَا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farraqallāhu baynī wabaynakumā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never separate me from you both.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أَحْيِنِيْ حَيَاةَ مُحَمَّدٍ وَذُرِّيَّتِهِ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aḥyinī ḥayāta muḥammadin wadhurriyyatih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make me live the same lifestyle that Muhammad and his offspring lived,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وَأَمِتْنِيْ مَمَاتَهُمْ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wa-amitnī mamātahum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me die on the same faith on which they died,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وَتَوَفَّنِيْ عَلٰى مِلَّتِهِمْ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watawaffanī `alā millatihim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receive my soul while I am following their religion,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وَاحْشُرْنِيْ فِيْ زُمْرَتِهِمْ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waḥshur-nī fī zumratihim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include me with their group,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تُفَرِّقْ بَيْنِيْ وَبَيْنَهُمْ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tufarriq baynī wabaynahum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never separate me from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طَرْفَةَ عَيْنٍ أَبَدًا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ṭar-fata `aynin abadā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not for even a winking of any eye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ْفِيْ الدُّنْيَا وَالْآخِرَةِ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fid dunyā wal-ākhirah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this world and in the Hereafter.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يَخْفىٰ عَلَيْهِ خَافِيَةٌ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yakhfā `alayhi khāfiyah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from Whom no secret can remain hidden!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أَمِيرَ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amīral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Commander of the Faithful!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أَبَا عَبْدِاللَّهِ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abā `abdillāh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Abu-`Abdullah!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أَتَيْتُكُمَا زَائِرًا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ataytukumā zā-irā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have come to you both to visit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وَمُتَوَسِّلًا إِلَى اللَّهِ رَبِّيْ وَرَبِّكُمَا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wamutawassilan ilallāhi rabbī warabbikumā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making both of you to be my means to Allah your and my Lord,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وَمُتَوَجِّهًا إِلَيْهِ بِكُمَا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wamutawajjihan ilayhi bikumā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turning my face to Him in your names,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وَمُسْتَشْفِعًا بِكُمَا إِلَى اللَّهِ تَعَالَى فِيْ حَاجَتِيْ هٰذِهِ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wamustashfi`an bikumā ilallāhi ta`ālā fī ḥājatī hādhih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seeking your intercession for me with Allah All-exalted to grant me this request of mine;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فَاشْفَعَا لِي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fashfa`ā lī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intercede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 لَكُمَا عِنْدَ اللَّهِ الْمَقَامَ الْمَحْمُودَ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 lakumā `indallāhil maqāmal maḥmūd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since you both enjoy with Allah a praiseworthy position,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وَالْجَاهَ الْوَجِيهَ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waljāhal wajīh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 admissible status,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وَالْمَنْزِلَ الرَّفِيعَ وَالْوَسِيْلَةَ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walmanzilar rafī`a walwasīlah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 lofty standing, and a means (of nearness to Him).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لَاتَشْتَبِهُ عَلَيْهِ الْأَصْوَاتُ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lātashtabihu `alayhil aṣwāt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Whom is not confused by the many voices (that pray Him)!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إِنِّيْ أَنْقَلِبُ عَنْكُمَا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innī anqalibu `ankumā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will now leave you both,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مُنْتَظِرًا لِتَنَجُّزِ الْحَاجَةِ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muntaẓiran litanajjuzil ḥājah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expecting my request to be granted,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وَقَضَائِهَا وَنَجَاحِهَا مِنَ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waqaḍā-ihā wanajāḥihā minallāh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settled, and made successful by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بِشَفَاعَتِكُمَا لِيْ إِلَى اللَّهِ فِيْ ذٰلِكَ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bishafā`atikumā lī ilallāhi fī dhālik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 account of your intercession for me with Allah in that;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أَخِيبُ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akhīb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so, do not let me down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يَكونُ مُنْقَلَبِيْ مُنْقَلَبًا خَائِبًا خَاسِرًا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yakunu munqalabī munqalaban khā-iban khāsirā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make me leave with disappointment and loss;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يَكُونُ مُنْقَلَبِيْ مُنْقَلَبًا رَاجِحًا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yakūnu munqalabī munqalaban rājiḥā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make me leave with achievement,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مُفْلِحًا مُنْجِحًا مُسْتَجَابًا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mufliḥan munjiḥan mustajābā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prosperity, success, and response (of my prayers)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بِقَضَاءِ جَمِيْعِ حَوَائِجِي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biqaḍā-i jamī`i ḥawā-ijī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having all my requests granted.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وَتَشَفَّعَا لِيْ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watashaffa`ā lī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(please) intercede for me with Allah recurrently.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لَاتُغَلِّطُهُ الْحَاجَاتُ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lātughalliṭuhul ḥājāt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Whom is not confounded by the many requests (that are raised to Him)!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اِنْقَلَبْتُ عَلٰى مَا شَاءَ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inqalabtu `alā mā shā-allāh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now leave on ‘whatever is willed by Allah shall come to pass’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حَوْلَ وَلَا قُوَّةَ إِلَّا بِاللَّهِ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ḥawla walā quwwata illā 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‘there is neither might nor power except with Allah’,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مُفَوِّضًا أَمْرِيْ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mufawwiḍan amrī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relegating all my affairs 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مُلْجِئًا ظَهْرِيْ إِلَى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mulji-an ẓahrī ilallāh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referring all my power to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مُتَوَكِّلًا عَلَى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mutawakkilan `alallāh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depending upon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وَأَقُولُ حَسْبِيَ اللَّهُ وَكَفىٰ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wa-aqūlu ḥasbiyallāhu wakafā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repeating, ‘Allah is only sufficient to me,’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سَمِعَ اللَّهُ لِمَنْ دَعَا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sami`allāhu liman da`ā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‘May Allah respond to him who prays Him.’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لَيْسَ لِيْ وَرَاءَ 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laysa lī warā-allāh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Other than Allah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وَوَرَاءَكُمْ يَا سَادَتِيْ مُنْتَهَى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wawarā-akum yā sādatī muntahā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other than you all, O my masters, I have nothing to put my hope in.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شَاءَ رَبِّيْ كَانَ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mā shā-a rabbī kān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Only that which my Lord wills shall come to pass,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لَا يُبْرِمُهُ إِلْحَاحُ الْمُلِحِّينَ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lā yubrimuhu ilḥāḥul muliḥḥīn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not annoyed by the insistence of those who entreat Him persistently!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وَمَا لَمْ يَشَأْ لَمْ يَكُنْ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wamā lam yasha-lam yakun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whatever He does not will shall never be.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حَوْلَ وَلَا قُوَّةَ إِلَّا بِاللَّهِ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ḥawla walā quwwata illā 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neither might nor power except with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أَسْتَوْدِعُكُمَا اللّٰهَ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astawdi`ukumallāh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entrust you both with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جَعَلَهُ اللَّهُ آخِرَ الْعَهْدِ مِنِّيْ إِلَيْكُمَا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ja`alahullāhu-ākhiral `ahdi minnī ilaykumā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never decide this time of my visit to you both to be the last.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اِنْصَرَفْتُ يَا سَيِّدِيْ يَا أَمِيرَ الْمُؤْمِنِيْنَ وَمَوْلَايَ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inṣaraftu yā sayyidī yā amīral mu-minīna wamawlāy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I now leave, O my master, O Commander of the faithful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وَأَنْتَ يَا أَبَا عَبْدِاللَّهِ يَا سَيِّدِي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wa-anta yā abā `abdillāhi yā sayyidī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O Abu-`Abdullah, O my master.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وَسَلامِيْ عَلَيْكُمَا مُتَّصِلٌ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wasalāmī `alaykumā muttaṣil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My greetings to you both are as continuous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مَا اتَّصَلَ اللَّيْلُ وَالنَّهَارُ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mattaṣalal laylu wan nahār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as night and day.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وَاصِلٌ ذٰلِكَ إِلَيْكُمَا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wāṣilun dhālika ilaykumā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my greetings reach you both (all the time)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غَيْرُ مَحْجُوبٍ عَنْكُمَا سَلامِي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ghayru maḥjūbin `ankumā salāmī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my salutation never be screened from reaching you both,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مُدْرِكَ كُلِّ فَوْتٍ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mudrika kulli fawt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overtakes every attempt of escape!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إِنْ شَاءَ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 shā-allāh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Allah willing.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وَأَسْأَلُهُ بِحَقِّكُمَا أَنْ يَشَاءَ ذٰلِكَ وَيَفْعَلَ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wa-as-aluhu biḥaqqikumā an yashā-a dhālika wayaf`al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also beseech Him in your names to determine and do that,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فَإِنَّهُ حَمِيدٌ مَجِيدٌ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fa-innahu ḥamīdun majīd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He is verily the owner of praise and the owner of glory.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اِنْقَلَبْتُ يَا سَيِّدَيَّ عَنْكُمَا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inqalabtu yā sayyidayya `ankumā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now leaving you both, O my masters,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تَائِبًا حَامِدًا لِلّٰهِ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tā-iban ḥāmidan lillāh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repenting to and praising Allah,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شَاكِرًا رَاجِيًا لِلْإِجَابَةِ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shākiran rājiyan lil-ijābah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thanking Him and hoping Him to respond to me;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غَيْرَ آيِسٍ وَلَا قَانِطٍ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ghayra-āyisin walā qāniṭ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neither despair nor lose hope,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آئِبًا عَائِدًا رَاجِعًا إِلٰى زِيَارَتِكُمَا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ā-iban `ā-idan rāji`an ilā ziyāratikumā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 intend to come back, return, revisit you both,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غَيْرَ رَاغِبٍ عَنْكُمَا وَلَا مِنْ زِيَارَتِكُمَا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ghayra rāghibin `ankumā walā min ziyāratikumā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while I have never desired to leave you or to abandon visiting you;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بَلْ رَاجِعٌ عَائِدٌ إِنْ شَاءَ اللَّهُ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bal rāji`un `ā-idun in shā-allāh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rather, I shall return and come back, if Allah wills.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جَامِعَ كُلِّ شَمْلٍ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jāmi`a kulli shaml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Reunifier of every scattering thing!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حَوْلَ وَلَا قُوَّةَ إِلَّا بِاللَّهِ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ḥawla walā quwwata illā billāh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There is neither might nor power except with Allah.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سَادَتِيْ رَغِبْتُ إِلَيْكُمَا وَإِلٰى زِيَارَتِكُمَا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sādatī raghibtu ilaykumā wa-ilā ziyāratikumā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my masters, I do desire for both of you and for visiting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بَعْدَ أَنْ زَهِدَ فِيكُمَا وَْفِيْ زِيَارَتِكُمَا أَهْلُ الدُّنْيَا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ba`da an zahida fīkumā wafī ziyāratikumā ahlud dunyā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although the people of this world (may) abandon you both or abandon visiting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فَلَا خَيَّبَنِيَ اللَّهُ مٰا رَجَوْتُ وَمَا أَمَّلْتُ فِيْ زِيَارَتِكُمَا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falā khayyabaniyallāhu mā rajawtu wamā ammaltu fī ziyāratikumā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May Allah never make me fail to attain what I have hoped and desired in visiting you both.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إِنَّهُ قَرِيبٌ مُجِيبٌ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innahu qarībun mujīb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Verily, He is All-nigh, All-responding.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بَارِئَ النُّفُوسِ بَعْدَ الْمَوْتِ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bāri-an nufūsi ba`dal mawt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Re-originator of the souls after death!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هُوَ كُلَّ يَوْمٍ فِيْ شَأْنٍ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huwa kulla yawmin fī sha-n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in a state every moment!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قَاضِيَ الْحَاجَاتِ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qāḍiyal ḥājāt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Grantor of requests!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مُنَفِّسَ الْكُرُبَاتِ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munaffisal kurubāt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Reliever of agonies!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مُعْطِيَ السُّؤُلاتِ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mu`ṭiyas su-ulāt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Conferrer of demands!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وَلِيَّ الرَّغَبَاتِ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waliyyar raghabāt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Bestower of desires!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كَافِيَ الْمُهِمَّاتِ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kāfiyal muhimmāt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Savior from sufferings!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مَنْ يَكْْفِيْ مِنْ كُلِّ شَيْء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man yakfī min kulli shay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can save from all things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يَكْْفِيْ مِنْهُ شَيْءٌ فِيْ السَّمَاوَاتِ وَالْأَرْضِ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yakfī minhu shay-un fis samāwāti wal-ar-ḍ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nothing in the heavens or in the earth can save from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بِحَقِّ مُحَمَّدٍ خَاتِمِ النَّبِيِّينَ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biḥaqqi muḥammadin khātimin nabiyyīn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 in the name of Muhammad the seal of the Prophets,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وَعَلِيٍّ أَمِيرِ الْمُؤْمِنِيْنَ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wa`aliyyin amīril mu-minīn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`Ali the commander of the faithful,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وَبِحَقِّ فَاطِمَةَ بِنْتِ نَبِيِّكَ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wabiḥaqqi fāṭimata binti nabiyyik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Fatimah the daughter of Your Prophet,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وَبِحَقِّ الْحَسَنِ وَالْحُسَيْنِ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wabiḥaqqil ḥasani walḥusayn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al-Hasan, and al-Husayn,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فَإِنِّيْ بِهِمْ أَتَوَجَّهُ إِلَيْكَ فِيْ مَقَامِيْ هٰذَا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fa-innī bihim atawajjahu ilayka fī maqāmī hādhā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I turn my face towards You in their names at this very situation of mine,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وَبِهِمْ أَتَوَسَّلُ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wabihim atawassal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make them my means to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وَبِهِمْ أَتَشَفَّعُ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wabihim atashaffa`u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seek their intercession for me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وَبِحَقِّهِمْ أَسْأَلُكَ وَأُقْسِمُ وَأَعْزِمُ عَلَيْكَ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wabiḥaqqihim as-aluka wa-uqsimu wa-a`zimu `alayk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 in the name of Your duty towards them, I adjure You, and I beg You earnestly,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وَبِالشَّأْنِ الَّذِيْ لَهُمْ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wabishha-nil ladhī lahum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the status that they enjoy with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وَبِالْقَدْرِ الَّذِيْ لَهُمْ عِنْدَكَ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 qadril ladhī lahum `indak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value that they enjoy in Your sight,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وَبِالَّذِيْ فَضَّلْتَهُمْ عَلَى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wabilladhī faḍḍaltahum `alal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the thing by which You have preferred them over all the other beings,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اَللَّهُ يَا اَللَّهُ يَا اَللَّهُ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allāhu yā allāhu yā allāh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Allah! O Allah! O Allah!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وَبِاسْمِكَ الَّذِيْ جَعَلْتَهُ عِنْدَهُمْ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wabismikal ladhī ja`altahu `indahum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Your Name that You have placed with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وَبِهِ خَصَصْتَهُمْ دُوْنَ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wabihi khaṣaṣtahum dūnal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given them exclusively other than all the other beings,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وَبِهِ أَبَنْتَهُمْ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wabihi abantahum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through which You have distinguished them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وَأَبَنْتَ فَضْلَهُمْ مِنْ فَضْلِ الْعَالَمِيْنَ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wa-abanta faḍlahum min faḍlil `ālamīn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demonstrated their distinctive precedence over all the other beings so uniquely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فَاقَ فَضْلُهُمْ فَضْلَ الْعَالَمِيْنَ جَمِيعًا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fāqa faḍluhum faḍlal `ālamīna jamī`ā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their preference has exceeded all the distinctive features of all the other beings;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أَسْأَلُكَ أَنْ تُصَلِّيَ عَلٰى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as-aluka an tuṣalliya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beseech You (in the name of all that) to send blessings upon Muhammad and the Household of Muhammad,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 تَكْشِفَ عَنِّيْ غَمِّي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 takshifa `annī ghammī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relieve me from my distress,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وَهَمِّيْ وَكَرْبِي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wahammī wakar-bī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grief, and agony,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وَتَكْفِيَنِيْ الْمُهِمَّ مِنْ أُمُورِي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watakfiyanil muhimma min umūrī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make up for me all my distressing affairs,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وَتَقْضِيَ عَنِّيْ دَيْنِي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wataqḍiya `annī daynī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help me settle my debts,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مُجِيبَ دَعْوَةِ الْمُضْطَرِّينَ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mujība da`watil muḍṭarrīn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responds to the prayer of the distressed!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وَتُجِيرَنِيْ مِنَ الْفَقْرِ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watujīranī minal faqr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safeguard me against poverty,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وَتُجِيرَنِيْ مِنَ الْفَاقَةِ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watujīranī minal fāqah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safeguard me against scarcity,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وَتُغْنِيَنِيْ عَنِ الْمَسْأَلَةِ إِلَى الْمَخْلُوقِينَ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watughniyanī `anil mas-alati ilal makhlūqīn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make me dispense with begging from the created beings,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وَتَكْفِيَنِيْ هَمَّ مَنْ أَخَافُ هَمَّهُ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watakfiyanī hamma man akhāfu hammah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 spare me from the distress of what I anticipate to distress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وَعُسْرَ مَنْ أَخَافُ عُسْرَهُ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wa`usra man akhāfu `usrah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difficulty of what I anticipate to be difficult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وَحُزُونَةَ مَنْ أَخَافُ حُزُونَتَهُ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waḥuzūnata man akhāfu ḥuzūnatah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toughness of what I anticipate to be hard for me (to deal with],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وَشَرَّ مَنْ أَخَافُ شَرَّهُ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washarra man akhāfu sharrah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evil of what I anticipate to be evil,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وَمَكْرَ مَنْ أَخَافُ مَكْرَهُ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wamakra man akhāfu makrah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conspiracy of whom I anticipate to plot conspiracy (against me],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وَبَغْيَ مَنْ أَخَافُ بَغْيَهُ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wabaghya man akhāfu baghyah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tyranny of whom I anticipate to treat me tyrannically,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وَجَوْرَ مَنْ أَخَافُ جَوْرَهُ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wajawra man akhāfu jawrah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injustice of whom I anticipate to be unjust to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كَاشِفَ كُرَبِ الْمَكْرُوبِينَ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kāshifa kurabil makrūbīn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relieves the agonies of the agonized!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وَسُلْطَانَ مَنْ أَخَافُ سُلْطَانَهُ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wasulṭāna man akhāfu sulṭānah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domination of whom I anticipate to dominate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وَكَيْدَ مَنْ أَخَافُ كَيْدَهُ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wakayda man akhāfu kaydah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trickery of whom I anticipate to trick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وَمَقْدُرَةَ مَنْ أَخَافُ مَقْدُرَتَهُ عَلَيَّ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wamaqdurata man akhāfu maqduratahu `alayy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authority of whom I anticipate to seize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وَتَرُدَّ عَنِّيْ كَيْدَ الْكَيَدَةِ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watarudda `annī kaydal kayadah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to ward off from me the trickeries of the deceivers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وَمَكْرَ الْمَكَرَةِ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wamakral makarah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the cunning of the devious.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مَنْ أَرَادَنِيْ فَأَرِدْهُ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man arādanī fa-arid-h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stand for me against him who intends evil for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 كَادَنِيْ فَكِدْهُ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 kādanī fakid-h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intrigue against him who intends to conspire against me,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وَاصْرِفْ عَنِّيْ كَيْدَهُ وَمَكْرَهُ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waṣrif `annī kaydahu wamakrah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turn away from me his trickeries, cunning,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وَبَأْسَهُ وَأَمَانِيَّهُ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waba-sahu wa-amāniyyah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influence, and evil desires,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وَامْنَعْهُ عَنِّيْ كَيْفَ شِئْتَ وَأَنَّىٰ شِئْتَ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wamna`hu `annī kayfa shi-ta wa-annā shi-t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prevent him against me in any way You choose and at any time You choose.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غِيَاثَ الْمُسْتَغِيثِينَ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ghiyāthal mustaghīthīn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Aide of the callers for aid!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اشْغَلْهُ عَنِّي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allāhummashghalhu `annī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preoccupy him against me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بِفَقْرٍ لَاتَجْبُرُهُ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bifaqrin lātajburuh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by means of poverty that You never cut down,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وَبِبَلاءٍ لَاتَسْتُرُهُ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wabibalā-in lātasturuh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ordeals that You never recover,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وَبِفَاقَةٍ لَا تَسُدُّهَا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wabifāqatin lā tasudduhā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neediness that You never stop,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وَبِسُقْمٍ لَا تُعَافِيهِ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wabisuqmin lā tu`āfīh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ailment that You never heal,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وَذُلٍّ لَاتُعِزُّهُ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wadhullin lātu`izzuh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humility that You never change into dignity,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وَبِمَسْكَنَةٍ لَاتَجْبُرُهَا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wabimaskanatin lātajburuhā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destitution that You never cut down.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اَللّٰهُمَّ اضْرِبْ بِالذُّلِّ نَصْبَ عَيْنَيْهِ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allāhummaḍrib bidhhulli naṣba `aynayh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Allah, (please) strike him with humility in the center of his eyes,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وَأَدْخِلْ عَلَيْهِ الْفَقْرَ فِيْ مَنْزِلِهِ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wa-adkhil `alayhil faqra fī manzilih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interleave poverty to his own house,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وَالْعِلَّةَ وَالسُّقْمَ فِيْ بَدَنِهِ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wal`illata was suqma fī badanih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ailment and disease in his body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صَرِيخَ الْمُسْتَصْرِخِينَ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ṣarīkhal mustaṣrikhīn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Helper of those who cry for help!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حَتَّىٰ تَشْغَلَهُ عَنِّيْ بِشُغْلٍ شَاغِلٍ لَافَرَاغَ لَهُ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ḥattā tashghalahu `annī bishughlin shāghilin lāfarāgha lah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that You will preoccupy him with an engrossing, relentless preoccupation,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وَأَنْسِهِ ذِكْرِيْ كَمَا أَنْسَيْتَهُ ذِكْرَكَ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wa-ansihi dhikrī kamā ansaytahu dhikrak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make him fail to remember me in the same was as he has failed to remember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وَخُذْ عَنِّيْ بِسَمْعِهِ وَبَصَرِهِ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wakhudh `annī bisam`ihi wabaṣarih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divert from me his hearing, sight,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وَلِسَانِهِ وَيَدِهِ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walisānihi wayadih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tongue, hand,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وَرِجْلِهِ وَقَلْبِهِ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warijlihi waqalbih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leg, heart,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وَجَمِيْعِ جَوَارِحِهِ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wajamī`i jawāriḥih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all of his organs,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وَأَدْخِلْ عَلَيْهِ فِيْ جَمِيْعِ ذٰلِكَ السُّقْمَ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wa-adkhil `alayhi fī jamī`i dhālikas suqm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place in him sickness in all these (organs],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تَشْفِهِ حَتَّىٰ تَجْعَلَ ذٰلِكَ لَهُ شُغْلًا شَاغِلًا بِهِ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tashfihi ḥattā taj`ala dhālika lahu shughlan shāghilan bih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do not heal him so that all these (sicknesses) will preoccupy him relentlessly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عَنِّيْ وَعَنْ ذِكْرِي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`annī wa`an dhikrī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from me and from mentioning me.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وَاكْفِنِيْ يَا كَافِيَ مَا لَايَكْْفِيْ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wakfinī yā kāfiya mā lāyakfī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spare me, O Savior, from all that which cannot be spared by anyone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وَيَا مَنْ هُوَ أَقْرَبُ إِلَيَّ مِنْ حَبْلِ الْوَرِيدِ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wayā man huwa aqrabu ilayya min ḥablil warīd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He Who is nearer to me than my life-vein!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فَإِنَّكَ الْكَاْفِيْ لَاكَافِيَ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fa-innakal kafī lākāfiya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for You are verily the Savior; and there is no savior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وَمُفَرِّجٌ لَامُفَرِّجَ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wamufarrijun lāmufarrija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verily the Reliever, and there is no reliever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وَمُغِيثٌ لَامُغِيثَ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wamughīthun lāmughītha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You are verily the Succorer, and there is no succorer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وَجَارٌ لَاجَارَ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wajārun lājāra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You are verily the Shelterer, and there is no shelterer other than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خَابَ مَنْ كَانَ جَارُهُ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khāba man kāna jāruhu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Disappointed is he whose shelterer is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وَمُغِيثُهُ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wamughīthuhu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recourse to anywhere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وَمَفْزَعُهُ إِلٰى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wamafza`uhu ilā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resort is anywhere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وَمَهْرَبُهُ إِلٰى سِوَاكَ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wamahrabuhu ilā siwāk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way out is anywhere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وَمَلْجَؤُهُ إِلٰى غَيْرِكَ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wamalja-uhu ilā ghayrik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whose haven is anywhere other than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وَمَنْجَاهُ مِنْ مَخْلُوقٍ غَيْرِكَ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wamanjāhu min makhlūqin ghayrik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whose savior from any created being is anyone other than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Alqama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