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  <p:sldId id="396" r:id="rId147"/>
    <p:sldId id="397" r:id="rId148"/>
    <p:sldId id="398" r:id="rId149"/>
    <p:sldId id="399" r:id="rId150"/>
    <p:sldId id="400" r:id="rId151"/>
    <p:sldId id="401" r:id="rId152"/>
    <p:sldId id="402" r:id="rId153"/>
    <p:sldId id="403" r:id="rId154"/>
    <p:sldId id="404" r:id="rId155"/>
    <p:sldId id="405" r:id="rId156"/>
    <p:sldId id="406" r:id="rId157"/>
    <p:sldId id="407" r:id="rId158"/>
    <p:sldId id="408" r:id="rId159"/>
    <p:sldId id="409" r:id="rId160"/>
    <p:sldId id="410" r:id="rId161"/>
    <p:sldId id="411" r:id="rId162"/>
    <p:sldId id="412" r:id="rId163"/>
    <p:sldId id="413" r:id="rId164"/>
    <p:sldId id="414" r:id="rId165"/>
    <p:sldId id="415" r:id="rId166"/>
    <p:sldId id="416" r:id="rId167"/>
    <p:sldId id="417" r:id="rId168"/>
    <p:sldId id="418" r:id="rId169"/>
    <p:sldId id="419" r:id="rId170"/>
    <p:sldId id="420" r:id="rId171"/>
    <p:sldId id="421" r:id="rId172"/>
    <p:sldId id="422" r:id="rId173"/>
    <p:sldId id="423" r:id="rId174"/>
    <p:sldId id="424" r:id="rId175"/>
    <p:sldId id="425" r:id="rId176"/>
    <p:sldId id="426" r:id="rId177"/>
    <p:sldId id="427" r:id="rId178"/>
    <p:sldId id="428" r:id="rId179"/>
    <p:sldId id="429" r:id="rId180"/>
    <p:sldId id="430" r:id="rId181"/>
    <p:sldId id="431" r:id="rId182"/>
    <p:sldId id="432" r:id="rId183"/>
    <p:sldId id="433" r:id="rId184"/>
    <p:sldId id="434" r:id="rId185"/>
    <p:sldId id="435" r:id="rId186"/>
    <p:sldId id="436" r:id="rId187"/>
    <p:sldId id="437" r:id="rId188"/>
    <p:sldId id="438" r:id="rId189"/>
    <p:sldId id="439" r:id="rId190"/>
    <p:sldId id="440" r:id="rId191"/>
    <p:sldId id="441" r:id="rId192"/>
    <p:sldId id="442" r:id="rId193"/>
    <p:sldId id="443" r:id="rId194"/>
    <p:sldId id="444" r:id="rId195"/>
    <p:sldId id="445" r:id="rId196"/>
    <p:sldId id="446" r:id="rId197"/>
    <p:sldId id="447" r:id="rId198"/>
    <p:sldId id="448" r:id="rId199"/>
    <p:sldId id="449" r:id="rId20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Relationship Id="rId147" Type="http://schemas.openxmlformats.org/officeDocument/2006/relationships/slide" Target="slides/slide141.xml"/><Relationship Id="rId148" Type="http://schemas.openxmlformats.org/officeDocument/2006/relationships/slide" Target="slides/slide142.xml"/><Relationship Id="rId149" Type="http://schemas.openxmlformats.org/officeDocument/2006/relationships/slide" Target="slides/slide143.xml"/><Relationship Id="rId150" Type="http://schemas.openxmlformats.org/officeDocument/2006/relationships/slide" Target="slides/slide144.xml"/><Relationship Id="rId151" Type="http://schemas.openxmlformats.org/officeDocument/2006/relationships/slide" Target="slides/slide145.xml"/><Relationship Id="rId152" Type="http://schemas.openxmlformats.org/officeDocument/2006/relationships/slide" Target="slides/slide146.xml"/><Relationship Id="rId153" Type="http://schemas.openxmlformats.org/officeDocument/2006/relationships/slide" Target="slides/slide147.xml"/><Relationship Id="rId154" Type="http://schemas.openxmlformats.org/officeDocument/2006/relationships/slide" Target="slides/slide148.xml"/><Relationship Id="rId155" Type="http://schemas.openxmlformats.org/officeDocument/2006/relationships/slide" Target="slides/slide149.xml"/><Relationship Id="rId156" Type="http://schemas.openxmlformats.org/officeDocument/2006/relationships/slide" Target="slides/slide150.xml"/><Relationship Id="rId157" Type="http://schemas.openxmlformats.org/officeDocument/2006/relationships/slide" Target="slides/slide151.xml"/><Relationship Id="rId158" Type="http://schemas.openxmlformats.org/officeDocument/2006/relationships/slide" Target="slides/slide152.xml"/><Relationship Id="rId159" Type="http://schemas.openxmlformats.org/officeDocument/2006/relationships/slide" Target="slides/slide153.xml"/><Relationship Id="rId160" Type="http://schemas.openxmlformats.org/officeDocument/2006/relationships/slide" Target="slides/slide154.xml"/><Relationship Id="rId161" Type="http://schemas.openxmlformats.org/officeDocument/2006/relationships/slide" Target="slides/slide155.xml"/><Relationship Id="rId162" Type="http://schemas.openxmlformats.org/officeDocument/2006/relationships/slide" Target="slides/slide156.xml"/><Relationship Id="rId163" Type="http://schemas.openxmlformats.org/officeDocument/2006/relationships/slide" Target="slides/slide157.xml"/><Relationship Id="rId164" Type="http://schemas.openxmlformats.org/officeDocument/2006/relationships/slide" Target="slides/slide158.xml"/><Relationship Id="rId165" Type="http://schemas.openxmlformats.org/officeDocument/2006/relationships/slide" Target="slides/slide159.xml"/><Relationship Id="rId166" Type="http://schemas.openxmlformats.org/officeDocument/2006/relationships/slide" Target="slides/slide160.xml"/><Relationship Id="rId167" Type="http://schemas.openxmlformats.org/officeDocument/2006/relationships/slide" Target="slides/slide161.xml"/><Relationship Id="rId168" Type="http://schemas.openxmlformats.org/officeDocument/2006/relationships/slide" Target="slides/slide162.xml"/><Relationship Id="rId169" Type="http://schemas.openxmlformats.org/officeDocument/2006/relationships/slide" Target="slides/slide163.xml"/><Relationship Id="rId170" Type="http://schemas.openxmlformats.org/officeDocument/2006/relationships/slide" Target="slides/slide164.xml"/><Relationship Id="rId171" Type="http://schemas.openxmlformats.org/officeDocument/2006/relationships/slide" Target="slides/slide165.xml"/><Relationship Id="rId172" Type="http://schemas.openxmlformats.org/officeDocument/2006/relationships/slide" Target="slides/slide166.xml"/><Relationship Id="rId173" Type="http://schemas.openxmlformats.org/officeDocument/2006/relationships/slide" Target="slides/slide167.xml"/><Relationship Id="rId174" Type="http://schemas.openxmlformats.org/officeDocument/2006/relationships/slide" Target="slides/slide168.xml"/><Relationship Id="rId175" Type="http://schemas.openxmlformats.org/officeDocument/2006/relationships/slide" Target="slides/slide169.xml"/><Relationship Id="rId176" Type="http://schemas.openxmlformats.org/officeDocument/2006/relationships/slide" Target="slides/slide170.xml"/><Relationship Id="rId177" Type="http://schemas.openxmlformats.org/officeDocument/2006/relationships/slide" Target="slides/slide171.xml"/><Relationship Id="rId178" Type="http://schemas.openxmlformats.org/officeDocument/2006/relationships/slide" Target="slides/slide172.xml"/><Relationship Id="rId179" Type="http://schemas.openxmlformats.org/officeDocument/2006/relationships/slide" Target="slides/slide173.xml"/><Relationship Id="rId180" Type="http://schemas.openxmlformats.org/officeDocument/2006/relationships/slide" Target="slides/slide174.xml"/><Relationship Id="rId181" Type="http://schemas.openxmlformats.org/officeDocument/2006/relationships/slide" Target="slides/slide175.xml"/><Relationship Id="rId182" Type="http://schemas.openxmlformats.org/officeDocument/2006/relationships/slide" Target="slides/slide176.xml"/><Relationship Id="rId183" Type="http://schemas.openxmlformats.org/officeDocument/2006/relationships/slide" Target="slides/slide177.xml"/><Relationship Id="rId184" Type="http://schemas.openxmlformats.org/officeDocument/2006/relationships/slide" Target="slides/slide178.xml"/><Relationship Id="rId185" Type="http://schemas.openxmlformats.org/officeDocument/2006/relationships/slide" Target="slides/slide179.xml"/><Relationship Id="rId186" Type="http://schemas.openxmlformats.org/officeDocument/2006/relationships/slide" Target="slides/slide180.xml"/><Relationship Id="rId187" Type="http://schemas.openxmlformats.org/officeDocument/2006/relationships/slide" Target="slides/slide181.xml"/><Relationship Id="rId188" Type="http://schemas.openxmlformats.org/officeDocument/2006/relationships/slide" Target="slides/slide182.xml"/><Relationship Id="rId189" Type="http://schemas.openxmlformats.org/officeDocument/2006/relationships/slide" Target="slides/slide183.xml"/><Relationship Id="rId190" Type="http://schemas.openxmlformats.org/officeDocument/2006/relationships/slide" Target="slides/slide184.xml"/><Relationship Id="rId191" Type="http://schemas.openxmlformats.org/officeDocument/2006/relationships/slide" Target="slides/slide185.xml"/><Relationship Id="rId192" Type="http://schemas.openxmlformats.org/officeDocument/2006/relationships/slide" Target="slides/slide186.xml"/><Relationship Id="rId193" Type="http://schemas.openxmlformats.org/officeDocument/2006/relationships/slide" Target="slides/slide187.xml"/><Relationship Id="rId194" Type="http://schemas.openxmlformats.org/officeDocument/2006/relationships/slide" Target="slides/slide188.xml"/><Relationship Id="rId195" Type="http://schemas.openxmlformats.org/officeDocument/2006/relationships/slide" Target="slides/slide189.xml"/><Relationship Id="rId196" Type="http://schemas.openxmlformats.org/officeDocument/2006/relationships/slide" Target="slides/slide190.xml"/><Relationship Id="rId197" Type="http://schemas.openxmlformats.org/officeDocument/2006/relationships/slide" Target="slides/slide191.xml"/><Relationship Id="rId198" Type="http://schemas.openxmlformats.org/officeDocument/2006/relationships/slide" Target="slides/slide192.xml"/><Relationship Id="rId199" Type="http://schemas.openxmlformats.org/officeDocument/2006/relationships/slide" Target="slides/slide193.xml"/><Relationship Id="rId200" Type="http://schemas.openxmlformats.org/officeDocument/2006/relationships/slide" Target="slides/slide19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Alqama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يَا اَللَّهُ يَا اَللَّهُ يَا اَللَّهُ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يَحُولُ بَيْنَ الْمَرْءِ وَقَلْبِهِ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yaḥūlu baynal mar-i waqalbih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intervenes between man and his heart!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فَأَنْتَ ثِقَتِيْ وَرَجَائِي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fa-anta thiqatī warajā-ī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verily my trust, my hope,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وَمَفْزَعِيْ وَمَهْرَبِي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wamafza`ī wamahrabī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resort, my way out,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وَمَلْجَإِيْ وَمَنْجَايَ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wamalja-ī wamanjāy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haven, and my savior.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فَبِكَ أَسْتَفْتِحُ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fabika astaftiḥ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You do I commence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وَبِكَ أَسْتَنْجِحُ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wabika astanjiḥ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You do I seek success.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أَتَوَجَّهُ إِلَيْكَ وَأَتَوَسَّلُ وَأَتَشَفَّعُ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atawajjahu ilayka wa-atawassalu wa-atashaffa`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do I turn my face towards You, seek means to You, and seek intercession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فَأَسْأَلُكَ يَا اَللَّهُ يَا اَللَّهُ يَا اَللَّهُ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fa-as-aluka yā allāhu yā allāhu yā 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I beseech You, O Allah! O Allah! O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الْحَمْدُ وَلَكَ الشُّكْرُ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ḥamdu walakash shukr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Yours is all praise and Yours is all thanks.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وَإِلَيْكَ الْمُشْتَكَىٰ وَأَنْتَ الْمُسْتَعَانُ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wa-ilaykal mushtakā wa-antal musta`ān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You is my complaint and You are the Besought for help.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هُوَ بِالْمَنْظَرِ الْأَعْلَى وَبِالْأُفُقِ الْمُبِينِ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huwa bil manẓaril a`lā wabil ufuqil mubīn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in the Highest Position and in the Clear Horizon!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فَأَسْأَلُكَ يَا اَللَّهُ يَا اَللَّهُ يَا اَللَّهُ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fa-as-aluka yā allāhu yā allāhu yā 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I beseech You, O Allah! O Allah! O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بِحَقِّ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biḥaqqi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تُصَلِّيَ عَلٰى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tuṣalliya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send blessings upon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تَكْشِفَ عَنِّيْ غَمِّيْ وَهَمِّيْ وَكَرْبِي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takshifa `annī ghammī wahammī wakar-bī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relieve my distress, grief, and agony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مَقَامِيْ هٰذَا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maqāmī hādhā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this situation of mine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كَشَفْتَ عَنْ نَبِيِّكَ هَمَّهُ وَغَمَّهُ وَكَرْبَهُ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kashafta `an nabiyyika hammahu waghammahu wakar-bah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same way as You have relieved the distress, grief, and agony of Your Prophet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وَكَفَيْتَهُ هَوْلَ عَدُوِّهِ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wakafaytahu hawla `aduwwih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saved him from the horrors of his enemy.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فَاكْشِفْ عَنِّيْ كَمَا كَشَفْتَ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fakshif `annī kamā kashafta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(please) relieve me in the same way as You did to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وَفَرِّجْ عَنِّيْ كَمَا فَرَّجْتَ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wafarrij `annī kamā farrajta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dispel my worries in the same way as You did to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وَاكْفِنِيْ كَمَا كَفَيْتَهُ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wakfinī kamā kafaytah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save me in the same way as You did to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هُوَ الرَّحْمَانُ الرَّحِيمُ عَلَى الْعَرْشِ اسْتَوٰى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huwar raḥmānur raḥīmu `alal `ar-shistawā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all-beneficent and all-merciful and is established on the Throne!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وَاصْرِفْ عَنِّيْ هَوْلَ مَا أَخَافُ هَوْلَهُ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waṣrif `annī hawla mā akhāfu hawlah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drive away from me the horror of what I anticipate to horrify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وَمَؤُونَةَ مَا أَخَافُ مَؤُونَتَهُ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wama-ūnata mā akhāfu ma-ūnatah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encumbrance of what I anticipate to overburden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وَهَمَّ مَا أَخَافُ هَمَّهُ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wahamma mā akhāfu hammah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distress of what I anticipate to distress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بِلَا مَؤُونَةٍ عَلٰى نَفْسِيْ مِنْ ذٰلِكَ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bilā ma-ūnatin `alā nafsī min dhālik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without making me suffer any encumbrance due to all that.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وَاصْرِفْنِيْ بِقَضَاءِ حَوَائِجِي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waṣrifnī biqaḍā-i ḥawā-ijī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leave having all my requests granted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وَكِفَايَةِ مَا أَهَمَّنِيْ هَمُّهُ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wakifāyati mā ahammanī hammuh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having all my distresses relieved,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أَمْرِ آخِرَتِيْ وَدُنْيَايَ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amri-ākhiratī wadunyāy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including the affairs of this world and the Hereafter.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أَمِيرَ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amīral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Commander of the Faithful!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أَبَا عَبْدِاللَّهِ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abā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Abu-`Abdullah!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عَلَيْكُمَا مِنِّيْ سَلامُ اللَّهِ أَبَدًا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`alaykumā minnī salāmullāhi abadā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of Allah be upon you both from me forever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يَعْلَمُ خَائِنَةَ الْأَعْيُنِ وَمَا تُخْْفِيْ الصُّدُوْرُ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ya`lamu khā-inatal a`yuni wamā tukhfiṣ ṣudūr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knows the stealthy looks and that which the breasts conceal!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بَقِيتُ وَبَقِيَ اللَّيْلُ وَالنَّهَارُ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baqītu wabaqiyal laylu wan nahār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long as I am existent and as long as there are day and night.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جَعَلَهُ اللَّهُ آخِرَ الْعَهْدِ مِنْ زِيَارَتِكُمَا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ja`alahullāhu-ākhiral `ahdi min ziyāratikumā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not decide this time of my visit to you both to be the last.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فَرَّقَ اللَّهُ بَيْنِيْ وَبَيْنَكُمَا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farraqallāhu baynī wabaynakumā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never separate me from you both.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أَحْيِنِيْ حَيَاةَ مُحَمَّدٍ وَذُرِّيَّتِهِ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aḥyinī ḥayāta muḥammadin wadhurriyyatih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make me live the same lifestyle that Muhammad and his offspring lived,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وَأَمِتْنِيْ مَمَاتَهُمْ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wa-amitnī mamātahum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die on the same faith on which they died,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وَتَوَفَّنِيْ عَلٰى مِلَّتِهِمْ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watawaffanī `alā millatihim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receive my soul while I am following their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وَاحْشُرْنِيْ فِيْ زُمْرَتِهِمْ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waḥshur-nī fī zumratihim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include me with their group,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تُفَرِّقْ بَيْنِيْ وَبَيْنَهُمْ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tufarriq baynī wabaynahum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never separate me from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طَرْفَةَ عَيْنٍ أَبَدًا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ṭar-fata `aynin abadā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 for even a winking of any eye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الدُّنْيَا وَالْآخِرَةِ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fid dunyā wal-ākhirah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this world and in the Hereafter.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لَا يَخْفىٰ عَلَيْهِ خَافِيَةٌ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lā yakhfā `alayhi khāfiyah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from Whom no secret can remain hidden!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أَمِيرَ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amīral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Commander of the Faithful!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أَبَا عَبْدِاللَّهِ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abā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Abu-`Abdullah!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أَتَيْتُكُمَا زَائِرًا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ataytukumā zā-irā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come to you both to visit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وَمُتَوَسِّلًا إِلَى اللَّهِ رَبِّيْ وَرَبِّكُمَا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wamutawassilan ilallāhi rabbī warabbikumā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making both of you to be my means to Allah your and my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وَمُتَوَجِّهًا إِلَيْهِ بِكُمَا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wamutawajjihan ilayhi bikumā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turning my face to Him in your names,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وَمُسْتَشْفِعًا بِكُمَا إِلَى اللَّهِ تَعَالَى فِيْ حَاجَتِيْ هٰذِهِ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wamustashfi`an bikumā ilallāhi ta`ālā fī ḥājatī hādhih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seeking your intercession for me with Allah All-exalted to grant me this request of mine;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فَاشْفَعَا 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fashfa`ā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intercede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 لَكُمَا عِنْدَ اللَّهِ الْمَقَامَ الْمَحْمُودَ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 lakumā `indallāhil maqāmal maḥmūd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since you both enjoy with Allah a praiseworthy position,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وَالْجَاهَ الْوَجِيهَ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waljāhal wajīh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admissible status,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وَالْمَنْزِلَ الرَّفِيعَ وَالْوَسِيْلَةَ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walmanzilar rafī`a walwasīlah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lofty standing, and a means (of nearness to Him).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لَاتَشْتَبِهُ عَلَيْهِ الْأَصْوَاتُ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lātashtabihu `alayhil aṣwāt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Whom is not confused by the many voices (that pray Him)!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إِنِّيْ أَنْقَلِبُ عَنْكُمَا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innī anqalibu `ankumā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will now leave you both,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مُنْتَظِرًا لِتَنَجُّزِ الْحَاجَةِ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muntaẓiran litanajjuzil ḥājah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expecting my request to be granted,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وَقَضَائِهَا وَنَجَاحِهَا مِنَ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waqaḍā-ihā wanajāḥihā minallāh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settled, and made successful by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بِشَفَاعَتِكُمَا لِيْ إِلَى اللَّهِ فِيْ ذٰلِكَ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bishafā`atikumā lī ilallāhi fī dhālik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account of your intercession for me with Allah in that;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أَخِيبُ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akhīb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do not let me down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يَكونُ مُنْقَلَبِيْ مُنْقَلَبًا خَائِبًا خَاسِرًا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yakunu munqalabī munqalaban khā-iban khāsirā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do not make me leave with disappointment and loss;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بَلْ يَكُونُ مُنْقَلَبِيْ مُنْقَلَبًا رَاجِحًا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 yakūnu munqalabī munqalaban rājiḥā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rather, make me leave with achievement,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مُفْلِحًا مُنْجِحًا مُسْتَجَابًا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mufliḥan munjiḥan mustajābā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prosperity, success, and response (of my prayers)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بِقَضَاءِ جَمِيْعِ حَوَائِجِي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biqaḍā-i jamī`i ḥawā-ijī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having all my requests granted.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وَتَشَفَّعَا لِيْ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watashaffa`ā lī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(please) intercede for me with Allah recurrently.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لَاتُغَلِّطُهُ الْحَاجَاتُ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lātughalliṭuhul ḥājāt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Whom is not confounded by the many requests (that are raised to Him)!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اِنْقَلَبْتُ عَلٰى مَا شَاءَ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inqalabtu `alā mā shā-allāh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now leave on ‘whatever is willed by Allah shall come to pass’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حَوْلَ وَلَا قُوَّةَ إِلَّا بِاللَّهِ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ḥawla walā quwwata illā billāh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‘there is neither might nor power except with Allah’,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مُفَوِّضًا أَمْرِيْ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mufawwiḍan amrī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relegating all my affairs to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مُلْجِئًا ظَهْرِيْ إِلَى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mulji-an ẓahrī ilallāh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referring all my power to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مُتَوَكِّلًا عَلَى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mutawakkilan `alallāh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depending upon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وَأَقُولُ حَسْبِيَ اللَّهُ وَكَفىٰ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wa-aqūlu ḥasbiyallāhu wakafā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repeating, ‘Allah is only sufficient to me,’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سَمِعَ اللَّهُ لِمَنْ دَعَا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sami`allāhu liman da`ā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‘May Allah respond to him who prays Him.’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لَيْسَ لِيْ وَرَاءَ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laysa lī warā-allāh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Other than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وَوَرَاءَكُمْ يَا سَادَتِيْ مُنْتَهَى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wawarā-akum yā sādatī muntahā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other than you all, O my masters, I have nothing to put my hope 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شَاءَ رَبِّيْ كَانَ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shā-a rabbī kān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Only that which my Lord wills shall come to pass,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لَا يُبْرِمُهُ إِلْحَاحُ الْمُلِحِّينَ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lā yubrimuhu ilḥāḥul muliḥḥīn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not annoyed by the insistence of those who entreat Him persistently!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لَمْ يَشَأْ لَمْ يَكُنْ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lam yasha-lam yakun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whatever He does not will shall never be.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حَوْلَ وَلَا قُوَّةَ إِلَّا بِاللَّهِ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ḥawla walā quwwata illā billāh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neither might nor power except with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أَسْتَوْدِعُكُمَا اللّٰهَ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astawdi`ukumallāh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entrust you both with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جَعَلَهُ اللَّهُ آخِرَ الْعَهْدِ مِنِّيْ إِلَيْكُمَا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ja`alahullāhu-ākhiral `ahdi minnī ilaykumā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never decide this time of my visit to you both to be the last.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اِنْصَرَفْتُ يَا سَيِّدِيْ يَا أَمِيرَ الْمُؤْمِنِيْنَ وَمَوْلَايَ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inṣaraftu yā sayyidī yā amīral mu-minīna wamawlāy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I now leave, O my master, O Commander of the faithful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يَا أَبَا عَبْدِاللَّهِ يَا سَيِّدِي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yā abā `abdillāhi yā sayyidī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O Abu-`Abdullah, O my master.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وَسَلامِيْ عَلَيْكُمَا مُتَّصِلٌ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wasalāmī `alaykumā muttaṣil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greetings to you both are as continuous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اتَّصَلَ اللَّيْلُ وَالنَّهَارُ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mattaṣalal laylu wan nahār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night and day.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وَاصِلٌ ذٰلِكَ إِلَيْكُمَا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wāṣilun dhālika ilaykumā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my greetings reach you both (all the time)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غَيْرُ مَحْجُوبٍ عَنْكُمَا سَلامِي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ghayru maḥjūbin `ankumā salāmī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salutation never be screened from reaching you both,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مُدْرِكَ كُلِّ فَوْتٍ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mudrika kulli fawt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overtakes every attempt of escape!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إِنْ شَاءَ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 shā-allāh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willing.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وَأَسْأَلُهُ بِحَقِّكُمَا أَنْ يَشَاءَ ذٰلِكَ وَيَفْعَلَ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wa-as-aluhu biḥaqqikumā an yashā-a dhālika wayaf`al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beseech Him in your names to determine and do that,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فَإِنَّهُ حَمِيدٌ مَجِيدٌ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fa-innahu ḥamīdun majīd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He is verily the owner of praise and the owner of glory.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اِنْقَلَبْتُ يَا سَيِّدَيَّ عَنْكُمَا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inqalabtu yā sayyidayya `ankumā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now leaving you both, O my masters,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تَائِبًا حَامِدًا لِلّٰهِ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tā-iban ḥāmidan 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repenting to and praising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شَاكِرًا رَاجِيًا لِلْإِجَابَةِ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shākiran rājiyan lil-ijābah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thanking Him and hoping Him to respond to me;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غَيْرَ آيِسٍ وَلَا قَانِطٍ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ghayra-āyisin walā qāniṭ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neither despair nor lose hope,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آئِبًا عَائِدًا رَاجِعًا إِلٰى زِيَارَتِكُمَا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ā-iban `ā-idan rāji`an ilā ziyāratikumā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intend to come back, return, revisit you both,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غَيْرَ رَاغِبٍ عَنْكُمَا وَلَا مِنْ زِيَارَتِكُمَا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ghayra rāghibin `ankumā walā min ziyāratikumā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while I have never desired to leave you or to abandon visiting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بَلْ رَاجِعٌ عَائِدٌ إِنْ شَاءَ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 rāji`un `ā-idun in shā-allāh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rather, I shall return and come back, if Allah wills.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جَامِعَ كُلِّ شَمْلٍ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jāmi`a kulli shaml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Reunifier of every scattering thing!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حَوْلَ وَلَا قُوَّةَ إِلَّا بِاللَّهِ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ḥawla walā quwwata illā billāh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neither might nor power except with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سَادَتِيْ رَغِبْتُ إِلَيْكُمَا وَإِلٰى زِيَارَتِكُمَا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sādatī raghibtu ilaykumā wa-ilā ziyāratikumā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masters, I do desire for both of you and for visiting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بَعْدَ أَنْ زَهِدَ فِيكُمَا وَْفِيْ زِيَارَتِكُمَا أَهْلُ الدُّنْيَا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ba`da an zahida fīkumā wafī ziyāratikumā ahlud dunyā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although the people of this world (may) abandon you both or abandon visiting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خَيَّبَنِيَ اللَّهُ مٰا رَجَوْتُ وَمَا أَمَّلْتُ فِيْ زِيَارَتِكُمَا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khayyabaniyallāhu mā rajawtu wamā ammaltu fī ziyāratikumā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never make me fail to attain what I have hoped and desired in visiting you both.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إِنَّهُ قَرِيبٌ مُجِيبٌ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innahu qarībun mujīb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He is All-nigh, All-responding.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بَارِئَ النُّفُوسِ بَعْدَ الْمَوْتِ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bāri-an nufūsi ba`dal mawt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Re-originator of the souls after death!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هُوَ كُلَّ يَوْمٍ فِيْ شَأْنٍ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huwa kulla yawmin fī sha-n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in a state every moment!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قَاضِيَ الْحَاجَاتِ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qāḍiyal ḥājāt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Grantor of requests!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مُنَفِّسَ الْكُرُبَاتِ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munaffisal kurubāt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Reliever of agonies!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مُعْطِيَ السُّؤُلاتِ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mu`ṭiyas su-ulāt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Conferrer of demands!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وَلِيَّ الرَّغَبَاتِ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waliyyar raghabāt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Bestower of desires!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كَافِيَ الْمُهِمَّاتِ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kāfiyal muhimmāt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Savior from sufferings!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يَكْْفِيْ مِنْ كُلِّ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yakfī min kulli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can save from all things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يَكْْفِيْ مِنْهُ شَيْءٌ فِيْ السَّمَاوَاتِ وَالْأَرْضِ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yakfī minhu shay-un fis samāwāti wal-ar-ḍ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nothing in the heavens or in the earth can save from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بِحَقِّ مُحَمَّدٍ خَاتِمِ النَّبِيِّينَ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biḥaqqi muḥammadin khātimin nabiyyīn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beseech You in the name of Muhammad the seal of the Prophets,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وَعَلِيٍّ أَمِيرِ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wa`aliyyin amīril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`Ali the commander of the faithful,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وَبِحَقِّ فَاطِمَةَ بِنْتِ نَبِيِّكَ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wabiḥaqqi fāṭimata binti nabiyyik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Fatimah the daughter of Your Prophet,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وَبِحَقِّ الْحَسَنِ وَالْحُسَيْنِ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wabiḥaqqil ḥasani walḥusayn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al-Hasan, and al-Husayn,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فَإِنِّيْ بِهِمْ أَتَوَجَّهُ إِلَيْكَ فِيْ مَقَامِيْ هٰذَا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fa-innī bihim atawajjahu ilayka fī maqāmī hādhā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 turn my face towards You in their names at this very situation of mine,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وَبِهِمْ أَتَوَسَّلُ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wabihim atawassal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make them my means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وَبِهِمْ أَتَشَفَّعُ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wabihim atashaffa`u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their intercession for me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وَبِحَقِّهِمْ أَسْأَلُكَ وَأُقْسِمُ وَأَعْزِمُ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wabiḥaqqihim as-aluka wa-uqsimu wa-a`zimu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beseech You in the name of Your duty towards them, I adjure You, and I beg You earnestly,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وَبِالشَّأْنِ الَّذِيْ لَهُمْ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wabishha-nil ladhī lahum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the status that they enjoy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وَبِالْقَدْرِ الَّذِيْ لَهُمْ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qadril ladhī lahum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value that they enjoy in Your sight,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وَبِالَّذِيْ فَضَّلْتَهُمْ عَلَى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wabilladhī faḍḍaltahum `alal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the thing by which You have preferred them over all the other beings,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اَللَّهُ يَا اَللَّهُ يَا اَللَّهُ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allāhu yā allāhu yā 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Allah! O Allah! O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وَبِاسْمِكَ الَّذِيْ جَعَلْتَهُ عِنْدَهُمْ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wabismikal ladhī ja`altahu `indahum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Your Name that You have placed with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وَبِهِ خَصَصْتَهُمْ دُوْنَ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wabihi khaṣaṣtahum dūnal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given them exclusively other than all the other beings,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وَبِهِ أَبَنْتَهُمْ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wabihi abantahum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which You have distinguished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وَأَبَنْتَ فَضْلَهُمْ مِنْ فَضْلِ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wa-abanta faḍlahum min faḍlil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demonstrated their distinctive precedence over all the other beings so uniquely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فَاقَ فَضْلُهُمْ فَضْلَ الْعَالَمِيْنَ جَمِيعًا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fāqa faḍluhum faḍlal `ālamīna jamī`ā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their preference has exceeded all the distinctive features of all the other beings;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أَنْ تُصَلِّيَ عَلٰى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an tuṣalliya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beseech You (in the name of all that) to send blessings upon Muhammad and the Household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تَكْشِفَ عَنِّيْ غَمِّي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takshifa `annī ghammī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relieve me from my distress,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وَهَمِّيْ وَكَرْبِي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wahammī wakar-bī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grief, and agony,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وَتَكْفِيَنِيْ الْمُهِمَّ مِنْ أُمُورِي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watakfiyanil muhimma min umūrī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make up for me all my distressing affairs,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وَتَقْضِيَ عَنِّيْ دَيْنِي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wataqḍiya `annī daynī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help me settle my debts,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مُجِيبَ دَعْوَةِ الْمُضْطَرِّينَ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mujība da`watil muḍṭarrīn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responds to the prayer of the distressed!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وَتُجِيرَنِيْ مِنَ الْفَقْرِ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watujīranī minal faqr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safeguard me against poverty,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وَتُجِيرَنِيْ مِنَ الْفَاقَةِ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watujīranī minal fāqah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safeguard me against scarcity,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وَتُغْنِيَنِيْ عَنِ الْمَسْأَلَةِ إِلَى الْمَخْلُوقِينَ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watughniyanī `anil mas-alati ilal makhlūqīn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make me dispense with begging from the created beings,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وَتَكْفِيَنِيْ هَمَّ مَنْ أَخَافُ هَمَّهُ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watakfiyanī hamma man akhāfu hammah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spare me from the distress of what I anticipate to distress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وَعُسْرَ مَنْ أَخَافُ عُسْرَهُ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wa`usra man akhāfu `usrah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difficulty of what I anticipate to be difficult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وَحُزُونَةَ مَنْ أَخَافُ حُزُونَتَهُ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waḥuzūnata man akhāfu ḥuzūnatah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toughness of what I anticipate to be hard for me (to deal with],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وَشَرَّ مَنْ أَخَافُ شَرَّهُ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washarra man akhāfu sharrah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evil of what I anticipate to be evil,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وَمَكْرَ مَنْ أَخَافُ مَكْرَهُ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wamakra man akhāfu makrah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conspiracy of whom I anticipate to plot conspiracy (against me],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وَبَغْيَ مَنْ أَخَافُ بَغْيَهُ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wabaghya man akhāfu baghyah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tyranny of whom I anticipate to treat me tyrannically,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وَجَوْرَ مَنْ أَخَافُ جَوْرَهُ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wajawra man akhāfu jawrah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injustice of whom I anticipate to be unjust to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كَاشِفَ كُرَبِ الْمَكْرُوبِينَ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kāshifa kurabil makrūbīn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relieves the agonies of the agonized!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وَسُلْطَانَ مَنْ أَخَافُ سُلْطَانَهُ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wasulṭāna man akhāfu sulṭānah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domination of whom I anticipate to dominate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وَكَيْدَ مَنْ أَخَافُ كَيْدَهُ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wakayda man akhāfu kaydah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trickery of whom I anticipate to trick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وَمَقْدُرَةَ مَنْ أَخَافُ مَقْدُرَتَهُ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wamaqdurata man akhāfu maqduratahu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authority of whom I anticipate to seize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وَتَرُدَّ عَنِّيْ كَيْدَ الْكَيَدَةِ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watarudda `annī kaydal kayadah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ward off from me the trickeries of the deceivers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وَمَكْرَ الْمَكَرَةِ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wamakral makarah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cunning of the devious.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مَنْ أَرَادَنِيْ فَأَرِدْهُ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man arādanī fa-arid-h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stand for me against him who intends evil for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كَادَنِيْ فَكِدْهُ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kādanī fakid-h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intrigue against him who intends to conspire against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وَاصْرِفْ عَنِّيْ كَيْدَهُ وَمَكْرَهُ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waṣrif `annī kaydahu wamakrah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 away from me his trickeries, cunning,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وَبَأْسَهُ وَأَمَانِيَّهُ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waba-sahu wa-amāniyyah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influence, and evil desires,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وَامْنَعْهُ عَنِّيْ كَيْفَ شِئْتَ وَأَنَّىٰ شِئْتَ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wamna`hu `annī kayfa shi-ta wa-annā shi-t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prevent him against me in any way You choose and at any time You choose.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غِيَاثَ الْمُسْتَغِيثِينَ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ghiyāthal mustaghīthīn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Aide of the callers for aid!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اشْغَلْهُ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allāhummashghalhu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preoccupy him against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بِفَقْرٍ لَاتَجْبُرُهُ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bifaqrin lātajburuh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means of poverty that You never cut down,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وَبِبَلاءٍ لَاتَسْتُرُهُ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wabibalā-in lātasturuh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ordeals that You never recover,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وَبِفَاقَةٍ لَا تَسُدُّهَا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wabifāqatin lā tasudduhā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neediness that You never stop,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وَبِسُقْمٍ لَا تُعَافِيهِ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wabisuqmin lā tu`āfīh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ailment that You never heal,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وَذُلٍّ لَاتُعِزُّهُ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wadhullin lātu`izzuh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humility that You never change into dignity,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وَبِمَسْكَنَةٍ لَاتَجْبُرُهَا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wabimaskanatin lātajburuhā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destitution that You never cut down.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اضْرِبْ بِالذُّلِّ نَصْبَ عَيْنَيْهِ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allāhummaḍrib bidhhulli naṣba `aynayh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strike him with humility in the center of his eyes,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وَأَدْخِلْ عَلَيْهِ الْفَقْرَ فِيْ مَنْزِلِهِ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wa-adkhil `alayhil faqra fī manzilih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interleave poverty to his own house,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وَالْعِلَّةَ وَالسُّقْمَ فِيْ بَدَنِهِ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wal`illata was suqma fī badanih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place ailment and disease in his body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صَرِيخَ الْمُسْتَصْرِخِينَ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ṣarīkhal mustaṣrikhīn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Helper of those who cry for help!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تَشْغَلَهُ عَنِّيْ بِشُغْلٍ شَاغِلٍ لَافَرَاغَ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tashghalahu `annī bishughlin shāghilin lāfarāgha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You will preoccupy him with an engrossing, relentless preoccupation,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وَأَنْسِهِ ذِكْرِيْ كَمَا أَنْسَيْتَهُ ذِكْرَكَ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wa-ansihi dhikrī kamā ansaytahu dhikrak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him fail to remember me in the same was as he has failed to remember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وَخُذْ عَنِّيْ بِسَمْعِهِ وَبَصَرِهِ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wakhudh `annī bisam`ihi wabaṣarih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divert from me his hearing, sight,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وَلِسَانِهِ وَيَدِهِ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walisānihi wayadih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tongue, hand,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وَرِجْلِهِ وَقَلْبِهِ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warijlihi waqalbih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leg, heart,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وَجَمِيْعِ جَوَارِحِهِ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wajamī`i jawāriḥih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of his organs,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وَأَدْخِلْ عَلَيْهِ فِيْ جَمِيْعِ ذٰلِكَ السُّقْمَ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wa-adkhil `alayhi fī jamī`i dhālikas suqm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place in him sickness in all these (organs],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تَشْفِهِ حَتَّىٰ تَجْعَلَ ذٰلِكَ لَهُ شُغْلًا شَاغِلًا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tashfihi ḥattā taj`ala dhālika lahu shughlan shāghilan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do not heal him so that all these (sicknesses) will preoccupy him relentlessly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عَنِّيْ وَعَنْ ذِكْرِي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`annī wa`an dhikrī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me and from mentioning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وَاكْفِنِيْ يَا كَافِيَ مَا لَايَكْْفِيْ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wakfinī yā kāfiya mā lāyakfī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spare me, O Savior, from all that which cannot be spared by anyone other than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هُوَ أَقْرَبُ إِلَيَّ مِنْ حَبْلِ الْوَرِيدِ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huwa aqrabu ilayya min ḥablil warīd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is nearer to me than my life-vein!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فَإِنَّكَ الْكَاْفِيْ لَاكَافِيَ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fa-innakal kafī lākāfiya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are verily the Savior; and there is no savior other than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وَمُفَرِّجٌ لَامُفَرِّجَ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wamufarrijun lāmufarrija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verily the Reliever, and there is no reliever other than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وَمُغِيثٌ لَامُغِيثَ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wamughīthun lāmughītha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verily the Succorer, and there is no succorer other than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وَجَارٌ لَاجَارَ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wajārun lājāra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verily the Shelterer, and there is no shelterer other than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خَابَ مَنْ كَانَ جَارُهُ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khāba man kāna jāruhu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Disappointed is he whose shelterer is other than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وَمُغِيثُهُ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wamughīthuhu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recourse to anywhere other than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وَمَفْزَعُهُ إِلٰى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wamafza`uhu ilā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resort is anywhere other than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وَمَهْرَبُهُ إِلٰى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wamahrabuhu ilā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way out is anywhere other than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وَمَلْجَؤُهُ إِلٰى غَيْرِكَ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wamalja-uhu ilā ghayrik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haven is anywhere other than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وَمَنْجَاهُ مِنْ مَخْلُوقٍ غَيْرِكَ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wamanjāhu min makhlūqin ghayrik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whose savior from any created being is anyone other than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Alqama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