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.xml" ContentType="application/vnd.openxmlformats-officedocument.presentationml.slide+xml"/>
  <Override PartName="/ppt/slides/slide420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  <p:sldId id="532" r:id="rId283"/>
    <p:sldId id="533" r:id="rId284"/>
    <p:sldId id="534" r:id="rId285"/>
    <p:sldId id="535" r:id="rId286"/>
    <p:sldId id="536" r:id="rId287"/>
    <p:sldId id="537" r:id="rId288"/>
    <p:sldId id="538" r:id="rId289"/>
    <p:sldId id="539" r:id="rId290"/>
    <p:sldId id="540" r:id="rId291"/>
    <p:sldId id="541" r:id="rId292"/>
    <p:sldId id="542" r:id="rId293"/>
    <p:sldId id="543" r:id="rId294"/>
    <p:sldId id="544" r:id="rId295"/>
    <p:sldId id="545" r:id="rId296"/>
    <p:sldId id="546" r:id="rId297"/>
    <p:sldId id="547" r:id="rId298"/>
    <p:sldId id="548" r:id="rId299"/>
    <p:sldId id="549" r:id="rId300"/>
    <p:sldId id="550" r:id="rId301"/>
    <p:sldId id="551" r:id="rId302"/>
    <p:sldId id="552" r:id="rId303"/>
    <p:sldId id="553" r:id="rId304"/>
    <p:sldId id="554" r:id="rId305"/>
    <p:sldId id="555" r:id="rId306"/>
    <p:sldId id="556" r:id="rId307"/>
    <p:sldId id="557" r:id="rId308"/>
    <p:sldId id="558" r:id="rId309"/>
    <p:sldId id="559" r:id="rId310"/>
    <p:sldId id="560" r:id="rId311"/>
    <p:sldId id="561" r:id="rId312"/>
    <p:sldId id="562" r:id="rId313"/>
    <p:sldId id="563" r:id="rId314"/>
    <p:sldId id="564" r:id="rId315"/>
    <p:sldId id="565" r:id="rId316"/>
    <p:sldId id="566" r:id="rId317"/>
    <p:sldId id="567" r:id="rId318"/>
    <p:sldId id="568" r:id="rId319"/>
    <p:sldId id="569" r:id="rId320"/>
    <p:sldId id="570" r:id="rId321"/>
    <p:sldId id="571" r:id="rId322"/>
    <p:sldId id="572" r:id="rId323"/>
    <p:sldId id="573" r:id="rId324"/>
    <p:sldId id="574" r:id="rId325"/>
    <p:sldId id="575" r:id="rId326"/>
    <p:sldId id="576" r:id="rId327"/>
    <p:sldId id="577" r:id="rId328"/>
    <p:sldId id="578" r:id="rId329"/>
    <p:sldId id="579" r:id="rId330"/>
    <p:sldId id="580" r:id="rId331"/>
    <p:sldId id="581" r:id="rId332"/>
    <p:sldId id="582" r:id="rId333"/>
    <p:sldId id="583" r:id="rId334"/>
    <p:sldId id="584" r:id="rId335"/>
    <p:sldId id="585" r:id="rId336"/>
    <p:sldId id="586" r:id="rId337"/>
    <p:sldId id="587" r:id="rId338"/>
    <p:sldId id="588" r:id="rId339"/>
    <p:sldId id="589" r:id="rId340"/>
    <p:sldId id="590" r:id="rId341"/>
    <p:sldId id="591" r:id="rId342"/>
    <p:sldId id="592" r:id="rId343"/>
    <p:sldId id="593" r:id="rId344"/>
    <p:sldId id="594" r:id="rId345"/>
    <p:sldId id="595" r:id="rId346"/>
    <p:sldId id="596" r:id="rId347"/>
    <p:sldId id="597" r:id="rId348"/>
    <p:sldId id="598" r:id="rId349"/>
    <p:sldId id="599" r:id="rId350"/>
    <p:sldId id="600" r:id="rId351"/>
    <p:sldId id="601" r:id="rId352"/>
    <p:sldId id="602" r:id="rId353"/>
    <p:sldId id="603" r:id="rId354"/>
    <p:sldId id="604" r:id="rId355"/>
    <p:sldId id="605" r:id="rId356"/>
    <p:sldId id="606" r:id="rId357"/>
    <p:sldId id="607" r:id="rId358"/>
    <p:sldId id="608" r:id="rId359"/>
    <p:sldId id="609" r:id="rId360"/>
    <p:sldId id="610" r:id="rId361"/>
    <p:sldId id="611" r:id="rId362"/>
    <p:sldId id="612" r:id="rId363"/>
    <p:sldId id="613" r:id="rId364"/>
    <p:sldId id="614" r:id="rId365"/>
    <p:sldId id="615" r:id="rId366"/>
    <p:sldId id="616" r:id="rId367"/>
    <p:sldId id="617" r:id="rId368"/>
    <p:sldId id="618" r:id="rId369"/>
    <p:sldId id="619" r:id="rId370"/>
    <p:sldId id="620" r:id="rId371"/>
    <p:sldId id="621" r:id="rId372"/>
    <p:sldId id="622" r:id="rId373"/>
    <p:sldId id="623" r:id="rId374"/>
    <p:sldId id="624" r:id="rId375"/>
    <p:sldId id="625" r:id="rId376"/>
    <p:sldId id="626" r:id="rId377"/>
    <p:sldId id="627" r:id="rId378"/>
    <p:sldId id="628" r:id="rId379"/>
    <p:sldId id="629" r:id="rId380"/>
    <p:sldId id="630" r:id="rId381"/>
    <p:sldId id="631" r:id="rId382"/>
    <p:sldId id="632" r:id="rId383"/>
    <p:sldId id="633" r:id="rId384"/>
    <p:sldId id="634" r:id="rId385"/>
    <p:sldId id="635" r:id="rId386"/>
    <p:sldId id="636" r:id="rId387"/>
    <p:sldId id="637" r:id="rId388"/>
    <p:sldId id="638" r:id="rId389"/>
    <p:sldId id="639" r:id="rId390"/>
    <p:sldId id="640" r:id="rId391"/>
    <p:sldId id="641" r:id="rId392"/>
    <p:sldId id="642" r:id="rId393"/>
    <p:sldId id="643" r:id="rId394"/>
    <p:sldId id="644" r:id="rId395"/>
    <p:sldId id="645" r:id="rId396"/>
    <p:sldId id="646" r:id="rId397"/>
    <p:sldId id="647" r:id="rId398"/>
    <p:sldId id="648" r:id="rId399"/>
    <p:sldId id="649" r:id="rId400"/>
    <p:sldId id="650" r:id="rId401"/>
    <p:sldId id="651" r:id="rId402"/>
    <p:sldId id="652" r:id="rId403"/>
    <p:sldId id="653" r:id="rId404"/>
    <p:sldId id="654" r:id="rId405"/>
    <p:sldId id="655" r:id="rId406"/>
    <p:sldId id="656" r:id="rId407"/>
    <p:sldId id="657" r:id="rId408"/>
    <p:sldId id="658" r:id="rId409"/>
    <p:sldId id="659" r:id="rId410"/>
    <p:sldId id="660" r:id="rId411"/>
    <p:sldId id="661" r:id="rId412"/>
    <p:sldId id="662" r:id="rId413"/>
    <p:sldId id="663" r:id="rId414"/>
    <p:sldId id="664" r:id="rId415"/>
    <p:sldId id="665" r:id="rId416"/>
    <p:sldId id="666" r:id="rId417"/>
    <p:sldId id="667" r:id="rId418"/>
    <p:sldId id="668" r:id="rId419"/>
    <p:sldId id="669" r:id="rId420"/>
    <p:sldId id="670" r:id="rId421"/>
    <p:sldId id="671" r:id="rId422"/>
    <p:sldId id="672" r:id="rId423"/>
    <p:sldId id="673" r:id="rId424"/>
    <p:sldId id="674" r:id="rId425"/>
    <p:sldId id="675" r:id="rId4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Relationship Id="rId283" Type="http://schemas.openxmlformats.org/officeDocument/2006/relationships/slide" Target="slides/slide277.xml"/><Relationship Id="rId284" Type="http://schemas.openxmlformats.org/officeDocument/2006/relationships/slide" Target="slides/slide278.xml"/><Relationship Id="rId285" Type="http://schemas.openxmlformats.org/officeDocument/2006/relationships/slide" Target="slides/slide279.xml"/><Relationship Id="rId286" Type="http://schemas.openxmlformats.org/officeDocument/2006/relationships/slide" Target="slides/slide280.xml"/><Relationship Id="rId287" Type="http://schemas.openxmlformats.org/officeDocument/2006/relationships/slide" Target="slides/slide281.xml"/><Relationship Id="rId288" Type="http://schemas.openxmlformats.org/officeDocument/2006/relationships/slide" Target="slides/slide282.xml"/><Relationship Id="rId289" Type="http://schemas.openxmlformats.org/officeDocument/2006/relationships/slide" Target="slides/slide283.xml"/><Relationship Id="rId290" Type="http://schemas.openxmlformats.org/officeDocument/2006/relationships/slide" Target="slides/slide284.xml"/><Relationship Id="rId291" Type="http://schemas.openxmlformats.org/officeDocument/2006/relationships/slide" Target="slides/slide285.xml"/><Relationship Id="rId292" Type="http://schemas.openxmlformats.org/officeDocument/2006/relationships/slide" Target="slides/slide286.xml"/><Relationship Id="rId293" Type="http://schemas.openxmlformats.org/officeDocument/2006/relationships/slide" Target="slides/slide287.xml"/><Relationship Id="rId294" Type="http://schemas.openxmlformats.org/officeDocument/2006/relationships/slide" Target="slides/slide288.xml"/><Relationship Id="rId295" Type="http://schemas.openxmlformats.org/officeDocument/2006/relationships/slide" Target="slides/slide289.xml"/><Relationship Id="rId296" Type="http://schemas.openxmlformats.org/officeDocument/2006/relationships/slide" Target="slides/slide290.xml"/><Relationship Id="rId297" Type="http://schemas.openxmlformats.org/officeDocument/2006/relationships/slide" Target="slides/slide291.xml"/><Relationship Id="rId298" Type="http://schemas.openxmlformats.org/officeDocument/2006/relationships/slide" Target="slides/slide292.xml"/><Relationship Id="rId299" Type="http://schemas.openxmlformats.org/officeDocument/2006/relationships/slide" Target="slides/slide293.xml"/><Relationship Id="rId300" Type="http://schemas.openxmlformats.org/officeDocument/2006/relationships/slide" Target="slides/slide294.xml"/><Relationship Id="rId301" Type="http://schemas.openxmlformats.org/officeDocument/2006/relationships/slide" Target="slides/slide295.xml"/><Relationship Id="rId302" Type="http://schemas.openxmlformats.org/officeDocument/2006/relationships/slide" Target="slides/slide296.xml"/><Relationship Id="rId303" Type="http://schemas.openxmlformats.org/officeDocument/2006/relationships/slide" Target="slides/slide297.xml"/><Relationship Id="rId304" Type="http://schemas.openxmlformats.org/officeDocument/2006/relationships/slide" Target="slides/slide298.xml"/><Relationship Id="rId305" Type="http://schemas.openxmlformats.org/officeDocument/2006/relationships/slide" Target="slides/slide299.xml"/><Relationship Id="rId306" Type="http://schemas.openxmlformats.org/officeDocument/2006/relationships/slide" Target="slides/slide300.xml"/><Relationship Id="rId307" Type="http://schemas.openxmlformats.org/officeDocument/2006/relationships/slide" Target="slides/slide301.xml"/><Relationship Id="rId308" Type="http://schemas.openxmlformats.org/officeDocument/2006/relationships/slide" Target="slides/slide302.xml"/><Relationship Id="rId309" Type="http://schemas.openxmlformats.org/officeDocument/2006/relationships/slide" Target="slides/slide303.xml"/><Relationship Id="rId310" Type="http://schemas.openxmlformats.org/officeDocument/2006/relationships/slide" Target="slides/slide304.xml"/><Relationship Id="rId311" Type="http://schemas.openxmlformats.org/officeDocument/2006/relationships/slide" Target="slides/slide305.xml"/><Relationship Id="rId312" Type="http://schemas.openxmlformats.org/officeDocument/2006/relationships/slide" Target="slides/slide306.xml"/><Relationship Id="rId313" Type="http://schemas.openxmlformats.org/officeDocument/2006/relationships/slide" Target="slides/slide307.xml"/><Relationship Id="rId314" Type="http://schemas.openxmlformats.org/officeDocument/2006/relationships/slide" Target="slides/slide308.xml"/><Relationship Id="rId315" Type="http://schemas.openxmlformats.org/officeDocument/2006/relationships/slide" Target="slides/slide309.xml"/><Relationship Id="rId316" Type="http://schemas.openxmlformats.org/officeDocument/2006/relationships/slide" Target="slides/slide310.xml"/><Relationship Id="rId317" Type="http://schemas.openxmlformats.org/officeDocument/2006/relationships/slide" Target="slides/slide311.xml"/><Relationship Id="rId318" Type="http://schemas.openxmlformats.org/officeDocument/2006/relationships/slide" Target="slides/slide312.xml"/><Relationship Id="rId319" Type="http://schemas.openxmlformats.org/officeDocument/2006/relationships/slide" Target="slides/slide313.xml"/><Relationship Id="rId320" Type="http://schemas.openxmlformats.org/officeDocument/2006/relationships/slide" Target="slides/slide314.xml"/><Relationship Id="rId321" Type="http://schemas.openxmlformats.org/officeDocument/2006/relationships/slide" Target="slides/slide315.xml"/><Relationship Id="rId322" Type="http://schemas.openxmlformats.org/officeDocument/2006/relationships/slide" Target="slides/slide316.xml"/><Relationship Id="rId323" Type="http://schemas.openxmlformats.org/officeDocument/2006/relationships/slide" Target="slides/slide317.xml"/><Relationship Id="rId324" Type="http://schemas.openxmlformats.org/officeDocument/2006/relationships/slide" Target="slides/slide318.xml"/><Relationship Id="rId325" Type="http://schemas.openxmlformats.org/officeDocument/2006/relationships/slide" Target="slides/slide319.xml"/><Relationship Id="rId326" Type="http://schemas.openxmlformats.org/officeDocument/2006/relationships/slide" Target="slides/slide320.xml"/><Relationship Id="rId327" Type="http://schemas.openxmlformats.org/officeDocument/2006/relationships/slide" Target="slides/slide321.xml"/><Relationship Id="rId328" Type="http://schemas.openxmlformats.org/officeDocument/2006/relationships/slide" Target="slides/slide322.xml"/><Relationship Id="rId329" Type="http://schemas.openxmlformats.org/officeDocument/2006/relationships/slide" Target="slides/slide323.xml"/><Relationship Id="rId330" Type="http://schemas.openxmlformats.org/officeDocument/2006/relationships/slide" Target="slides/slide324.xml"/><Relationship Id="rId331" Type="http://schemas.openxmlformats.org/officeDocument/2006/relationships/slide" Target="slides/slide325.xml"/><Relationship Id="rId332" Type="http://schemas.openxmlformats.org/officeDocument/2006/relationships/slide" Target="slides/slide326.xml"/><Relationship Id="rId333" Type="http://schemas.openxmlformats.org/officeDocument/2006/relationships/slide" Target="slides/slide327.xml"/><Relationship Id="rId334" Type="http://schemas.openxmlformats.org/officeDocument/2006/relationships/slide" Target="slides/slide328.xml"/><Relationship Id="rId335" Type="http://schemas.openxmlformats.org/officeDocument/2006/relationships/slide" Target="slides/slide329.xml"/><Relationship Id="rId336" Type="http://schemas.openxmlformats.org/officeDocument/2006/relationships/slide" Target="slides/slide330.xml"/><Relationship Id="rId337" Type="http://schemas.openxmlformats.org/officeDocument/2006/relationships/slide" Target="slides/slide331.xml"/><Relationship Id="rId338" Type="http://schemas.openxmlformats.org/officeDocument/2006/relationships/slide" Target="slides/slide332.xml"/><Relationship Id="rId339" Type="http://schemas.openxmlformats.org/officeDocument/2006/relationships/slide" Target="slides/slide333.xml"/><Relationship Id="rId340" Type="http://schemas.openxmlformats.org/officeDocument/2006/relationships/slide" Target="slides/slide334.xml"/><Relationship Id="rId341" Type="http://schemas.openxmlformats.org/officeDocument/2006/relationships/slide" Target="slides/slide335.xml"/><Relationship Id="rId342" Type="http://schemas.openxmlformats.org/officeDocument/2006/relationships/slide" Target="slides/slide336.xml"/><Relationship Id="rId343" Type="http://schemas.openxmlformats.org/officeDocument/2006/relationships/slide" Target="slides/slide337.xml"/><Relationship Id="rId344" Type="http://schemas.openxmlformats.org/officeDocument/2006/relationships/slide" Target="slides/slide338.xml"/><Relationship Id="rId345" Type="http://schemas.openxmlformats.org/officeDocument/2006/relationships/slide" Target="slides/slide339.xml"/><Relationship Id="rId346" Type="http://schemas.openxmlformats.org/officeDocument/2006/relationships/slide" Target="slides/slide340.xml"/><Relationship Id="rId347" Type="http://schemas.openxmlformats.org/officeDocument/2006/relationships/slide" Target="slides/slide341.xml"/><Relationship Id="rId348" Type="http://schemas.openxmlformats.org/officeDocument/2006/relationships/slide" Target="slides/slide342.xml"/><Relationship Id="rId349" Type="http://schemas.openxmlformats.org/officeDocument/2006/relationships/slide" Target="slides/slide343.xml"/><Relationship Id="rId350" Type="http://schemas.openxmlformats.org/officeDocument/2006/relationships/slide" Target="slides/slide344.xml"/><Relationship Id="rId351" Type="http://schemas.openxmlformats.org/officeDocument/2006/relationships/slide" Target="slides/slide345.xml"/><Relationship Id="rId352" Type="http://schemas.openxmlformats.org/officeDocument/2006/relationships/slide" Target="slides/slide346.xml"/><Relationship Id="rId353" Type="http://schemas.openxmlformats.org/officeDocument/2006/relationships/slide" Target="slides/slide347.xml"/><Relationship Id="rId354" Type="http://schemas.openxmlformats.org/officeDocument/2006/relationships/slide" Target="slides/slide348.xml"/><Relationship Id="rId355" Type="http://schemas.openxmlformats.org/officeDocument/2006/relationships/slide" Target="slides/slide349.xml"/><Relationship Id="rId356" Type="http://schemas.openxmlformats.org/officeDocument/2006/relationships/slide" Target="slides/slide350.xml"/><Relationship Id="rId357" Type="http://schemas.openxmlformats.org/officeDocument/2006/relationships/slide" Target="slides/slide351.xml"/><Relationship Id="rId358" Type="http://schemas.openxmlformats.org/officeDocument/2006/relationships/slide" Target="slides/slide352.xml"/><Relationship Id="rId359" Type="http://schemas.openxmlformats.org/officeDocument/2006/relationships/slide" Target="slides/slide353.xml"/><Relationship Id="rId360" Type="http://schemas.openxmlformats.org/officeDocument/2006/relationships/slide" Target="slides/slide354.xml"/><Relationship Id="rId361" Type="http://schemas.openxmlformats.org/officeDocument/2006/relationships/slide" Target="slides/slide355.xml"/><Relationship Id="rId362" Type="http://schemas.openxmlformats.org/officeDocument/2006/relationships/slide" Target="slides/slide356.xml"/><Relationship Id="rId363" Type="http://schemas.openxmlformats.org/officeDocument/2006/relationships/slide" Target="slides/slide357.xml"/><Relationship Id="rId364" Type="http://schemas.openxmlformats.org/officeDocument/2006/relationships/slide" Target="slides/slide358.xml"/><Relationship Id="rId365" Type="http://schemas.openxmlformats.org/officeDocument/2006/relationships/slide" Target="slides/slide359.xml"/><Relationship Id="rId366" Type="http://schemas.openxmlformats.org/officeDocument/2006/relationships/slide" Target="slides/slide360.xml"/><Relationship Id="rId367" Type="http://schemas.openxmlformats.org/officeDocument/2006/relationships/slide" Target="slides/slide361.xml"/><Relationship Id="rId368" Type="http://schemas.openxmlformats.org/officeDocument/2006/relationships/slide" Target="slides/slide362.xml"/><Relationship Id="rId369" Type="http://schemas.openxmlformats.org/officeDocument/2006/relationships/slide" Target="slides/slide363.xml"/><Relationship Id="rId370" Type="http://schemas.openxmlformats.org/officeDocument/2006/relationships/slide" Target="slides/slide364.xml"/><Relationship Id="rId371" Type="http://schemas.openxmlformats.org/officeDocument/2006/relationships/slide" Target="slides/slide365.xml"/><Relationship Id="rId372" Type="http://schemas.openxmlformats.org/officeDocument/2006/relationships/slide" Target="slides/slide366.xml"/><Relationship Id="rId373" Type="http://schemas.openxmlformats.org/officeDocument/2006/relationships/slide" Target="slides/slide367.xml"/><Relationship Id="rId374" Type="http://schemas.openxmlformats.org/officeDocument/2006/relationships/slide" Target="slides/slide368.xml"/><Relationship Id="rId375" Type="http://schemas.openxmlformats.org/officeDocument/2006/relationships/slide" Target="slides/slide369.xml"/><Relationship Id="rId376" Type="http://schemas.openxmlformats.org/officeDocument/2006/relationships/slide" Target="slides/slide370.xml"/><Relationship Id="rId377" Type="http://schemas.openxmlformats.org/officeDocument/2006/relationships/slide" Target="slides/slide371.xml"/><Relationship Id="rId378" Type="http://schemas.openxmlformats.org/officeDocument/2006/relationships/slide" Target="slides/slide372.xml"/><Relationship Id="rId379" Type="http://schemas.openxmlformats.org/officeDocument/2006/relationships/slide" Target="slides/slide373.xml"/><Relationship Id="rId380" Type="http://schemas.openxmlformats.org/officeDocument/2006/relationships/slide" Target="slides/slide374.xml"/><Relationship Id="rId381" Type="http://schemas.openxmlformats.org/officeDocument/2006/relationships/slide" Target="slides/slide375.xml"/><Relationship Id="rId382" Type="http://schemas.openxmlformats.org/officeDocument/2006/relationships/slide" Target="slides/slide376.xml"/><Relationship Id="rId383" Type="http://schemas.openxmlformats.org/officeDocument/2006/relationships/slide" Target="slides/slide377.xml"/><Relationship Id="rId384" Type="http://schemas.openxmlformats.org/officeDocument/2006/relationships/slide" Target="slides/slide378.xml"/><Relationship Id="rId385" Type="http://schemas.openxmlformats.org/officeDocument/2006/relationships/slide" Target="slides/slide379.xml"/><Relationship Id="rId386" Type="http://schemas.openxmlformats.org/officeDocument/2006/relationships/slide" Target="slides/slide380.xml"/><Relationship Id="rId387" Type="http://schemas.openxmlformats.org/officeDocument/2006/relationships/slide" Target="slides/slide381.xml"/><Relationship Id="rId388" Type="http://schemas.openxmlformats.org/officeDocument/2006/relationships/slide" Target="slides/slide382.xml"/><Relationship Id="rId389" Type="http://schemas.openxmlformats.org/officeDocument/2006/relationships/slide" Target="slides/slide383.xml"/><Relationship Id="rId390" Type="http://schemas.openxmlformats.org/officeDocument/2006/relationships/slide" Target="slides/slide384.xml"/><Relationship Id="rId391" Type="http://schemas.openxmlformats.org/officeDocument/2006/relationships/slide" Target="slides/slide385.xml"/><Relationship Id="rId392" Type="http://schemas.openxmlformats.org/officeDocument/2006/relationships/slide" Target="slides/slide386.xml"/><Relationship Id="rId393" Type="http://schemas.openxmlformats.org/officeDocument/2006/relationships/slide" Target="slides/slide387.xml"/><Relationship Id="rId394" Type="http://schemas.openxmlformats.org/officeDocument/2006/relationships/slide" Target="slides/slide388.xml"/><Relationship Id="rId395" Type="http://schemas.openxmlformats.org/officeDocument/2006/relationships/slide" Target="slides/slide389.xml"/><Relationship Id="rId396" Type="http://schemas.openxmlformats.org/officeDocument/2006/relationships/slide" Target="slides/slide390.xml"/><Relationship Id="rId397" Type="http://schemas.openxmlformats.org/officeDocument/2006/relationships/slide" Target="slides/slide391.xml"/><Relationship Id="rId398" Type="http://schemas.openxmlformats.org/officeDocument/2006/relationships/slide" Target="slides/slide392.xml"/><Relationship Id="rId399" Type="http://schemas.openxmlformats.org/officeDocument/2006/relationships/slide" Target="slides/slide393.xml"/><Relationship Id="rId400" Type="http://schemas.openxmlformats.org/officeDocument/2006/relationships/slide" Target="slides/slide394.xml"/><Relationship Id="rId401" Type="http://schemas.openxmlformats.org/officeDocument/2006/relationships/slide" Target="slides/slide395.xml"/><Relationship Id="rId402" Type="http://schemas.openxmlformats.org/officeDocument/2006/relationships/slide" Target="slides/slide396.xml"/><Relationship Id="rId403" Type="http://schemas.openxmlformats.org/officeDocument/2006/relationships/slide" Target="slides/slide397.xml"/><Relationship Id="rId404" Type="http://schemas.openxmlformats.org/officeDocument/2006/relationships/slide" Target="slides/slide398.xml"/><Relationship Id="rId405" Type="http://schemas.openxmlformats.org/officeDocument/2006/relationships/slide" Target="slides/slide399.xml"/><Relationship Id="rId406" Type="http://schemas.openxmlformats.org/officeDocument/2006/relationships/slide" Target="slides/slide400.xml"/><Relationship Id="rId407" Type="http://schemas.openxmlformats.org/officeDocument/2006/relationships/slide" Target="slides/slide401.xml"/><Relationship Id="rId408" Type="http://schemas.openxmlformats.org/officeDocument/2006/relationships/slide" Target="slides/slide402.xml"/><Relationship Id="rId409" Type="http://schemas.openxmlformats.org/officeDocument/2006/relationships/slide" Target="slides/slide403.xml"/><Relationship Id="rId410" Type="http://schemas.openxmlformats.org/officeDocument/2006/relationships/slide" Target="slides/slide404.xml"/><Relationship Id="rId411" Type="http://schemas.openxmlformats.org/officeDocument/2006/relationships/slide" Target="slides/slide405.xml"/><Relationship Id="rId412" Type="http://schemas.openxmlformats.org/officeDocument/2006/relationships/slide" Target="slides/slide406.xml"/><Relationship Id="rId413" Type="http://schemas.openxmlformats.org/officeDocument/2006/relationships/slide" Target="slides/slide407.xml"/><Relationship Id="rId414" Type="http://schemas.openxmlformats.org/officeDocument/2006/relationships/slide" Target="slides/slide408.xml"/><Relationship Id="rId415" Type="http://schemas.openxmlformats.org/officeDocument/2006/relationships/slide" Target="slides/slide409.xml"/><Relationship Id="rId416" Type="http://schemas.openxmlformats.org/officeDocument/2006/relationships/slide" Target="slides/slide410.xml"/><Relationship Id="rId417" Type="http://schemas.openxmlformats.org/officeDocument/2006/relationships/slide" Target="slides/slide411.xml"/><Relationship Id="rId418" Type="http://schemas.openxmlformats.org/officeDocument/2006/relationships/slide" Target="slides/slide412.xml"/><Relationship Id="rId419" Type="http://schemas.openxmlformats.org/officeDocument/2006/relationships/slide" Target="slides/slide413.xml"/><Relationship Id="rId420" Type="http://schemas.openxmlformats.org/officeDocument/2006/relationships/slide" Target="slides/slide414.xml"/><Relationship Id="rId421" Type="http://schemas.openxmlformats.org/officeDocument/2006/relationships/slide" Target="slides/slide415.xml"/><Relationship Id="rId422" Type="http://schemas.openxmlformats.org/officeDocument/2006/relationships/slide" Target="slides/slide416.xml"/><Relationship Id="rId423" Type="http://schemas.openxmlformats.org/officeDocument/2006/relationships/slide" Target="slides/slide417.xml"/><Relationship Id="rId424" Type="http://schemas.openxmlformats.org/officeDocument/2006/relationships/slide" Target="slides/slide418.xml"/><Relationship Id="rId425" Type="http://schemas.openxmlformats.org/officeDocument/2006/relationships/slide" Target="slides/slide419.xml"/><Relationship Id="rId426" Type="http://schemas.openxmlformats.org/officeDocument/2006/relationships/slide" Target="slides/slide4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رَبِّ الْعَالَمِيْنَ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يَعْزُبُ عَنْهُ عِلْمُ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ya`zubu `anhu `ilmu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knowledge of nothing escapes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يَنْتَظِمُ مَا أَنْتَ خَالِقُهُ مِنْ بَعْدُ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yantaẓimu mā anta khāliquhu min ba`d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tie together all which You wilt afterwards create;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لَا حَمْدَ أَقْرَبُ إِلَى قَوْلِكَ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lā ḥamda aqrabu ilā qawlika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than which no praise is nearer to Your word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أَحْمَدَ مِمَّنْ يَحْمَدُكَ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aḥmada mimman yaḥmaduka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than which none is greater from any who praise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يُوجِبُ بِكَرَمِكَ الْمَزِيدَ بِوُفُورِهِ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yūjibu bikaramikal mazīda biwufūrih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whose fullness will obligate increase through Your generosity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تَصِلُهُ بِمَزِيدٍ بَعْدَ مَزِيدٍ طَوْلًا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taṣiluhu bimazīdin ba`da mazīdin ṭawlan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which You wilt join increase after increase as graciousness from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يَجِبُ لِكَرَمِ وَجْهِكَ وَ يُقَابِلُ عِزَّ جَلَالِكَ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yajibu likarami wajhika wa yuqābilu `izza jalālik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that will befit the generosity of Your face and meet the might of Your majesty!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اَلْمُنْتَجَبِ الْمُصْطَفَى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muntajabil 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distinguished, the chosen,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اَلْمُكَرَّمِ الْمُقَرَّبِ أَفْضَلَ صَلَوَاتِكَ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mukarramil muqarrabi afḍala ṣalawātik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honoured, the brought nigh, with the most excellent of Your blessings,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بَارِكْ عَلَيْهِ أَتَمَّ بَرَكَاتِكَ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bārik `alayhi atamma barakātik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benedict him with the most complete of Your benedictions,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هُوَ بِكُلِّ شَيْءٍ مُحِيطٌ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huwa bikulli shay-in muḥīṭ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"encompasses everything" (41:54],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تَرَحَّمْ عَلَيْهِ أَمْتَعَ رَحَمَاتِكَ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taraḥḥam `alayhi amta`a raḥamātik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mercy upon him with the most enjoyable of Your mercies!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مُحَمَّدٍ وَ آلِهِ صَلَاةً زَاكِيَةً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muḥammadin wa-ālihi ṣalātan zākiyah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his Household with a fruitful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تَكُونُ صَلَاةٌ أَزْكَى مِنْهَا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takūnu ṣalātun azkā minhā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more fruitful than which there is no blessing!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صَلَاةً نَامِيَةً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ṣalātan nāmiyah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him with a growing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تَكُونُ صَلَاةٌ أَنْمَى مِنْهَا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takūnu ṣalātun anmā minhā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more growing than which there is no blessing!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صَلَاةً رَاضِيَةً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ṣalātan rāḍiyah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him with a pleasing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تَكُونُ صَلَاةٌ فَوْقَهَا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takūnu ṣalātun fawqahā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beyond which there is no blessing!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تُرْضِيهِ وَ تَزِيدُ عَلَى رِضَاهُ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tur-ḍīhi wa tazīdu `alā riḍāh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which will please him and increase his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صَلَاةً تُرْضِيكَ وَ تَزِيدُ عَلَى رِضَاكَ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ṣalātan tur-ḍīka wa tazīdu `alā riḍāka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him with a blessing which will please You and increase Your good pleasure toward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هُوَ عَلَى كُلِّ شَيْءٍ رَقِيبٌ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huwa `alā kulli shay-in raqīb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is watchful over everything (ref.33:52).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صَلَاةً لَا تَرْضَى لَهُ إِلَّا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ṣalātan lā tar-ḍā lahu illā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him with a blessing through other than which You wilt not be pleased for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تَرَى غَيْرَهُ لَهَا أَهْلًا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tarā ghayrahu lahā ahlā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which You seest no one else worthy!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تُجَاوِزُ رِضْوَانَكَ وَ يَتَّصِلُ اتِّصَالُهَا بِبَقَائِكَ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tujāwizu riḍwānaka wa yattaṣiluttiṣāluhā bibaqā-ik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which will pass beyond Your good pleasure, be continuous in its continuity through Your subsistence,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يَنْفَدُ كَمَا لَا تَنْفَدُ كَلِمَاتُكَ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yanfadu kamā lā tanfadu kalimātuk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never be spent, just as Your words will never be spent!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تَنْتَظِمُ صَلَوَاتِ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tantaẓimu ṣalawāti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which will tie together the blessings of Your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أَنْبِيَائِكَ وَ رُسُلِكَ وَ أَهْلِ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anbiyā-ika wa rusulika wa ahli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prophets, Your messengers, and those who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تَشْتَمِلُ عَلَى صَلَوَاتِ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tashtamilu `alā ṣalawāti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comprise the blessings of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جِنِّكَ وَ إِنْسِكَ وَ أَهْلِ إِجَابَتِكَ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jinnika wa insika wa ahli ijābatik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jinn or mankind, and those worthy of Your response,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اللَّهُ لَا إِلَهَ إِلَّا أَنْتَ الْأَحَدُ الْمُتَوَحِّدُ الْفَرْدُ الْمُتَفَرِّدُ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antallāhu lā ilaha illā antal aḥadul mutawaḥḥidul far-dul mutafarrid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Unique, the Alone, the Single, the Isolated.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تَجْتَمِعُ عَلَى صَلَاةِ كُلِّ مَنْ ذَرَأْتَ وَ بَرَأْتَ مِنْ أَصْنَافِ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tajtami`u `alā ṣalāti kulli man dhara-ta wa bara-ta min aṣnāfi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bring together the blessings of every one of the kinds of Your creatures which You hast sown and authored!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عَلَيْهِ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`alayhi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تُحِيطُ بِكُلِّ صَلَاةٍ سَالِفَةٍ وَ مُسْتَأْنَفَةٍ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tuḥīṭu bikulli ṣalātin sālifatin wa musta-nafah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which will encompass every blessing, bygone and new!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وَ عَلَى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wa `alā-ālih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him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مَرْضِيَّةً لَكَ وَ لِمَنْ دُونَكَ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mar-ḍiyyatan laka wa liman dūnak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which is pleasing to You and everyone below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تُنْشِئُ مَعَ ذٰلِكَ صَلَوَاتٍ تُضَاعِفُ مَعَهَا تِلْكَ الصَّلَوَاتِ عِنْدَهَا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tunshi-u ma`a dhālika ṣalawātin tuḍā`ifu ma`ahā tilkaṣ ṣalawāti `indahā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will bring forth with all that a blessing with which You wilt multiply those blessings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تَزِيدُهَا عَلَى كُرُورِ الْأَيَّامِ زِيَادَةً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tazīduhā `alā kurūril ayyāmi ziyādah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 them through the recurrence of days with an increasing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تَضَاعِيفَ لَا يَعُدُّهَا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taḍā`īfa lā ya`udduhā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multiples which none can count but Thou!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أَطَائِبِ أَهْلِ بَيْتِهِ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aṭā-ibi ahli baytih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the best of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اخْتَرْتَهُمْ لِأَمْرِكَ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ladhīnakhtar-tahum li-amrik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whom You hast chosen for Your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الْكَرِيمُ الْمُتَكَرِّمُ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antal karīmul mutakarrim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Generous, the Generously Bestowing,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جَعَلْتَهُمْ خَزَنَةَ عِلْمِكَ وَ حَفَظَةَ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ja`altahum khazanata `ilmika wa ḥafaẓata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appointed the treasurers of Your knowledge, the guardians of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خُلَفَاءَكَ فِيْ أَرْضِكَ وَ حُجَجَكَ عَلَى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khulafā-aka fī ar-ḍika wa ḥujajaka `alā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vicegerents in Your earth, and Your arguments against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طَهَّرْتَهُمْ مِنَ الرِّجْسِ وَ الدَّنَسِ تَطْهِيرًا بِإِرَادَتِكَ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ṭahhar-tahum minar rijsi wad danasi taṭ-hīran bi-irādatik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purified from uncleanness and defilement through a purification by Your desire (ref:33:33],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جَعَلْتَهُمُ الْوَسِيْلَةَ إِلَيْكَ وَ الْمَسْلَكَ إِلَى جَنَّتِكَ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ja`altahumul wasīlata ilayka wal maslaka ilā jannatik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the mediation to You and the road to Your Garden!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تُجْزِلُ لَهُمْ بِهَا مِنْ نِحَلِكَ وَ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tujzilu lahum bihā min niḥalika wa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which makes plentiful Your gifts and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تُكْمِلُ لَهُمُ الْأَشْيَاءَ مِنْ عَطَايَاكَ وَ نَوَافِلِكَ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tukmilu lahumul ashyā-a min `aṭāyāka wa nawāfilik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perfects for them Your bestowals and awards,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تُوَفِّرُ عَلَيْهِمُ الْحَظَّ مِنْ عَوَائِدِكَ وَ فَوَائِدِكَ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tuwaffiru `alayhimul ḥaẓẓa min `awā-idika wa fawā-idik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fills out their share of Your kindly acts and benefits!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عَلَيْهِ وَ عَلَيْهِمْ صَلَاةً لَا أَمَدَ فِيْ أَوَّلِهَا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`alayhi wa `alayhim ṣalātan lā amada fī awwalihā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him and his Household with a blessing whose first has no term,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غَايَةَ لِأَمَدِهَا وَ لَا نِهَايَةَ لِآخِرِهَا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ghāyata li-amadihā wa lā nihāyata li-ākhirihā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term has no limit, and whose last has no utmost 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اَلْعَظِيمُ الْمُتَعَظِّمُ الْكَبِيرُ الْمُتَكَبِّرُ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`aẓīmul muta`aẓẓimul kabīrul mutakabbir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All-mighty, the Mightily Exalted, the Magnificent, the Magnificently Magnified.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صَلِّ عَلَيْهِمْ زِنَةَ عَرْشِكَ وَ مَا دُونَهُ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ṣalli `alayhim zinata `ar-shika wa mā dūnah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bless them to the weight of Your Throne and all below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مِلْءَ سَمَاوَاتِكَ وَ مَا فَوْقَهُنَّ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mil-a samāwātika wa mā fawqahunn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amount that fills the heavens and all above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عَدَدَ أَرَضِيكَ وَ مَا تَحْتَهُنَّ وَ مَا بَيْنَهُنَّ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`adada araḍīka wa mā taḥtahunna wa mā baynahunn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number of Your earths and all below and between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تُقَرِّبُهُمْ مِنْكَ زُلْفَى وَ تَكُونُ لَكَ وَ لَهُمْ رِضًى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tuqarribuhum minka zulfā wa takūnu laka wa lahum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blessing that will bring them near to You in proximity, please You and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مُتَّصِلَةً بِنَظَائِرِهِنَّ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muttaṣilatan binaẓā-irihinna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joined to its likes forever!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أَيَّدْتَ دِيْنَكَ فِيْ كُلِّ أَوَانٍ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ayyadta dīnaka fī kulli awān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surely You hast confirmed Your religion in all times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بِإِمَامٍ أَقَمْتَهُ عَلَمًا لِعِبَادِكَ وَ مَنَارًا فِيْ بِلَادِكَ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bi-imāmin aqamtahu `alaman li`ibādika wa manāran fī bilādik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an Imam whom You hast set up as a guidepost to Your servants and a lighthouse in Your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أَنْ وَصَلْتَ حَبْلَهُ بِحَبْلِكَ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 an waṣalta ḥablahu biḥablik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his cord has been joined to Your cord!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جَعَلْتَهُ الذَّرِيْعَةَ إِلَى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ja`altahudh dharī`ata ilā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appointed him the means to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افْتَرَضْتَ طَاعَتَهُ وَ حَذَّرْتَ مَعْصِيَتَهُ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waftaraḍta ṭā`atahu wa ḥadhhar-ta ma`ṣiyatah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obeying him obligatory, cautioned against disobeying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الْعَلِيُّ الْمُتَعَالِ الشَّدِيدُ الْمِحَالِ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antal `aliyyul muta`ālish shadīdul miḥāl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All-high, the Sublimely High, "the Strong in prowess" (13:13).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أَمَرْتَ بِامْتِثَالِ أَوَامِرِهِ وَ الِانْتِهَاءِ عِنْدَ نَهْيِهِ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amar-ta bimtithāli awāmirihi wal intihā-i `inda nahyih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commanded following his commands, abandoning what he has prohibited,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أَلَّا يَتَقَدَّمَهُ مُتَقَدِّمٌ وَ لَا يَتَأَخَّرَ عَنْهُ مُتَأَخِّرٌ فَهُوَ عِصْمَةُ اللَّائِذِينَ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allā yataqaddamahu mutaqaddimun wa lā yata-akhhara `anhu muta-akhhirun fahuwa `iṣmatul lā-idhīn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no forward-goer go ahead of him or back-keeper keep back from him! So he is the preservation of the shelter-seekers,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كَهْفُ الْمُؤْمِنِيْنَ وَ عُرْوَةُ الْمُتَمَسِّكِينَ وَ بَهَاءُ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kahful mu-minīna wa `ur-watul mutamassikīna wa bahā-ul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cave of the faithful, the handhold of the adherents, and the radiance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فَأَوْزِعْ لِوَلِيِّكَ شُكْرَ مَا أَنْعَمْتَ بِهِ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fa-awzi` liwaliyyika shukra mā an`amta bihi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inspire Your guardian to give thanks for that in which You hast favoured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أَوْزِعْنَا مِثْلَهُ فِيهِ وَ آتِهِ مِنْ لَدُنْكَ سُلْطَانًا نَصِيرًا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awzi`nā mithlahu fīhi wa-ātihi min ladunka sulṭānan naṣīrā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us with the like concerning him, grant him 'an authority from You to help him' (ref.17:80],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افْتَحْ لَهُ فَتْحًا يَسِيرًا وَ أَعِنْهُ بِرُكْنِكَ الْأَعَزِّ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waftaḥ lahu fat-ḥan yasīran wa a`inhu biruknikal a`azz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 for him an easy opening, aid him with Your mightiest pillar,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اشْدُدْ أَزْرَهُ وَ قَوِّ عَضُدَهُ وَ رَاعِهِ بِعَيْنِكَ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washdud azrahu wa qawwi `aḍudahu wa rā`ihi bi`aynik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brace up his back, strengthen his arm, guard him with Your eye,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احْمِهِ بِحِفْظِكَ وَ انْصُرْهُ بِمَلَائِكَتِكَ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waḥmihi biḥifẓika wanṣur-hu bimalā-ikatik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defend him with Your safeguarding, help him with Your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امْدُدْهُ بِجُنْدِكَ الْأَغْلَبِ وَ أَقِمْ بِهِ كِتَابَكَ وَ حُدُودَكَ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wamdud-hu bijundikal aghlabi wa aqim bihi kitābaka wa ḥudūdak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assist him with Your most victorious troops! Through him establish Your Book, Your bounds,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شَرَائِعَكَ وَ سُنَنَ رَسُولِكَ صَلَوَاتُكَ اللَّهُمَّ عَلَيْهِ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sharā-i`aka wa sunana rasūlika ṣalawātukallāhumma `alayhi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laws, and the norms of Your Messenger's Sunna (Your blessings, O God, be upon him and his Household],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الرَّحْمَنُ الرَّحِيمُ الْعَلِيمُ الْحَكِيمُ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antar raḥmanur raḥīmul `alīmul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All-merciful, the All-compassionate, the All-knowing, the All-wise.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أَحْيِ بِهِ مَا أَمَاتَهُ الظَّالِمُوْنَ مِنْ مَعَالِمِ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aḥyi bihi mā amātahuẓ ẓālimūna min ma`ālimi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to life the guideposts of Your religion, deadened by the wrongdoers,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اجْلُ بِهِ صَدَأَ الْجَوْرِ عَنْ طَرِيقَتِكَ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wajlu bihi ṣada-al jawri `an ṭarīqatik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burnish the rust of injustice from Your 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أَبِنْ بِهِ الضَّرَّاءَ مِنْ سَبِيلِكَ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abin bihiḍ ḍarrā-a min sabīlik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sift the adversity from Your road,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أَزِلْ بِهِ النَّاكِبِينَ عَنْ صِرَاطِكَ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azil bihin nākibīna `an ṣirāṭik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eliminate those who deviate from Your path,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امْحَقْ بِهِ بُغَاةَ قَصْدِكَ عِوَجًا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wamḥaq bihi bughāta qaṣdika `iwajā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erase those who seek crookedness in Your straightness!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أَلِنْ جَانِبَهُ لِأَوْلِيَائِكَ وَ ابْسُطْ يَدَهُ عَلَى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alin jānibahu li-awliyā-ika wabsuṭ yadahu `alā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his side mild toward Your friends, stretch forth his hand over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لَنَا رَأْفَتَهُ وَ رَحْمَتَهُ وَ تَعَطُّفَهُ وَ تَحَنُّنَهُ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lanā ra-fatahu wa raḥmatahu wa ta`aṭṭufahu wa taḥannunah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his clemency, his mercy, his tenderness, his sympathy,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اجْعَلْنَا لَهُ سَامِعِينَ مُطِيعِينَ وَ فِيْ رِضَاهُ سَاعِينَ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lahu sāmi`īna muṭī`īna wa fī riḍāhu sā`īn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his hearers and obeyers, strivers toward his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إِلَى نُصْرَتِهِ وَ الْمُدَافَعَةِ عَنْهُ مُكْنِفِينَ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ilā nuṣratihi wal mudāfa`ati `anhu muknifīn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assistants in helping him and defending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إِلَيْكَ وَ إِلَى رَسُولِكَ صَلَوَاتُكَ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ilayka wa ilā rasūlika ṣalawātuk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brought near through that to You and Your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السَّمِيعُ الْبَصِيرُ الْقَدِيمُ الْخَبِيرُ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antas samī`ul baṣīrul qadīmul khabīr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All-hearing, the All-seeing, the Eternal, the All-aware.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عَلَيْهِ وَ آلِهِ بِذٰلِكَ مُتَقَرِّبِينَ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`alayhi wa-ālihi bidhālika mutaqarribīn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(Your blessings, O God, be upon him and his Household).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صَلِّ عَلَى أَوْلِيَائِهِمُ الْمُعْتَرِفِينَ بِمَقَامِهِمْ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ṣalli `alā awliyā-ihimul mu`tarifīna bimaqāmihim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bless the friends [of the Imams], the confessors of their station,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اَلْمُتَّبِعِينَ مَنْهَجَهُمُ الْمُقْتَفِينَ آثَارَهُمْ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muttabi`īna manhajahumul muqtafīna-āthārahum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keepers to their course, the pursuers of their tracks,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اَلْمُسْتَمْسِكِينَ بِعُرْوَتِهِمُ الْمُتَمَسِّكِينَ بِوَلَايَتِهِمْ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mustamsikīna bi`ur-watihimul mutamassikīna biwalāyatihim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clingers to their handhold, the adherents to their guardianship,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اَلْمُؤْتَمِّينَ بِإِمَامَتِهِمُ الْمُسَلِّمِيْنَ لِأَمْرِهِمْ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mu-tammīna bi-imāmatihimul musallimīna li-amrihim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followers of their imamate, the submitters to their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اَلْمُجْتَهِدِيْنَ فِيْ طَاعَتِهِمُ الْمُنْتَظِرِينَ أَيَّامَهُمْ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mujtahidīna fī ṭā`atihimul muntaẓirīna ayyāmahum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strivers to obey them, the awaiters of their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اَلْمَادِّينَ إِلَيْهِمْ أَعْيُنَهُمْ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māddīna ilayhim a`yunahum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directors of their eyes toward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اَلصَّلَوَاتِ الْمُبَارَكَاتِ الزَّاكِيَاتِ النَّامِيَاتِ الْغَادِيَاتِ الرَّائِحَاتِ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 ṣalawātil mubārakātiz zākiyātin nāmiyātil ghādiyātir rā-iḥāt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blessings blessed, pure, growing, fresh, and fragrant!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سَلِّمْ عَلَيْهِمْ وَ عَلَى أَرْوَاحِهِمْ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sallim `alayhim wa `alā ar-wāḥihim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them and their spirits peace,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اجْمَعْ عَلَى التَّقْوَى أَمْرَهُمْ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wajma` `alat taqwā amrahum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together their affair in reverential fear,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الْكَرِيمُ الْأَكْرَمُ الدَّائِمُ الْأَدْوَمُ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antal karīmul akramud dā-imul adwam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Generous, the Most Generous, the Everlasting, the Most Everlasting.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أَصْلِحْ لَهُمْ شُؤُونَهُمْ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aṣliḥ lahum shu-ūnahum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right their situations,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تُبْ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tub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toward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التَّوَّابُ الرَّحِيمُ وَ خَيْرُ الْغَافِرِينَ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antat tawwābur raḥīmu wa khayrul ghāfirīn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"Surely You art Ever-turning, All-compassionate" (2:128) and the Best of forgivers,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اجْعَلْنَا مَعَهُمْ فِيْ دَارِ السَّلَامِ 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ma`ahum fī dāris salāmi 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with them in the Abode of Peace, through Your mercy,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هَذَا يَوْمُ عَرَفَةَ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hadhā yawmu `arafah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this is the Day of 'Arafa,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يَوْمٌ شَرَّفْتَهُ وَ كَرَّمْتَهُ وَ عَظَّمْتَهُ نَشَرْتَ فِيهِ 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yawmun sharraftahu wa karramtahu wa `aẓẓamtahu nashar-ta fīhi 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day which You hast made noble, given honour, and magnified. Within it You hast spread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مَنَنْتَ فِيهِ بِعَفْوِكَ وَ أَجْزَلْتَ فِيهِ عَطِيَّتَكَ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mananta fīhi bi`afwika wa ajzalta fīhi `aṭiyyatak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showed kindness through Your pardon, and made plentiful Your 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تَفَضَّلْتَ بِهِ عَلَى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tafaḍḍalta bihi `alā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it You hast been bounteous toward Your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أَنَا عَبْدُكَ الَّذِيْ أَنْعَمْتَ عَلَيْهِ قَبْلَ خَلْقِكَ لَهُ وَ بَعْدَ خَلْقِكَ إِيَّاهُ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ana `abdukal ladhī an`amta `alayhi qabla khalqika lahu wa ba`da khalqika iyyāh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Your servant whom You favoured before creating him and after creating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فَجَعَلْتَهُ مِمَّنْ هَدَيْتَهُ لِدِينِكَ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faja`altahu mimman hadaytahu lidīnik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madest him one of those whom You guided to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الْأَوَّلُ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antal awwal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First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وَفَّقْتَهُ لِحَقِّكَ وَ عَصَمْتَهُ بِحَبْلِكَ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waffaqtahu liḥaqqika wa `aṣamtahu biḥablik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gavest success in fulfilling Your right, preserved through Your cord,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أَدْخَلْتَهُ فِيْ حِزْبِكَ وَ أَرْشَدْتَهُ لِمُوَالَاةِ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adkhaltahu fī ḥizbika wa ar-shadtahu limuwālāti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included within Your party, and directed aright to befriend Your friends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مُعَادَاةِ أَعْدَائِكَ ثُمَّ أَمَرْتَهُ فَلَمْ يَأْتَمِرْ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mu`ādāti a`dā-ika thumma amar-tahu falam ya-tamir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 enmity to Thine enemies. Then You commanded him, but he did not follow Your commands,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زَجَرْتَهُ فَلَمْ يَنْزَجِرْ وَ نَهَيْتَهُ عَنْ مَعْصِيَتِكَ فَخَالَفَ أَمْرَكَ إِلَى نَهْيِكَ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zajar-tahu falam yanzajir wa nahaytahu `an ma`ṣiyatika fakhālafa amraka ilā nahyik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restricted Him, but he did not heed Your restrictions, You prohibited him from disobedience toward You, but he broke Your command by doing what You hadst prohibited,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مُعَانَدَةً لَكَ وَ لَا اسْتِكْبَارًا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mu`ānadatan laka wa lastikbāran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in contention with You, nor to display pride toward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دَعَاهُ هَوَاهُ إِلَى مَا زَيَّلْتَهُ وَ إِلَى مَا حَذَّرْتَهُ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da`āhu hawāhu ilā mā zayyaltahu wa ilā mā ḥadhhar-tah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contrary, his caprice called him to that which You hadst set apart and cautioned against,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أَعَانَهُ عَلَى ذٰلِكَ عَدُوُّكَ وَ عَدُوُّهُ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a`ānahu `alā dhālika `aduwwuka wa `aduwwuh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was helped in that by Your enemy and his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فَأَقْدَمَ عَلَيْهِ عَارِفًا بِوَعِيدِكَ رَاجِيًا لِعَفْوِكَ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fa-aqdama `alayhi `ārifan biwa`īdika rājiyan li`afwik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went ahead with it knowing Your threat, hoping for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وَاثِقًا بِتَجَاوُزِكَ وَ كَانَ أَحَقَّ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wāthiqan bitajāwuzika wa kāna aḥaqqa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relying upon Your forbearance, though he was the most obligated of Your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مَا مَنَنْتَ عَلَيْهِ أَلَّا يَفْعَلَ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 mā mananta `alayhi allā yaf`al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- given Your kindness toward him - not to do so.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قَبْلَ كُلِّ أَحَدٍ وَ الْآخِرُ بَعْدَ كُلِّ عَدَدٍ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qabla kulli aḥadin wal-ākhiru ba`da kulli `adad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every one, the Last after every number.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هَا أَنَا ذَا بَيْنَ يَدَيْكَ صَاغِرًا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hā ana dhā bayna yadayka ṣāghirā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I am, then, before You, despised,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ذَلِيْلًا خَاضِعًا خَاشِعًا خَائِفًا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dhalīlan khāḍi`an khāshi`an khā-ifā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lowly, humble, abject, fearful,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مُعْتَرِفًا بِعَظِيمٍ مِنَ الذُّنُوبِ تَحَمَّلْتُهُ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mu`tarifan bi`aẓīmin minadh dhunūbi taḥammaltuh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confessing the dreadful sins with which I am burdened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جَلِيلٍ مِنَ الْخَطَايَا اجْتَرَمْتُهُ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jalīlin minal khaṭāyajtaramtuh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great offenses that I have committed,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مُسْتَجِيرًا بِصَفْحِكَ لَائِذًا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mustajīran biṣafḥika lā-idhan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seeking sanctuary in Your forgiveness, asking shelter in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مُوقِنًا أَنَّهُ لَا يُجِيرُنِيْ مِنْكَ مُجِيرٌ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mūqinan annahu lā yujīrunī minka mujīr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certain that no sanctuary-giver will give me sanctuary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يَمْنَعُنِيْ مِنْكَ مَانِعٌ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yamna`unī minka māni`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withholder will hold me back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فَعُدْ عَلَيَّ بِمَا تَعُودُ بِهِ عَلَى مَنِ اقْتَرَفَ مِنْ تَغَمُّدِكَ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fa`ud `alayya bimā ta`ūdu bihi `alā maniqtarafa min taghammudik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act kindly toward me, just as You actest kindly by Your shielding him who commits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جُدْ عَلَيَّ بِمَا تَجُودُ بِهِ عَلَى مَنْ أَلْقَى بِيَدِهِ إِلَيْكَ مِنْ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jud `alayya bimā tajūdu bihi `alā man alqā biyadihi ilayka min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munificent toward me, just as You art munificent by pardoning him who throws himself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امْنُنْ عَلَيَّ بِمَا لَا يَتَعَاظَمُكَ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`alayya bimā lā yata`āẓamuk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 kindness to me, just as it is nothing great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الدَّانِيْ فِيْ عُلُوِّهِ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antad dānī fī `uluwwih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the Close in His highness,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تَمُنَّ بِهِ عَلَى مَنْ أَمَّلَكَ مِنْ غُفْرَانِكَ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tamunna bihi `alā man ammalaka min ghufrānik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show kindness by forgiving him who expectantly hopes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لِيْ فِيْ هَذَا الْيَوْمِ نَصِيبًا أَنَالُ بِهِ حَظًّا مِنْ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fī hadhal yawmi naṣīban anālu bihi ḥaẓẓan min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in this day an allotment through which I may attain a share of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تَرُدَّنِيْ صِفْرًا مِمَّا يَنْقَلِبُ بِهِ الْمُتَعَبِّدُوْنَ لَكَ مِنْ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taruddanī ṣifran mimmā yanqalibu bihil muta`abbidūna laka min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me not back destitute of that with which Your worshipers return from among Your servants!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إِنِّيْ وَ إِنْ لَمْ أُقَدِّمْ مَا قَدَّمُوهُ مِنَ الصَّالِحَاتِ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innī wa in lam uqaddim mā qaddamūhu minaṣ ṣāliḥāt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I have not forwarded the righteous deeds which they have forwarded,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قَدَّمْتُ تَوْحِيدَكَ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qaddamtu tawḥīdak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forwarded the profession of Your 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نَفْيَ الْأَضْدَادِ وَ الْأَنْدَادِ وَ الْأَشْبَاهِ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nafyal aḍdādi wal andādi wal ashbāhi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negation from You of opposites, rivals, and likenesses,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أَتَيْتُكَ مِنَ الْأَبْوَابِ الَّتِيْ أَمَرْتَ أَنْ تُؤْتَى مِنْهَا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ataytuka minal abwābil latī amar-ta an tu-tā minhā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come to You by the gateways by which You hast commanded that people come,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تَقَرَّبْتُ إِلَيْكَ بِمَا لَا يَقْرُبُ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taqarrabtu ilayka bimā lā yaqrub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have sought nearness to You through that, without seeking nearness through which,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أَحَدٌ مِنْكَ إِلَّا بِالتَّقَرُّبِ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aḥadun minka illā bittaqarrubi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gains nearness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أَتْبَعْتُ ذٰلِكَ بِالْإِنَابَةِ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atba`tu dhālika bil inābati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I followed all this with repeated turning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الْعَالِيْ فِيْ دُنُوِّهِ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`ālī fī dunuwwih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High in His closeness.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التَّذَلُّلِ وَ الِاسْتِكَانَةِ لَكَ وَ حُسْنِ الظَّنِّ بِكَ وَ الثِّقَةِ بِمَا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tadhalluli wal istikānati laka wa ḥusniẓ ẓanni bika wath thiqati bimā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lowliness and abasement before You, good opinion of You, and trust in what is with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شَفَعْتُهُ بِرَجَائِكَ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shafa`tuhu birajā-ik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that I coupled hope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قَلَّ مَا يَخِيبُ عَلَيْهِ رَاجِيكَ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qalla mā yakhību `alayhi rājīk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the one who hopes in You is seldom disappointed!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سَأَلْتُكَ مَسْأَلَةَ الْحَقِيرِ الذَّلِيلِ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sa-altuka mas-alatal ḥaqīridh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asked You with the asking of one vile, lowly,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اَلْبَائِسِ الْفَقِيرِ الْخَائِفِ الْمُسْتَجِيرِ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bā-isil faqīril khā-ifil mustajīr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pitiful, poor, fearful, seeking sanctuary;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مَعَ ذٰلِكَ خِيفَةً وَ تَضَرُّعًا وَ تَعَوُّذًا وَ تَلَوُّذًا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ma`a dhālika khīfatan wa taḍarru`an wa ta`awwudhan wa talawwudhā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that in fear and pleading, seeking refuge and asking shelter,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مُسْتَطِيلًا بِتَكَبُّرِ الْمُتَكَبِّرِينَ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mustaṭīlan bitakabburil mutakabbirīn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presumptuous through the pride of the proud,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مُتَعَالِيًا بِدَالَّةِ الْمُطِيعِينَ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muta`āliyan bidāllatil muṭī`īn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exalting myself with the boldness of the obedient,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مُسْتَطِيلًا بِشَفَاعَةِ الشَّافِعِينَ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mustaṭīlan bishafā`atish shāfi`īn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presumptuous of the intercession of the interceders.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أَنَا بَعْدُ أَقَلُّ الْأَقَلِّينَ وَ أَذَلُّ الْأَذَلِّينَ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ana ba`du aqallul aqallīna wa adhallul adhallīn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am still the least of the least and the lowliest of the lowly,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ذُوْ الْبَهَاءِ وَ الْمَجْدِ وَ الْكِبْرِيَاءِ وَ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 dhul bahā-i wal majdi wal kibriyā-i wal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Thou, Possessor of radiance and glory, magnificence and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مِثْلُ الذَّرَّةِ أَوْ دُونَهَا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mithludh dharrati aw dūnahā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a dust mote or less!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فَيَا مَنْ لَمْ يُعَاجِلِ الْمُسِيئِينَ وَ لَا يَنْدَهُ الْمُتْرَفِينَ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fayā man lam yu`ājilil musī-īna wa lā yandahul mutrafīn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does not hurry the evildoers nor restrain those living in ease!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يَمُنُّ بِإِقَالَةِ الْعَاثِرِينَ وَ يَتَفَضَّلُ بِإِنْظَارِ الْخَاطِئِينَ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yamunnu bi-iqālatil `āthirīna wa yatafaḍḍalu bi-inẓāril khāṭi-īn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shows kindness through releasing the stumblers and gratuitous bounty through respiting the offenders!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الْمُسِيءُ الْمُعْتَرِفُ الْخَاطِئُ الْعَاثِرُ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musī-ul mu`tariful khāṭi-ul `āthir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evildoer, the confessor, the offender, the stumbler!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الَّذِيْ أَقْدَمَ عَلَيْكَ مُجْتَرِئًا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ladhī aqdama `alayka mujtari-ā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he who was audacious toward You as one insolent!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الَّذِيْ عَصَاكَ مُتَعَمِّدًا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ladhī `aṣāka muta`ammidā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he who disobeyed You with forethought!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الَّذِيْ اسْتَخْفَى مِنْ عِبَادِكَ وَ بَارَزَكَ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ladhistakhfā min `ibādika wa bārazak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he who hid myself from Your servants and blatantly showed myself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الَّذِيْ هَابَ عِبَادَكَ وَ أَمِنَكَ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ladhī hāba `ibādaka wa aminak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he who was awed by Your servants and felt secure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الَّذِيْ لَمْ يَرْهَبْ سَطْوَتَكَ وَ لَمْ يَخَفْ بَأْسَكَ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ladhī lam yar-hab saṭwataka wa lam yakhaf ba-sak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he who dreaded not Your penalty and feared not Your severity!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الْجَانِيْ عَلَى نَفْسِهِ أَنَا الْمُرْتَهَنُ بِبَلِيَّتِهِ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jānī `alā nafsihi anal mur-tahanu bibaliyyatih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offender against himself! I am the hostage to his own affliction!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اللَّهُ لَا إِلَهَ إِلَّا أَنْتَ الَّذِيْ أَنْشَأْتَ الْأَشْيَاءَ مِنْ غَيْرِ سِنْخٍ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antallāhu lā ilaha illā antal ladhī ansha-tal ashyā-a min ghayri sinkh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God, there is no god but Thou. You hast brought forth the things without root,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الْقَلِيلُ الْحَيَاءِ أَنَا الطَّوِيلُ الْعَنَاءِ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qalīlul ḥayā-i anaṭ ṭawīlul `anā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short in shame! I am long in suffering!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مَنِ انْتَجَبْتَ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manintajabta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right of him whom You hast distinguished among Your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بِمَنِ اصْطَفَيْتَهُ لِنَفْسِكَ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bimaniṣṭafaytahu linafsik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him whom You hast chosen for Yourself!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مَنِ اخْتَرْتَ مِنْ بَرِيَّتِكَ وَ مَنِ اجْتَبَيْتَ لِشَأْنِكَ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manikhtar-ta min bariyyatika wa manijtabayta lisha-nik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right of him whom You hast selected from among Your creatures and by him whom You hast picked for Your task!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مَنْ وَصَلْتَ طَاعَتَهُ بِطَاعَتِكَ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man waṣalta ṭā`atahu biṭā`atik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right of him the obeying of whom You hast joined to 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جَعَلْتَ مَعْصِيَتَهُ كَمَعْصِيَتِكَ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ja`alta ma`ṣiyatahu kama`ṣiyatik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him the disobeying of whom You hast made like disobeying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مَنْ قَرَنْتَ مُوَالَاتَهُ بِمُوَالَاتِكَ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man qaranta muwālātahu bimuwālātik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right of him whose friendship You hast bound to Your friendship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نُطْتَ مُعَادَاتَهُ بِمُعَادَاتِكَ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nuṭta mu`ādātahu bimu`ādātik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him whose enmity You hast linked to Thine enmity!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تَغَمَّدْنِيْ فِيْ يَوْمِيْ هَذَا بِمَا تَتَغَمَّدُ بِهِ مَنْ جَارَ إِلَيْكَ مُتَنَصِّلًا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taghammadnī fī yawmī hadhā bimā tataghammadu bihi man jāra ilayka mutanaṣṣilā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Shield me in this day of mine, by that through which You shieldest him who prays fervently to You while disavowing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عَاذَ بِاسْتِغْفَارِكَ تَائِبًا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`ādha bistighfārika tā-ibā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him who seeks refuge in Your forgiveness while repenting!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صَوَّرْتَ مَا صَوَّرْتَ مِنْ غَيْرِ مِثَالٍ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ṣawwar-ta mā ṣawwar-ta min ghayri mithāl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formed what You hast formed without exemplar,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تَوَلَّنِيْ بِمَا تَتَوَلَّى بِهِ أَهْلَ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tawallanī bimā tatawallā bihi ahla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Attend to me with that through which You attendest to the people of obedience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الزُّلْفَى لَدَيْكَ وَ الْمَكَانَةِ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 zulfā ladayka wal makānati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proximity to You, and rank with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تَوَحَّدْنِيْ بِمَا تَتَوَحَّدُ بِهِ مَنْ وَفَى بِعَهْدِكَ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tawaḥḥadnī bimā tatawaḥḥadu bihi man wafā bi`ahdik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Single me out, as You singlest him out who fulfils Your covenant,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أَتْعَبَ نَفْسَهُ فِيْ ذَاتِكَ وَ أَجْهَدَهَا فِيْ مَرْضَاتِكَ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at`aba nafsahu fī dhātika wa ajhadahā fī mar-ḍātik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fatigues himself for Your sake alone, and exerts himself in Your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تُؤَاخِذْنِيْ بِتَفْرِيطِيْ فِيْ جَنْبِكَ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tu-ākhidhnī bitafrīṭī fī janbik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me not to task for my neglect in respect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تَعَدِّيْ طَوْرِيْ فِيْ حُدُودِكَ وَ مُجَاوَزَةِ أَحْكَامِكَ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ta`addī ṭawrī fī ḥudūdika wa mujāwazati aḥkāmik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transgressing the limit in Your bounds, and stepping outside Your ordinances!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تَسْتَدْرِجْنِيْ بِإِمْلَائِكَ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tastadrijnī bi-imlā-ika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Draw me not on little by little by granting me a respite,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اِسْتِدْرَاجَ مَنْ مَنَعَنِيْ خَيْرَ مَا عِنْدَهُ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istidrāja man mana`anī khayra mā `indah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the drawing on little by little of him who withholds from me the good he has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يَشْرَكْكَ فِيْ حُلُوْلِ نِعْمَتِهِ 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yashrakka fī ḥulūli ni`matihi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not sharing with You in letting favour down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نَبِّهْنِيْ مِنْ رَقْدَةِ الْغَافِلِينَ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nabbihnī min raqdatil ghāfilīn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Arouse me from the sleep of the heedless,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ابْتَدَعْتَ الْمُبْتَدَعَاتِ بِلَا احْتِذَاءٍ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wabtada`tal mubtada`āti bilaḥtidha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originated the originated things without limitation.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سِنَةِ الْمُسْرِفِينَ وَ نَعْسَةِ الْمَخْذُولِينَ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sinatil musrifīna wa na`satil makhdhūlīn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slumber of the prodigal, and the dozing of the forsaken!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خُذْ بِقَلْبِيْ إِلَى مَا اسْتَعْمَلْتَ بِهِ الْقَانِتِينَ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khudh biqalbī ilā masta`malta bihil qānitīn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my heart to that in which You hast employed the devout,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اسْتَعْبَدْتَ بِهِ الْمُتَعَبِّدِيْنَ وَ اسْتَنْقَذْتَ بِهِ الْمُتَهَاوِنِيْنَ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wasta`badta bihil muta`abbidīna wastanqadhta bihil mutahāwinīn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enthralled the worshipers, and rescued the remiss!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أَعِذْنِيْ مِمَّا يُبَاعِدُنِيْ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a`idhnī mimmā yubā`idunī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refuge from that which will keep me far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يَحُولُ بَيْنِيْ وَ بَيْنَ حَظِّيْ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yaḥūlu baynī wa bayna ḥaẓẓī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come between me and my share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يَصُدُّنِيْ عَمَّا أُحَاوِلُ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yaṣuddunī `ammā uḥāwilu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bar me from that which I strive for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سَهِّلْ لِيْ مَسْلَكَ الْخَيْرَاتِ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sahhil lī maslakal khayrāti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easy for me the road of good deeds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الْمُسَابَقَةِ إِلَيْهَا مِنْ حَيْثُ أَمَرْتَ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musābaqati ilayhā min ḥaythu amar-t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racing to them from where You hast commanded,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الْمُشَاحَّةَ فِيهَا عَلَى مَا أَرَدْتَ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mushāḥḥata fīhā `alā mā aradt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coveting them as You desirest!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تَمْحَقْنِيْ فِيمَنْ تَمْحَقُ مِنَ الْمُسْتَخِفِّينَ بِمَا أَوْعَدْتَ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tamḥaqnī fīman tamḥaqu minal mustakhiffīna bimā aw`adt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Efface me not along with those whom You effacest for thinking lightly of what You hast promised!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قَدَّرْتَ كُلَّ شَيْءٍ تَقْدِيرًا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qaddar-ta kulla shay-in taqdīrā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hast ordained each thing with an ordination,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تُهْلِكْنِيْ مَعَ مَنْ تُهْلِكُ مِنَ الْمُتَعَرِّضِينَ لِمَقْتِكَ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tuhliknī ma`a man tuhliku minal muta`arriḍīna limaqtik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Destroy me not with those whom You destroyest for exposing themselves to Your hate!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تُتَبِّرْنِيْ فِيمَنْ تُتَبِّرُ مِنَ الْمُنْحَرِفِينَ عَنْ سُبُلِكَ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tutabbir-nī fīman tutabbiru minal munḥarifīna `an subulik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Annihilate me not among those whom You annihilatest for deviating from Your roads!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نَجِّنِيْ مِنْ غَمَرَاتِ الْفِتْنَةِ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najjinī min ghamarātil fitnah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Deliver me from the floods of trial,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خَلِّصْنِيْ مِنْ لَهَوَاتِ الْبَلْوَى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khalliṣnī min lahawātil balwā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me from the gullets of affliction,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أَجِرْنِيْ مِنْ أَخْذِ الْإِمْلَاءِ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ajir-nī min akhdhil imlā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sanctuary from being seized by respite!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حُلْ بَيْنِيْ وَ بَيْنَ عَدُوٍّ يُضِلُّنِي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ḥul baynī wa bayna `aduwwin yuḍillunī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Come between me and the enemy who misguides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هَوًى يُوبِقُنِيْ وَ مَنْقَصَةٍ تَرْهَقُنِي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hawan yūbiqunī wa manqaṣatin tar-haqunī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caprice which ruins me, and the failing which overcomes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تُعْرِضْ عَنِّيْ إِعْرَاضَ مَنْ لَا تَرْضَى عَنْهُ بَعْدَ غَضَبِكَ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tu`riḍ `annī i`rāḍa man lā tar-ḍā `anhu ba`da ghaḍabik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not away from me with the turning away in wrath from one with whom You art not pleased!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تُؤْيِسْنِيْ مِنَ الْأَمَلِ فِيكَ فَيَغْلِبَ عَلَيَّ الْقُنُوطُ مِنْ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tu-yisnī minal amali fīka fayaghliba `alayyal qunūṭu min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lose heart in expecting from You, lest I be overcome by despair of Your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تَمْنَحْنِيْ بِمَا لَا طَاقَةَ لِيْ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tamnaḥnī bimā lā ṭāqata lī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not that which I cannot endure,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يَسَّرْتَ كُلَّ شَيْءٍ تَيْسِيرًا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yassar-ta kulla shay-in taysīrā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eased each thing with an easing,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فَتَبْهَظَنِيْ مِمَّا تُحَمِّلُنِيهِ مِنْ فَضْلِ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fatabhaẓanī mimmā tuḥammilunīhi min faḍli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You weighest me down with the surplus of Your love which You loadest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تُرْسِلْنِيْ مِنْ يَدِكَ إِرْسَالَ مَنْ لَا خَيْرَ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tur-silnī min yadika ir-sāla man lā khayra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me not from Your hand, the sending of him who possesses no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حَاجَةَ بِكَ إِلَيْهِ وَ لَا إِنَابَةَ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ḥājata bika ilayhi wa lā inābata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toward whom You hast no need, and who turns not back [to You]!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تَرْمِ بِيْ رَمْيَ مَنْ سَقَطَ مِنْ عَيْنِ رِعَايَتِكَ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tar-mi bī ramya man saqaṭa min `ayni ri`āyatik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Cast me not with the casting of him who has fallen from the eye of Your regard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مَنِ اشْتَمَلَ عَلَيْهِ الْخِزْيُ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manishtamala `alayhil khizyu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been wrapped in degradation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خُذْ بِيَدِيْ مِنْ سَقْطَةِ الْمُتَرَدِّدِيْنَ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khudh biyadī min saqṭatil mutaraddidīn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 take my hand [and save me] from the falling of the stumblers,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وَهْلَةِ الْمُتَعَسِّفِينَ وَ زَلَّةِ الْمَغْرُورِينَ وَ وَرْطَةِ الْهَالِكِينَ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wahlatil muta`assifīna wa zallatil maghrūrīna wa war-ṭatil hālikīn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disquiet of the deviators, the slip of those deluded, and the plight of the perishers!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عَافِنِيْ مِمَّا ابْتَلَيْتَ بِهِ طَبَقَاتِ عَبِيدِكَ وَ إِمَائِكَ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`āfinī mimmabtalayta bihi ṭabaqāti `abīdika wa imā-ik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Release me from that with which You hast afflicted the ranks of Your servants and handmaids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بَلِّغْنِيْ مَبَالِغَ مَنْ عُنِيتَ بِهِ وَ أَنْعَمْتَ عَلَيْهِ وَ رَضِيتَ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ballighnī mabāligha man `unīta bihi wa an`amta `alayhi wa raḍīta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reach the utmost degrees of him about whom You art concerned, towards whom You showest favour, and with whom You art pleased,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فَأَعَشْتَهُ حَمِيدًا وَ تَوَفَّيْتَهُ سَعِيدًا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fa-a`ashtahu ḥamīdan wa tawaffaytahu sa`īdā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You lettest him live as one praiseworthy and takest him to You as one felicitous!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دَبَّرْتَ مَا دُونَكَ تَدْبِيرًا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dabbar-ta mā dūnaka tadbīrā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governed everything below Yourself with a governing.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طَوِّقْنِيْ طَوْقَ الْإِقْلَاعِ عَمَّا يُحْبِطُ الْحَسَنَاتِ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ṭawwiqnī ṭawqal iqlā`i `ammā yuḥbiṭul ḥasanāt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Collar me with the collar of abstaining from that which makes good deeds fail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يَذْهَبُ بِالْبَرَكَاتِ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yadh-habu bil barakāt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takes away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أَشْعِرْ قَلْبِيَ الِازْدِجَارَ عَنْ قَبَائِحِ السَّيِّئَاتِ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ash`ir qalbiyal izdijāra `an qabā-iḥis sayyi-āt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Impart to my heart restraint before ugly works of evil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فَوَاضِحِ الْحَوْبَاتِ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fawāḍiḥil ḥawbāt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disgraceful misdeeds!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تَشْغَلْنِيْ بِمَا لَا أُدْرِكُهُ إِلَّا بِكَ عَمَّا لَا يُرْضِيكَ عَنِّيْ غَيْرُهُ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tashghalnī bimā lā udrikuhu illā bika `ammā lā yur-ḍīka `annī ghayruh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Divert me not by that which I cannot reach except through You from doing that which alone makes You pleased with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انْزِعْ مِنْ قَلْبِيْ حُبَّ دُنْيَا دَنِيَّةٍ تَنْهَى عَمَّا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wanzi` min qalbī ḥubba dunyā daniyyatin tanhā `ammā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Root out from my heart the love of this vile world, which keeps from everything which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تَصُدُّ عَنِ ابْتِغَاءِ الْوَسِيْلَةِ إِلَيْكَ وَ تُذْهِلُ عَنِ التَّقَرُّبِ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taṣuddu `anibtighā-il wasīlati ilayka wa tudh-hilu `anit taqarrubi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bars from seeking the mediation to You, and distracts from striving for nearness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زَيِّنْ لِيَ التَّفَرُّدَ بِمُنَاجَاتِكَ بِاللَّيْلِ وَ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zayyin liyat tafarruda bimunājātika billlayli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Embellish for me solitude in prayer whispered to You by night and by day!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لِيْ عِصْمَةً تُدْنِينِيْ مِنْ خَشْيَتِكَ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lī `iṣmatan tudnīnī min khashyatik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a preservation which will bring me close to dread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تَقْطَعُنِيْ عَنْ رُكُوبِ مَحَارِمِكَ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taqṭa`unī `an rukūbi maḥārimik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me off from committing things made unlawful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لَمْ يُعِنْكَ عَلَى خَلْقِكَ شَرِيكٌ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lam yu`inka `alā khalqika sharīk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whom no associate helps with Your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تَفُكَّنِيْ مِنْ أَسْرِ الْعَظَائِمِ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tafukkanī min asril `aẓā-im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me from captivation by dreadful sins!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لِيَ التَّطْهِيرَ مِنْ دَنَسِ الْعِصْيَانِ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liyat taṭ-hīra min danasil `iṣyān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purification from the defilement of disobedience,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أَذْهِبْ عَنِّيْ دَرَنَ الْخَطَايَا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adh-hib `annī daranal khaṭāyā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away from me the filth of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سَرْبِلْنِيْ بِسِرْبَالِ عَافِيَتِكَ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sar-bilnī bisir-bāli `āfiyatik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dress me in the dress of Your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رَدِّنِيْ رِدَاءَ مُعَافَاتِكَ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raddinī ridā-a mu`āfātik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cloak me in the cloak of Your release,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جَلِّلْنِيْ سَوَابِغَ نَعْمَائِكَ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jallinī sawābigha na`mā-ik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wrap me in Your ample favours,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ظَاهِرْ لَدَيَّ فَضْلَكَ وَ طَوْلَكَ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ẓāhir ladayya faḍlaka wa ṭawlak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clothe me in Your bounty and Your graciousness!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أَيِّدْنِيْ بِتَوْفِيقِكَ وَ تَسْدِيْدِكَ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ayyidnī bitawfīqika wa tasdīdik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me with Your giving success and Your pointing the right 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أَعِنِّيْ عَلَى صَالِحِ النِّيَّةِ وَ مَرْضِيِّ الْقَوْلِ وَ مُسْتَحْسَنِ الْعَمَلِ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a`innī `alā ṣāliḥin niyyati wa mar-ḍiyyil qawli wa mustaḥsanil `amal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me toward righteous intention, pleasing words, and approved works,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تَكِلْنِيْ إِلَى حَوْلِيْ وَ قُوَّتِيْ دُوْنَ حَوْلِكَ وَ 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takilnī ilā ḥawlī wa quwwatī dūna ḥawlika wa 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entrust me not to my force and my strength in place of Your force and Your strength!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يُوَازِرْكَ فِيْ أَمْرِكَ وَزِيرٌ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yuwāzir-ka fī amrika wazīr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vizier aids in Your command.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تُخْزِنِيْ يَوْمَ تَبْعَثُنِيْ لِلِقَائِكَ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tukhzinī yawma tab`athunī liliqā-ik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Degrade me not on the day You raisest me up to meet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تَفْضَحْنِيْ بَيْنَ يَدَيْ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tafḍaḥnī bayna yaday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disgrace me not before Your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تُنْسِنِيْ ذِكْرَكَ وَ لَا تُذْهِبْ عَنِّيْ شُكْرَكَ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tunsinī dhikraka wa lā tudh-hib `annī shukrak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not forget remembering You, take not away from me thanking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أَلْزِمْنِيهِ فِيْ أَحْوَالِ السَّهْوِ عِنْدَ غَفَلَاتِ الْجَاهِلِينَ لِآلَائِكَ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alzimnīhi fī aḥwālis sahwi `inda ghafalātil jāhilīna li-ālā-ik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enjoin it upon me in states of inattention when the ignorant are heedless of Your boons,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أَوْزِعْنِيْ أَنْ أُثْنِيَ بِمَا أَوْلَيْتَنِيهِ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awzi`nī an uthniya bimā awlaytanīh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inspire me to laud what You hast done for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أَعْتَرِفَ بِمَا أَسْدَيْتَهُ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a`tarifa bimā asdaytahu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confess to what You hast conferred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رَغْبَتِيْ إِلَيْكَ فَوْقَ رَغْبَةِ الرَّاغِبِينَ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raghbatī ilayka fawqa raghbatir rāghibīn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my beseeching You above the beseeching of the beseechers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حَمْدِيْ إِيَّاكَ فَوْقَ حَمْدِ الْحَامِدِيْنَ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ḥamdī iyyāka fawqa ḥamdil ḥāmidīn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praise of You above the praise of the praisers!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تَخْذُلْنِيْ عِنْدَ فَاقَتِيْ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takhdhulnī `inda fāqatī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Abandon me not with my neediness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تُهْلِكْنِيْ بِمَا أَسْدَيْتُهُ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tuhliknī bimā asdaytuhu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destroy me not for what I have done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يَكُنْ لَكَ مُشَاهِدٌ وَ لَا نَظِيرٌ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yakun laka mushāhidun wa lā naẓīr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no witness and no equal.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تَجْبَهْنِيْ بِمَا جَبَهْتَ بِهِ الْمُعَانِدِيْنَ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tajbahnī bimā jabahta bihil mu`ānidīna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slap not my brow with that with which You slappest the brow of those who contend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لَكَ مُسَلِّمٌ أَعْلَمُ أَنَّ الْحُجَّةَ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laka musallimun a`lamu annal ḥujjata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am submitted to You. I know that the argument is Thine,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أَنَّكَ أَوْلَى بِالْفَضْلِ وَ أَعْوَدُ بِالْإِحْسَانِ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annaka awlā bil faḍli wa a`wadu bil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art closest to bounty, most accustomed to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أَهْلُ التَّقْوَى وَ أَهْلُ الْمَغْفِرَةِ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ahlut taqwā wa ahlul 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"worthy of reverent fear, and worthy of forgiveness" (75:56],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أَنَّكَ بِأَنْ تَعْفُوَ أَوْلَى مِنْكَ بِأَنْ تُعَاقِبَ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annaka bi-an ta`fuwa awlā minka bi-an tu`āqib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art closer to pardoning than to punishing,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أَنَّكَ بِأَنْ تَسْتُرَ أَقْرَبُ مِنْكَ إِلَى أَنْ تَشْهَرَ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annaka bi-an tastura aqrabu minka ilā an tash-har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art nearer to covering over than to making notorious!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فَأَحْيِنِيْ حَيَاةً طَيِّبَةً تَنْتَظِمُ بِمَا أُرِيدُ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fa-aḥyinī ḥayātan ṭayyibatan tantaẓimu bimā urīd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live an agreeable life that will tie together what I want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تَبْلُغُ مَا أُحِبُّ مِنْ حَيْثُ لَا آتِيْ مَا تَكْرَهُ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tablughu mā uḥibbu min ḥaythu lā-ātī mā takrah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reach what I love while I not bring what You dislikest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أَرْتَكِبُ مَا نَهَيْتَ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ar-takibu mā nahayta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 commit what You hast prohibited;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أَمِتْنِيْ مِيتَةَ مَنْ يَسْعَى نُوْرُهُ بَيْنَ يَدَيْهِ وَ عَنْ يَمِينِهِ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amitnī mītata man yas`ā nūruhu bayna yadayhi wa `an yamīnih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die the death of him whose light runs before him and on his right hand!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أَرَدْتَ فَكَانَ حَتْمًا مَا أَرَدْتَ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aradta fakāna ḥatman mā aradt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willed, and what You willed was unfailing,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ذَلِّلْنِيْ بَيْنَ يَدَيْكَ وَ أَعِزَّنِيْ عِنْدَ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dhallinī bayna yadayka wa a`izzanī `inda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Abase me before Yourself and exalt me before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ضَعْنِيْ إِذَا خَلَوْتُ بِكَ وَ ارْفَعْنِيْ بَيْنَ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ḍa`nī idhā khalawtu bika war-fa`nī bayna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lower me when I am alone with You and raise me among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أَغْنِنِيْ عَمَّنْ هُوَ غَنِيٌّ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aghninī `amman huwa ghaniyyun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 me from need for him who has no need of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زِدْنِيْ إِلَيْكَ فَاقَةً وَ فَقْرًا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zidnī ilayka fāqatan wa faqrā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 me in neediness and poverty toward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أَعِذْنِيْ مِنْ شَمَاتَةِ الْأَعْدَاءِ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a`idhnī min shamātatil a`dā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refuge from the gloating of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حُلُوْلِ الْبَلَاءِ وَ مِنَ الذُّلِّ وَ الْعَنَاءِ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ḥulūlil balā-i wa minadh dhulli wal `anā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arrival of affliction, lowliness and suffering!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تَغَمَّدْنِيْ فِيمَا اطَّلَعْتَ عَلَيْهِ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taghammadnī fīmāṭṭala`ta `alayhi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Shield me in what You seest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يَتَغَمَّدُ بِهِ الْقَادِرُ عَلَى الْبَطْشِ لَوْلَا حِلْمُهُ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yataghammadu bihil qādiru `alal baṭshi lawlā ḥilmuh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shielding of him who would have power over violence had he no clemency,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الْآخِذُ عَلَى الْجَرِيرَةِ لَوْلَا أَنَاتُهُ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wal-ākhidhu `alal jarīrati lawlā anātuh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would seize for misdeeds had he no lack of haste!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إِذَا أَرَدْتَ بِقَوْمٍ فِتْنَةً أَوْ سُوءًا فَنَجِّنِيْ مِنْهَا لِوَاذًا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idhā aradta biqawmin fitnatan aw sū-an fanajjinī minhā liwādhan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desirest for a people a trial or an evil, deliver me from it, for I seek Your shelter;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قَضَيْتَ فَكَانَ عَدْلًا مَا قَضَيْتَ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qaḍayta fakāna `adlan mā qaḍayt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decreed, and what You decreed was just,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إِذْ لَمْ تُقِمْنِيْ مَقَامَ فَضِيحَةٍ فِيْ دُنْيَاكَ فَلَا تُقِمْنِيْ مِثْلَهُ فِيْ آخِرَتِكَ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idh lam tuqimnī maqāma faḍīḥatin fī dunyāka falā tuqimnī mithlahu fī-ākhiratik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since You hast not stood me in the station of disgrace in this world of Thine, stand me not in such a station in the next world of Thine!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اشْفَعْ لِيْ أَوَائِلَ مِنَنِكَ بِأَوَاخِرِهَا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washfa` lī awā-ila minanika bi-awākhirihā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Couple for me the beginnings of Your kindnesses with their ends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قَدِيمَ فَوَائِدِكَ بِحَوَادِثِهَا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qadīma fawā-idika biḥawādithihā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ancient of Your benefits with the freshly risen!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تَمْدُدْ لِيْ مَدًّا يَقْسُوْ مَعَهُ 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tamdud lī maddan yaqsū ma`ahu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Prolong not my term with a prolonging through which my heart will harden!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تَقْرَعْنِيْ قَارِعَةً يَذْهَبُ لَهَا بَهَائِي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taqra`nī qāri`atan yadh-habu lahā bahā-ī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Strike me not with a striking that will take away my radiance!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تَسُمْنِيْ خَسِيسَةً يَصْغُرُ لَهَا قَدْرِي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tasumnī khasīsatan yaṣghuru lahā qadrī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Visit me not with a meanness that will diminish my worth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نَقِيصَةً يُجْهَلُ مِنْ أَجْلِهَا مَكَانِي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naqīṣatan yujhalu min ajlihā makānī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deficiency that will keep my rank unknown!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تَرُعْنِيْ رَوْعَةً أُبْلِسُ بِهَا وَ لَا خِيفَةً أُوجِسُ دُونَهَا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taru`nī raw`atan ublisu bihā wa lā khīfatan ūjisu dūnahā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Frighten me not with a fright by which I will despair or a terror through which I will dread,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اِجْعَلْ هَيْبَتِيْ فِيْ وَعِيدِكَ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ij`al haybatī fī wa`īdik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make me stand in awe of Your threat,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حَذَرِيْ مِنْ إِعْذَارِكَ وَ إِنْذَارِكَ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ḥadharī min i`dhārika wa indhārik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precautions against Your leaving no excuses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حَكَمْتَ فَكَانَ نِصْفًا مَا حَكَمْتَ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ḥakamta fakāna niṣfan mā ḥakamt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decided, and what You decided was fair.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رَهْبَتِيْ عِنْدَ تِلَاوَةِ آيَاتِكَ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rahbatī `inda tilāwati-āyātik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warning, and tremble at the recitation of Your verses!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اعْمُرْ لَيْلِيْ بِإِيقَاظِيْ فِيهِ لِعِبَادَتِكَ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wa`mur laylī bi-īqāẓī fīhi li`ibādatik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my night with life by keeping me awake therein for worshipping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تَفَرُّدِيْ بِالتَّهَجُّدِ لَكَ وَ تَجَرُّدِيْ بِسُكُونِيْ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tafarrudī bittahajjudi laka wa tajarrudī bisukūnī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solitude with vigil for You, exclusive devotion to reliance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إِنْزَالِ حَوَائِجِيْ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inzāli ḥawā-ijī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setting my needs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مُنَازَلَتِيْ إِيَّاكَ فِيْ فَكَاكِ رَقَبَتِيْ مِنْ نَارِكَ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munāzalatī iyyāka fī fakāki raqabatī min nārik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imploring that You wilt set my neck free from the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إِجَارَتِيْ مِمَّا فِيهِ أَهْلُهَا مِنْ عَذَابِكَ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ijāratī mimmā fīhi ahluhā min `adhābik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sanctuary from Your chastisement, within which its inhabitants dwell!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تَذَرْنِيْ فِيْ طُغْيَانِيْ عَامِهًا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tadhar-nī fī ṭughyānī `āmihā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Leave me not blindly wandering in my insolence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فِيْ غَمْرَتِيْ سَاهِيًا حَتَّى حِينٍ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fī ghamratī sāhiyan ḥattā 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inattentive in my perplexity for a 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تَجْعَلْنِيْ عِظَةً لِمَنِ اتَّعَظَ وَ لَا نَكَالًا لِمَنِ اعْتَبَرَ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taj`alnī `iẓatan limanitta`aẓa wa lā nakālan limani`tabar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not an admonition to him who takes admonishment, a punishment exemplary for him who takes heed,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فِتْنَةً لِمَنْ نَظَرَ وَ لَا تَمْكُرْ بِيْ فِيمَنْ تَمْكُرُ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fitnatan liman naẓara wa lā tamkur bī fīman tamkuru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trial for him who observes, devise not against me along with those against whom You devisest,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لَا يَحْوِيكَ مَكَانٌ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lā yaḥwīka makān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whom place does not contain,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تَسْتَبْدِلْ بِيْ غَيْرِيْ وَ لَا تُغَيِّرْ لِيْ اسْمًا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tastabdil bī ghayrī wa lā tughayyir lismā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replace me not with another, change not my name,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تُبَدِّلْ لِيْ جِسْمًا وَ لَا تَتَّخِذْنِيْ هُزُوًا لِخَلْقِكَ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tubaddil lī jisman wa lā tattakhidhnī huzuwan likhalqik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transform not my body, appoint me not a mockery for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سُخْرِيًّا لَكَ وَ لَا تَبَعًا إِلَّا لِمَرْضَاتِكَ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sukhriyyan laka wa lā taba`an illā limar-ḍātik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laughing-stock for Yourself, a follower of anything but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مُمْتَهَنًا إِلَّا بِالِانْتِقَامِ لَكَ، وَ أَوْجِدْنِيْ بَرْدَ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mumtahanan illā bilintiqāmi lak, wa awjidnī bar-da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menial servant for anything but avenging You! Let me find the coolness of Your pardon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حَلَاوَةَ رَحْمَتِكَ وَ رَوْحِكَ وَ رَيْحَانِكَ وَ جَنَّةِ نَعِيمِكَ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ḥalāwata raḥmatika wa rawḥika wa rayḥānika wa jannati na`īmik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sweetness of Your mercy, Your repose, Your ease, and the garden of Your bliss!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أَذِقْنِيْ طَعْمَ الْفَرَاغِ لِمَا تُحِبُّ بِسَعَةٍ مِنْ سَعَتِكَ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adhiqnī ṭa`mal farāghi limā tuḥibbu bisa`atin min sa`atik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taste, through some of Your boundless plenty, the flavour of being free for what You lovest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الِاجْتِهَادِ فِيمَا يُزْلِفُ لَدَيْكَ وَ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ijtihādi fīmā yuzlifu ladayka wa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striving in what brings about proximity with You and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أَتْحِفْنِيْ بِتُحْفَةٍ مِنْ تُحَفَاتِكَ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at-ḥifnī bituḥfatin min tuḥafātik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a gift from among Your gifts!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تِجَارَتِيْ رَابِحَةً وَ كَرَّتِيْ غَيْرَ خَاسِرَةٍ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tijāratī rābiḥatan wa karratī ghayra khāsirah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commerce profitable and my return without loss,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أَخِفْنِيْ مَقَامَكَ وَ شَوِّقْنِيْ لِقَاءَكَ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akhifnī maqāmaka wa shawwiqnī liqā-ak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me with fear of Your station, make me yearn for the meeting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يَقُمْ لِسُلْطَانِكَ سُلْطَانٌ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yaqum lisulṭānika sulṭān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whose authority no authority stands 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تُبْ عَلَيَّ تَوْبَةً نَصُوحًا لَا تُبْقِ مَعَهَا ذُنُوبًا صَغِيرَةً وَ لَا كَبِيرَةً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tub `alayya tawbatan naṣūḥan lā tubqi ma`ahā dhunūban ṣaghīratan wa lā kabīrah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allow me to repent with an unswerving repentance along with which You lettest no sins remain, small or large,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تَذَرْ مَعَهَا عَلَانِيَةً وَ لَا سَرِيرَةً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tadhar ma`ahā `alāniyatan wa lā sarīrah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leavest no wrongs, open or secret!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انْزَعِ الْغِلَّ مِنْ صَدْرِيْ لِلْمُؤْمِنِيْنَ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wanza`il ghilla min ṣadrī lilmu-minīn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Root out rancour toward the faithful from my breast,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اعْطِفْ بِقَلْبِيْ عَلَى الْخَاشِعِينَ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wa`ṭif biqalbī `alal khāshi`īn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bend my heart toward the humble,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كُنْ لِيْ كَمَا تَكُونُ لِلصَّالِحِيْنَ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kun lī kamā takūnu liṣṣāliḥīn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toward me as You art toward the righteous,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حَلِّنِيْ حِلْيَةَ الْمُتَّقِينَ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ḥallinī ḥilyatal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adorn me with the adornment of the godfearing,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لِيْ لِسَانَ صِدْقٍ فِيْ الْغَابِرِينَ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lisāna ṣidqin fil ghābirīn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a goodly report among those yet to come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ذِكْرًا نَامِيًا فِيْ الْآخِرِينَ، وَ وَافِ بِيْ عَرْصَةَ الْأَوَّلِينَ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dhikran nāmiyan fil-ākhirīn, wa wāfi bī `ar-ṣatal awwalīn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growing remembrance among the later folk, and take me to the plain of those who came first!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تَمِّمْ سُبُوغَ نِعْمَتِكَ عَلَيَّ، وَ ظَاهِرْ كَرَامَاتِهَا لَدَيَّ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tammim subūgha ni`matika `alayy, wa ẓāhir karāmātihā ladayy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Complete the lavishness of Your favour upon me, clothe me in its repeated generosities,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اِمْلَأْ مِنْ فَوَائِدِكَ يَدِيْ، وَ سُقْ كَرَائِمَ مَوَاهِبِكَ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imla-min fawā-idika yadī, wa suq karā-ima mawāhibika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my hand with Your benefits, drive Your generous gifts to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يُعْيِكَ بُرْهَانٌ وَ لَا بَيَانٌ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yu`yika bur-hānun wa lā bayān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no proof or explication can thwart.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جَاوِرْ بِيَ الْأَطْيَبِينَ مِنْ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jāwir biyal aṭyabīna min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the neighbour of the best of Your friends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الْجِنَانِ الَّتِيْ زَيَّنْتَهَا لِأَصْفِيَائِكَ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fil jinānil latī zayyantahā li-aṣfiyā-ik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Gardens which You hast adorned for Your chosen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جَلِّلْنِيْ شَرَائِفَ نِحَلِكَ فِيْ الْمَقَامَاتِ الْمُعَدَّةِ لِأَحِبَّائِكَ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jallinī sharā-ifa niḥalika fil maqāmātil mu`addati li-aḥibbā-ik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wrap me in Your noble presents in the stations prepared for Your beloveds!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لِيْ عِنْدَكَ مَقِيلًا آوِيْ إِلَيْهِ مُطْمَئِنًّا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`indaka maqīlan-āwī ilayhi muṭma-innā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a resting place with You where I may seek haven in serenity,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مَثَابَةً أَتَبَوَّؤُهَا وَ أَقَرُّ عَيْنًا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mathābatan atabawwa-uhā wa aqarru `aynā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resort to which I may revert and rest my eyes,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تُقَايِسْنِيْ بِعَظِيمَاتِ الْجَرَائِرِ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tuqāyisnī bi`aẓīmātil jarā-ir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weigh not against me my dreadful misdeeds,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تُهْلِكْنِيْ يَوْمَ تُبْلَى السَّرَائِرُ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tuhliknī yawma tublas sarā-ir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destroy me not on "the day the secrets are tried" (86:9],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أَزِلْ عَنِّيْ كُلَّ شَكٍّ وَ شُبْهَةٍ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azil `annī kulla shakkin wa shubhah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eliminate from me every doubt and uncertainty,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لِيْ فِيْ الْحَقِّ طَرِيقًا مِنْ كُلِّ رَحْمَةٍ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fil ḥaqqi ṭarīqan min kulli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for me a way in the truth from every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3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أَجْزِلْ لِيْ قِسَمَ الْمَوَاهِبِ مِنْ نَوَالِكَ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ajzil lī qisamal mawāhibi min nawālik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plentiful for me the portions of gifts from Your granting of awards,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"Praise belongs to God, Lord of the worlds" (1:2)!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أَحْصَيْتَ كُلَّ شَيْءٍ عَدَدًا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aḥṣayta kulla shay-in `adadā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hast counted everything in numbers,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وَفِّرْ عَلَيَّ حُظُوظَ الْإِحْسَانِ مِنْ إِفْضَالِكَ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waffir `alayya ḥuẓūẓal iḥsāni min ifḍālik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fill out for me the shares of beneficence from Your bestowal of bounty!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قَلْبِيْ وَاثِقًا بِمَا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qalbī wāthiqan bimā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heart trust in what is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هَمِّيْ مُسْتَفْرَغًا لِمَا هُوَ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hammī mustafraghan limā huwa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concern free for what is Thine,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اسْتَعْمِلْنِيْ بِمَا تَسْتَعْمِلُ بِهِ خَالِصَتَكَ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bimā tasta`milu bihi khāliṣatak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me in that in which You employest Your pure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أَشْرِبْ قَلْبِيْ عِنْدَ ذُهُولِ الْعُقُولِ طَاعَتَكَ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ashrib qalbī `inda dhuhūlil `uqūli ṭā`atak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drench my heart with Your obedience when intellects are distracted,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اجْمَعْ لِيَ الْغِنَى وَ الْعَفَافَ وَ الدَّعَةَ وَ الْمُعَافَاةَ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wajma` liyal ghinā wal `afāfa wad da`ata wal mu`āfāh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combine within me independence, continence, ease, release,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الصِّحَّةَ وَ السَّعَةَ وَ الطُّمَأْنِيْنَةَ وَ الْعَافِيَةَ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ṣiḥḥata was sa`ata waṭ ṭuma-nīnata wal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health, plenty, tranquillity, and well being!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تُحْبِطْ حَسَنَاتِيْ بِمَا يَشُوبُهَا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tuḥbiṭ ḥasanātī bimā yashūbuhā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not fail my good deeds through my disobedience that stains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خَلَوَاتِيْ بِمَا يَعْرِضُ لِيْ مِنْ نَزَغَاتِ فِتْنَتِكَ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khalawātī bimā ya`riḍu lī min nazaghāti fitnatik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my private times of worship through the instigations of Your trial!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صُنْ وَجْهِيْ عَنِ الطَّلَبِ إِلَى أَحَدٍ مِنَ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ṣun wajhī `aniṭ ṭalabi ilā aḥadin minal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Safeguard my face from asking from anyone in the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جَعَلْتَ لِكُلِّ شَيْءٍ أَمَدًا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ja`alta likulli shay-in amadā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appointed for everything a term,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ذُبَّنِيْ عَنِ الْتِمَاسِ مَا عِنْدَ الْفَاسِقِينَ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dhubbanī `anil timāsi mā `indal fāsiqīn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drive me far from begging for that which is with the ungodly!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تَجْعَلْنِيْ لِلظَّالِمِيْنَ ظَهِيرًا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taj`alnī liẓẓālimīna ẓahīrā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not an aid to the wrongdoers,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لَهُمْ عَلَى مَحْوِ كِتَابِكَ يَدًا وَ نَصِيرًا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lahum `alā maḥwi kitābika yadan wa naṣīrā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their hand and helper in erasing Your Book!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حُطْنِيْ مِنْ حَيْثُ لَا أَعْلَمُ حِيَاطَةً تَقِينِيْ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ḥuṭnī min ḥaythu lā a`lamu ḥiyāṭatan taqīnī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Defend me whence I know not with a defense through which You protectest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افْتَحْ لِيْ أَبْوَابَ تَوْبَتِكَ وَ رَحْمَتِكَ وَ رَأْفَتِكَ وَ رِزْقِكَ الْوَاسِعِ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waftaḥ lī abwāba tawbatika wa raḥmatika wa ra-fatika wa rizqikal wāsi`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 toward me the gates of Your repentance, Your mercy, Your clemency, and Your boundless provision!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إِلَيْكَ مِنَ الرَّاغِبِينَ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ilayka minar rāghibīn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I am one of those who beseech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أَتْمِمْ لِيْ إِنْعَامَكَ إِنَّكَ خَيْرُ الْمُنْعِمِيْنَ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atmim lī in`āmaka innaka khayrul mun`imīn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complete Your favour toward me! Surely You art the best of those who show favour!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بَاقِيَ عُمْرِيْ فِيْ الْحَجِّ وَ الْعُمْرَةِ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bāqiya `umrī fil ḥajji wal `umrah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the rest of my life in the hajj and the 'umra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اِبْتِغَاءَ وَجْهِكَ يَا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ibtighā-a wajhika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seeking Your face, O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صَلَّى اللَّهُ عَلَى مُحَمَّدٍ وَ آلِهِ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ṣallallāhu `alā muḥammadin wa-ālihiṭ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may God bless Muhammad and his Household, the good, the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قَدَّرْتَ كُلَّ شَيْءٍ تَقْدِيرًا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qaddar-ta kulla shay-in taqdīrā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ordained everything with an ordination.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السَّلَامُ عَلَيْهِ وَ عَلَيْهِمْ أَبَدَ الْآبِدِيْنَ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`alayhi wa `alayhim abadal-ābidīn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peace be upon him and them always and forever!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قَصُرَتِ الْأَوْهَامُ عَنْ ذَاتِيَّتِكَ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qaṣuratil awhāmu `an dhātiyyatik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before whose selfness imaginations fall short,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عَجَزَتِ الْأَفْهَامُ عَنْ كَيْفِيَّتِكَ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`ajazatil afhāmu `an kayfiyyatik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whose howness understandings have no incapacity,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تُدْرِكِ الْأَبْصَارُ مَوْضِعَ أَيْنِيَّتِكَ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tudrikil abṣāru mawḍi`a ayniyyatik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place of whose whereness eyes perceive not.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لَا تُحَدُّ فَتَكُونَ مَحْدُودًا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lā tuḥaddu fatakūna maḥdūdā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hast no bounds, lest You be bounded,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تُمَثَّلْ فَتَكُونَ مَوْجُودًا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tumathhal fatakūna mawjūdā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art not exemplified, lest You be found,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تَلِدْ فَتَكُونَ مَوْلُودًا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talid fatakūna mawlūdā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dost not beget, lest You be begotten.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لَا ضِدَّ مَعَكَ فَيُعَانِدَكَ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lā ḍidda ma`aka fayu`ānidak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with whom there is no opposite, lest it contend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لَكَ الْحَمْدُ بَدِيعَ السَّمَاوَاتِ وَ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badī`as samāwāti wal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to You belongs praise! Originator of the heavens and the earth!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عِدْلَ لَكَ فَيُكَاثِرَكَ وَ لَا نِدَّ لَكَ فَيُعَارِضَكَ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`idla laka fayukāthiraka wa lā nidda laka fayu`āriḍak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hast no equal, lest it vie with You, who hast no rival, lest it resist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ابْتَدَأَ وَ اخْتَرَعَ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ladhibtada-a wakhtara`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art He who began, devised,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اسْتَحْدَثَ وَ ابْتَدَعَ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wastaḥdatha wabtada`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brought forth, originated,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أَحْسَنَ صُنْعَ مَا صَنَعَ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aḥsana ṣun`a mā ṣana`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well all that He made.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مَا أَجَلَّ شَأْنَكَ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mā ajalla sha-nak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How majestic is Your station!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أَسْنَى فِيْ الْأَمَاكِنِ مَكَانَكَ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asnā fil amākini makānak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high Your place among the places!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أَصْدَعَ بِالْحَقِّ فُرْقَانَكَ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aṣda`a bil ḥaqqi fur-qānak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cleanly Your Separator cleaves with the truth!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مِنْ لَطِيفٍ مَا أَلْطَفَكَ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min laṭīfin mā alṭafak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The Gentle - how gentle You 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رَؤُوفٍ مَا أَرْأَفَكَ وَ حَكِيمٍ مَا أَعْرَفَكَ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ra-ūfin mā ar-afaka wa ḥakīmin mā a`rafak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Clement - how clement You art! The Wise - how knowing You 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مِنْ مَلِيكٍ مَا أَمْنَعَكَ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min malīkin mā amna`ak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The King - how invincible You 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ذَا الْجَلَالِ وَ 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dhal jalāli wal 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Possessor of majesty and munificence!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جَوَادٍ مَا أَوْسَعَكَ وَ رَفِيعٍ مَا أَرْفَعَكَ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jawādin mā awsa`aka wa rafī`in mā ar-fa`ak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Munificent - how full of plenty You art! The Elevated - how elevated You 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ذُوْ الْبَهَاءِ وَ الْمَجْدِ وَ الْكِبْرِيَاءِ وَ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dhul bahā-i wal majdi wal kibriyā-i wal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Possessor of radiance and glory, magnificence and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بَسَطْتَ بِالْخَيْرَاتِ يَدَكَ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basaṭta bil khayrāti yadak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You hast stretched forth Your hand with good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عُرِفَتِ الْهِدَايَةُ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`urifatil hidāyatu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You guidance has come to be known,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فَمَنِ الْتَمَسَكَ لِدِينٍ أَوْ دُنْيَا وَجَدَكَ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famanil tamasaka lidīnin aw dunyā wajadak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who begs from You religion or this world will find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خَضَعَ لَكَ مَنْ جَرَى فِيْ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khaḍa`a laka man jarā fī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Whatever passes in Your knowledge is subjected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خَشَعَ لِعَظَمَتِكَ مَا دُوْنَ عَرْشِكَ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khasha`a li`aẓamatika mā dūna `ar-shik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below Your Throne are humbled before Your mightiness,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انْقَادَ لِلتَّسْلِيمِ لَكَ كُلُّ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wanqāda littaslīmi laka kullu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one of Your creatures follows You in submission.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لَا تُحَسُّ وَ لَا تُجَسُّ وَ لَا تُمَسُّ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lā tuḥassu wa lā tujassu wa lā tumass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You art not sensed, nor touched, nor felt,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تُكَادُ وَ لَا تُمَاطُ وَ لَا تُنَازَعُ وَ لَا تُجَارَى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tukādu wa lā tumāṭu wa lā tunāza`u wa lā tujārā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beguiled, nor held back, nor challenged, nor kept up with,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 الْأَرْبَابِ وَ إِلَهَ كُلِّ مَأْلُوهٍ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rabbal ar-bābi wa ilaha kulli ma-lūh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Lord of lords! Object of worship of every worshiper!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تُمَارَى وَ لَا تُخَادَعُ وَ لَا تُمَاكَرُ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tumārā wa lā tukhāda`u wa lā tumākar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resisted, nor deceived, nor circumvented.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سَبِيلُكَ جَدَدٌ وَ أَمْرُكَ رَشَدٌ وَ أَنْتَ حَيٌّ صَمَدٌ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sabīluka jadadun wa amruka rashadun wa anta ḥayyun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Your path is smooth ground, Your command right guidance, and You art a living, eternal refuge.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قَوْلُكَ حُكْمٌ وَ قَضَاؤُكَ حَتْمٌ وَ إِرَادَتُكَ عَزْمٌ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qawluka ḥukmun wa qaḍa-uka ḥatmun wa irādatuka `azm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Your word is decisive, Your decree unfailing, Your will resolute.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لَا رَادَّ لِمَشِيَّتِكَ وَ لَا مُبَدِّلَ لِكَلِمَاتِكَ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lā rādda limashiyyatika wa lā mubaddila likalimātik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None can reject Your wish, none can change Your words.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بَاهِرَ الْآيَاتِ فَاطِرَ السَّمَاوَاتِ بَارِئَ النَّسَمَاتِ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bāhiral-āyāti fāṭiras samāwāti bāri-an nasamāt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You, Outdazzling in signs, Creator of the heavens, Author of the spirits!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الْحَمْدُ حَمْدًا يَدُومُ بِدَوَامِكَ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lakal ḥamdu ḥamdan yadūmu bidawāmik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praise, a praise that will be permanent with Your permanence!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لَكَ الْحَمْدُ حَمْدًا خَالِدًا بِنِعْمَتِكَ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lakal ḥamdu ḥamdan khālidan bini`matik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praise, a praise everlasting through Your favour!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لَكَ الْحَمْدُ حَمْدًا يُوَازِيْ صُنْعَكَ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lakal ḥamdu ḥamdan yuwāzī ṣun`ak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praise, a praise that will parallel Your benefaction!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لَكَ الْحَمْدُ حَمْدًا يَزِيدُ عَلَى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lakal ḥamdu ḥamdan yazīdu `alā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praise, a praise that will increase Your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لَكَ الْحَمْدُ حَمْدًا مَعَ حَمْدِ كُلِّ حَامِدٍ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lakal ḥamdu ḥamdan ma`a ḥamdi kulli ḥāmid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belongs praise, a praise along with the praise of every praiser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خَالِقَ كُلِّ مَخْلُوقٍ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khāliqa kulli makhlūq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Creator of every creature!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شُكْرًا يَقْصُرُ عَنْهُ شُكْرُ كُلِّ شَاكِرٍ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shukran yaqṣuru `anhu shukru kulli shākir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thanksgiving before which falls short the thanksgiving of every thanksgiver;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لَا يَنْبَغِيْ إِلَّا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lā yanbaghī illā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is suitable for none but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يُتَقَرَّبُ بِهِ إِلَّا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yutaqarrabu bihi illā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which nearness is sought to none but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يُسْتَدَامُ بِهِ الْأَوَّلُ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yustadāmu bihil awwal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make permanent the first [bounty]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يُسْتَدْعَى بِهِ دَوَامُ الْآخِرِ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yustad`ā bihi dawāmul-ākhir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call forth the permanence of the last;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يَتَضَاعَفُ عَلَى كُرُورِ الْأَزْمِنَةِ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yataḍā`afu `alā kurūril azminah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multiply through recurrence of times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يَتَزَايَدُ أَضْعَافًا مُتَرَادِفَةً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yatazāyadu aḍ`āfan mutarādifah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 through successive doublings;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يَعْجِزُ عَنْ إِحْصَائِهِ الْحَفَظَةُ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ya`jizu `an iḥṣā-ihil ḥafaẓah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the guardians will not be able to number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يَزِيدُ عَلَى مَا أَحْصَتْهُ فِيْ كِتَابِكَ الْكَتَبَةُ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yazīdu `alā mā aḥṣat-hu fī kitābikal katabah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which exceeds what the writers number in Your Book;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يُوَازِنُ عَرْشَكَ الْمَجِيدَ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yuwāzinu `ar-shakal majīd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counterbalance Your glorious Throne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وَارِثَ كُلِّ شَيْءٍ لَيْسَ كَمِثْلِهِ شَيْءٌ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wāritha kulli shay-in laysa kamithlihi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Inheritor of all things! "There is nothing like Him" (42:11],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يُعَادِلُ كُرْسِيَّكَ الرَّفِيعَ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yu`ādilu kur-siyyakar rafī`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equal Your elevated Footstool;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يَكْمُلُ لَدَيْكَ ثَوَابُهُ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yakmulu ladayka thawābuh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whose reward with You will be complete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يَسْتَغْرِقُ كُلَّ جَزَاءٍ جَزَاؤُهُ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yastaghriqu kulla jazā-in jaza-uh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recompense will comprise every recompense;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ظَاهِرُهُ وَفْقٌ لِبَاطِنِهِ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ẓāhiruhu wafqun libāṭinih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whose outward conforms to its inward,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بَاطِنُهُ وَفْقٌ لِصِدْقِ النِّيَّةِ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bāṭinuhu wafqun liṣidqin 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inward conforms to correct intention;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لَمْ يَحْمَدْكَ خَلْقٌ مِثْلَهُ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lam yaḥmadka khalqun mithlah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with whose like no creature has praised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يَعْرِفُ أَحَدٌ سِوَاكَ فَضْلَهُ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ya`rifu aḥadun siwāka faḍlah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excellence none knows but Thou;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يُعَانُ مَنِ اجْتَهَدَ فِيْ تَعْدِيْدِهِ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yu`ānu manijtahada fī ta`dīdih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in which he who strives to multiply Your praise will be helped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يُؤَيَّدُ مَنْ أَغْرَقَ نَزْعًا فِيْ تَوْفِيَتِهِ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yu-ayyadu man aghraqa naz`an fī tawfiyatih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draws the bow to the utmost in fulfilling it will be confirmed;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يَجْمَعُ مَا خَلَقْتَ مِنَ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yajma`u mā khalaqta minal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gather all the praise which You hast created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