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slides/slide178.xml" ContentType="application/vnd.openxmlformats-officedocument.presentationml.slide+xml"/>
  <Override PartName="/ppt/slides/slide179.xml" ContentType="application/vnd.openxmlformats-officedocument.presentationml.slide+xml"/>
  <Override PartName="/ppt/slides/slide18.xml" ContentType="application/vnd.openxmlformats-officedocument.presentationml.slide+xml"/>
  <Override PartName="/ppt/slides/slide180.xml" ContentType="application/vnd.openxmlformats-officedocument.presentationml.slide+xml"/>
  <Override PartName="/ppt/slides/slide181.xml" ContentType="application/vnd.openxmlformats-officedocument.presentationml.slide+xml"/>
  <Override PartName="/ppt/slides/slide182.xml" ContentType="application/vnd.openxmlformats-officedocument.presentationml.slide+xml"/>
  <Override PartName="/ppt/slides/slide183.xml" ContentType="application/vnd.openxmlformats-officedocument.presentationml.slide+xml"/>
  <Override PartName="/ppt/slides/slide184.xml" ContentType="application/vnd.openxmlformats-officedocument.presentationml.slide+xml"/>
  <Override PartName="/ppt/slides/slide185.xml" ContentType="application/vnd.openxmlformats-officedocument.presentationml.slide+xml"/>
  <Override PartName="/ppt/slides/slide186.xml" ContentType="application/vnd.openxmlformats-officedocument.presentationml.slide+xml"/>
  <Override PartName="/ppt/slides/slide187.xml" ContentType="application/vnd.openxmlformats-officedocument.presentationml.slide+xml"/>
  <Override PartName="/ppt/slides/slide188.xml" ContentType="application/vnd.openxmlformats-officedocument.presentationml.slide+xml"/>
  <Override PartName="/ppt/slides/slide189.xml" ContentType="application/vnd.openxmlformats-officedocument.presentationml.slide+xml"/>
  <Override PartName="/ppt/slides/slide19.xml" ContentType="application/vnd.openxmlformats-officedocument.presentationml.slide+xml"/>
  <Override PartName="/ppt/slides/slide190.xml" ContentType="application/vnd.openxmlformats-officedocument.presentationml.slide+xml"/>
  <Override PartName="/ppt/slides/slide191.xml" ContentType="application/vnd.openxmlformats-officedocument.presentationml.slide+xml"/>
  <Override PartName="/ppt/slides/slide192.xml" ContentType="application/vnd.openxmlformats-officedocument.presentationml.slide+xml"/>
  <Override PartName="/ppt/slides/slide193.xml" ContentType="application/vnd.openxmlformats-officedocument.presentationml.slide+xml"/>
  <Override PartName="/ppt/slides/slide194.xml" ContentType="application/vnd.openxmlformats-officedocument.presentationml.slide+xml"/>
  <Override PartName="/ppt/slides/slide195.xml" ContentType="application/vnd.openxmlformats-officedocument.presentationml.slide+xml"/>
  <Override PartName="/ppt/slides/slide196.xml" ContentType="application/vnd.openxmlformats-officedocument.presentationml.slide+xml"/>
  <Override PartName="/ppt/slides/slide197.xml" ContentType="application/vnd.openxmlformats-officedocument.presentationml.slide+xml"/>
  <Override PartName="/ppt/slides/slide198.xml" ContentType="application/vnd.openxmlformats-officedocument.presentationml.slide+xml"/>
  <Override PartName="/ppt/slides/slide19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00.xml" ContentType="application/vnd.openxmlformats-officedocument.presentationml.slide+xml"/>
  <Override PartName="/ppt/slides/slide201.xml" ContentType="application/vnd.openxmlformats-officedocument.presentationml.slide+xml"/>
  <Override PartName="/ppt/slides/slide202.xml" ContentType="application/vnd.openxmlformats-officedocument.presentationml.slide+xml"/>
  <Override PartName="/ppt/slides/slide203.xml" ContentType="application/vnd.openxmlformats-officedocument.presentationml.slide+xml"/>
  <Override PartName="/ppt/slides/slide204.xml" ContentType="application/vnd.openxmlformats-officedocument.presentationml.slide+xml"/>
  <Override PartName="/ppt/slides/slide205.xml" ContentType="application/vnd.openxmlformats-officedocument.presentationml.slide+xml"/>
  <Override PartName="/ppt/slides/slide206.xml" ContentType="application/vnd.openxmlformats-officedocument.presentationml.slide+xml"/>
  <Override PartName="/ppt/slides/slide207.xml" ContentType="application/vnd.openxmlformats-officedocument.presentationml.slide+xml"/>
  <Override PartName="/ppt/slides/slide208.xml" ContentType="application/vnd.openxmlformats-officedocument.presentationml.slide+xml"/>
  <Override PartName="/ppt/slides/slide209.xml" ContentType="application/vnd.openxmlformats-officedocument.presentationml.slide+xml"/>
  <Override PartName="/ppt/slides/slide21.xml" ContentType="application/vnd.openxmlformats-officedocument.presentationml.slide+xml"/>
  <Override PartName="/ppt/slides/slide210.xml" ContentType="application/vnd.openxmlformats-officedocument.presentationml.slide+xml"/>
  <Override PartName="/ppt/slides/slide211.xml" ContentType="application/vnd.openxmlformats-officedocument.presentationml.slide+xml"/>
  <Override PartName="/ppt/slides/slide212.xml" ContentType="application/vnd.openxmlformats-officedocument.presentationml.slide+xml"/>
  <Override PartName="/ppt/slides/slide213.xml" ContentType="application/vnd.openxmlformats-officedocument.presentationml.slide+xml"/>
  <Override PartName="/ppt/slides/slide214.xml" ContentType="application/vnd.openxmlformats-officedocument.presentationml.slide+xml"/>
  <Override PartName="/ppt/slides/slide215.xml" ContentType="application/vnd.openxmlformats-officedocument.presentationml.slide+xml"/>
  <Override PartName="/ppt/slides/slide216.xml" ContentType="application/vnd.openxmlformats-officedocument.presentationml.slide+xml"/>
  <Override PartName="/ppt/slides/slide217.xml" ContentType="application/vnd.openxmlformats-officedocument.presentationml.slide+xml"/>
  <Override PartName="/ppt/slides/slide218.xml" ContentType="application/vnd.openxmlformats-officedocument.presentationml.slide+xml"/>
  <Override PartName="/ppt/slides/slide219.xml" ContentType="application/vnd.openxmlformats-officedocument.presentationml.slide+xml"/>
  <Override PartName="/ppt/slides/slide22.xml" ContentType="application/vnd.openxmlformats-officedocument.presentationml.slide+xml"/>
  <Override PartName="/ppt/slides/slide220.xml" ContentType="application/vnd.openxmlformats-officedocument.presentationml.slide+xml"/>
  <Override PartName="/ppt/slides/slide221.xml" ContentType="application/vnd.openxmlformats-officedocument.presentationml.slide+xml"/>
  <Override PartName="/ppt/slides/slide222.xml" ContentType="application/vnd.openxmlformats-officedocument.presentationml.slide+xml"/>
  <Override PartName="/ppt/slides/slide223.xml" ContentType="application/vnd.openxmlformats-officedocument.presentationml.slide+xml"/>
  <Override PartName="/ppt/slides/slide224.xml" ContentType="application/vnd.openxmlformats-officedocument.presentationml.slide+xml"/>
  <Override PartName="/ppt/slides/slide225.xml" ContentType="application/vnd.openxmlformats-officedocument.presentationml.slide+xml"/>
  <Override PartName="/ppt/slides/slide226.xml" ContentType="application/vnd.openxmlformats-officedocument.presentationml.slide+xml"/>
  <Override PartName="/ppt/slides/slide227.xml" ContentType="application/vnd.openxmlformats-officedocument.presentationml.slide+xml"/>
  <Override PartName="/ppt/slides/slide228.xml" ContentType="application/vnd.openxmlformats-officedocument.presentationml.slide+xml"/>
  <Override PartName="/ppt/slides/slide229.xml" ContentType="application/vnd.openxmlformats-officedocument.presentationml.slide+xml"/>
  <Override PartName="/ppt/slides/slide23.xml" ContentType="application/vnd.openxmlformats-officedocument.presentationml.slide+xml"/>
  <Override PartName="/ppt/slides/slide230.xml" ContentType="application/vnd.openxmlformats-officedocument.presentationml.slide+xml"/>
  <Override PartName="/ppt/slides/slide231.xml" ContentType="application/vnd.openxmlformats-officedocument.presentationml.slide+xml"/>
  <Override PartName="/ppt/slides/slide232.xml" ContentType="application/vnd.openxmlformats-officedocument.presentationml.slide+xml"/>
  <Override PartName="/ppt/slides/slide233.xml" ContentType="application/vnd.openxmlformats-officedocument.presentationml.slide+xml"/>
  <Override PartName="/ppt/slides/slide234.xml" ContentType="application/vnd.openxmlformats-officedocument.presentationml.slide+xml"/>
  <Override PartName="/ppt/slides/slide235.xml" ContentType="application/vnd.openxmlformats-officedocument.presentationml.slide+xml"/>
  <Override PartName="/ppt/slides/slide236.xml" ContentType="application/vnd.openxmlformats-officedocument.presentationml.slide+xml"/>
  <Override PartName="/ppt/slides/slide237.xml" ContentType="application/vnd.openxmlformats-officedocument.presentationml.slide+xml"/>
  <Override PartName="/ppt/slides/slide238.xml" ContentType="application/vnd.openxmlformats-officedocument.presentationml.slide+xml"/>
  <Override PartName="/ppt/slides/slide239.xml" ContentType="application/vnd.openxmlformats-officedocument.presentationml.slide+xml"/>
  <Override PartName="/ppt/slides/slide24.xml" ContentType="application/vnd.openxmlformats-officedocument.presentationml.slide+xml"/>
  <Override PartName="/ppt/slides/slide240.xml" ContentType="application/vnd.openxmlformats-officedocument.presentationml.slide+xml"/>
  <Override PartName="/ppt/slides/slide241.xml" ContentType="application/vnd.openxmlformats-officedocument.presentationml.slide+xml"/>
  <Override PartName="/ppt/slides/slide242.xml" ContentType="application/vnd.openxmlformats-officedocument.presentationml.slide+xml"/>
  <Override PartName="/ppt/slides/slide243.xml" ContentType="application/vnd.openxmlformats-officedocument.presentationml.slide+xml"/>
  <Override PartName="/ppt/slides/slide244.xml" ContentType="application/vnd.openxmlformats-officedocument.presentationml.slide+xml"/>
  <Override PartName="/ppt/slides/slide245.xml" ContentType="application/vnd.openxmlformats-officedocument.presentationml.slide+xml"/>
  <Override PartName="/ppt/slides/slide246.xml" ContentType="application/vnd.openxmlformats-officedocument.presentationml.slide+xml"/>
  <Override PartName="/ppt/slides/slide247.xml" ContentType="application/vnd.openxmlformats-officedocument.presentationml.slide+xml"/>
  <Override PartName="/ppt/slides/slide248.xml" ContentType="application/vnd.openxmlformats-officedocument.presentationml.slide+xml"/>
  <Override PartName="/ppt/slides/slide249.xml" ContentType="application/vnd.openxmlformats-officedocument.presentationml.slide+xml"/>
  <Override PartName="/ppt/slides/slide25.xml" ContentType="application/vnd.openxmlformats-officedocument.presentationml.slide+xml"/>
  <Override PartName="/ppt/slides/slide250.xml" ContentType="application/vnd.openxmlformats-officedocument.presentationml.slide+xml"/>
  <Override PartName="/ppt/slides/slide251.xml" ContentType="application/vnd.openxmlformats-officedocument.presentationml.slide+xml"/>
  <Override PartName="/ppt/slides/slide252.xml" ContentType="application/vnd.openxmlformats-officedocument.presentationml.slide+xml"/>
  <Override PartName="/ppt/slides/slide253.xml" ContentType="application/vnd.openxmlformats-officedocument.presentationml.slide+xml"/>
  <Override PartName="/ppt/slides/slide254.xml" ContentType="application/vnd.openxmlformats-officedocument.presentationml.slide+xml"/>
  <Override PartName="/ppt/slides/slide255.xml" ContentType="application/vnd.openxmlformats-officedocument.presentationml.slide+xml"/>
  <Override PartName="/ppt/slides/slide256.xml" ContentType="application/vnd.openxmlformats-officedocument.presentationml.slide+xml"/>
  <Override PartName="/ppt/slides/slide257.xml" ContentType="application/vnd.openxmlformats-officedocument.presentationml.slide+xml"/>
  <Override PartName="/ppt/slides/slide258.xml" ContentType="application/vnd.openxmlformats-officedocument.presentationml.slide+xml"/>
  <Override PartName="/ppt/slides/slide259.xml" ContentType="application/vnd.openxmlformats-officedocument.presentationml.slide+xml"/>
  <Override PartName="/ppt/slides/slide26.xml" ContentType="application/vnd.openxmlformats-officedocument.presentationml.slide+xml"/>
  <Override PartName="/ppt/slides/slide260.xml" ContentType="application/vnd.openxmlformats-officedocument.presentationml.slide+xml"/>
  <Override PartName="/ppt/slides/slide261.xml" ContentType="application/vnd.openxmlformats-officedocument.presentationml.slide+xml"/>
  <Override PartName="/ppt/slides/slide262.xml" ContentType="application/vnd.openxmlformats-officedocument.presentationml.slide+xml"/>
  <Override PartName="/ppt/slides/slide263.xml" ContentType="application/vnd.openxmlformats-officedocument.presentationml.slide+xml"/>
  <Override PartName="/ppt/slides/slide264.xml" ContentType="application/vnd.openxmlformats-officedocument.presentationml.slide+xml"/>
  <Override PartName="/ppt/slides/slide265.xml" ContentType="application/vnd.openxmlformats-officedocument.presentationml.slide+xml"/>
  <Override PartName="/ppt/slides/slide266.xml" ContentType="application/vnd.openxmlformats-officedocument.presentationml.slide+xml"/>
  <Override PartName="/ppt/slides/slide267.xml" ContentType="application/vnd.openxmlformats-officedocument.presentationml.slide+xml"/>
  <Override PartName="/ppt/slides/slide268.xml" ContentType="application/vnd.openxmlformats-officedocument.presentationml.slide+xml"/>
  <Override PartName="/ppt/slides/slide269.xml" ContentType="application/vnd.openxmlformats-officedocument.presentationml.slide+xml"/>
  <Override PartName="/ppt/slides/slide27.xml" ContentType="application/vnd.openxmlformats-officedocument.presentationml.slide+xml"/>
  <Override PartName="/ppt/slides/slide270.xml" ContentType="application/vnd.openxmlformats-officedocument.presentationml.slide+xml"/>
  <Override PartName="/ppt/slides/slide271.xml" ContentType="application/vnd.openxmlformats-officedocument.presentationml.slide+xml"/>
  <Override PartName="/ppt/slides/slide272.xml" ContentType="application/vnd.openxmlformats-officedocument.presentationml.slide+xml"/>
  <Override PartName="/ppt/slides/slide273.xml" ContentType="application/vnd.openxmlformats-officedocument.presentationml.slide+xml"/>
  <Override PartName="/ppt/slides/slide274.xml" ContentType="application/vnd.openxmlformats-officedocument.presentationml.slide+xml"/>
  <Override PartName="/ppt/slides/slide275.xml" ContentType="application/vnd.openxmlformats-officedocument.presentationml.slide+xml"/>
  <Override PartName="/ppt/slides/slide276.xml" ContentType="application/vnd.openxmlformats-officedocument.presentationml.slide+xml"/>
  <Override PartName="/ppt/slides/slide277.xml" ContentType="application/vnd.openxmlformats-officedocument.presentationml.slide+xml"/>
  <Override PartName="/ppt/slides/slide278.xml" ContentType="application/vnd.openxmlformats-officedocument.presentationml.slide+xml"/>
  <Override PartName="/ppt/slides/slide279.xml" ContentType="application/vnd.openxmlformats-officedocument.presentationml.slide+xml"/>
  <Override PartName="/ppt/slides/slide28.xml" ContentType="application/vnd.openxmlformats-officedocument.presentationml.slide+xml"/>
  <Override PartName="/ppt/slides/slide280.xml" ContentType="application/vnd.openxmlformats-officedocument.presentationml.slide+xml"/>
  <Override PartName="/ppt/slides/slide281.xml" ContentType="application/vnd.openxmlformats-officedocument.presentationml.slide+xml"/>
  <Override PartName="/ppt/slides/slide282.xml" ContentType="application/vnd.openxmlformats-officedocument.presentationml.slide+xml"/>
  <Override PartName="/ppt/slides/slide283.xml" ContentType="application/vnd.openxmlformats-officedocument.presentationml.slide+xml"/>
  <Override PartName="/ppt/slides/slide284.xml" ContentType="application/vnd.openxmlformats-officedocument.presentationml.slide+xml"/>
  <Override PartName="/ppt/slides/slide285.xml" ContentType="application/vnd.openxmlformats-officedocument.presentationml.slide+xml"/>
  <Override PartName="/ppt/slides/slide286.xml" ContentType="application/vnd.openxmlformats-officedocument.presentationml.slide+xml"/>
  <Override PartName="/ppt/slides/slide287.xml" ContentType="application/vnd.openxmlformats-officedocument.presentationml.slide+xml"/>
  <Override PartName="/ppt/slides/slide288.xml" ContentType="application/vnd.openxmlformats-officedocument.presentationml.slide+xml"/>
  <Override PartName="/ppt/slides/slide289.xml" ContentType="application/vnd.openxmlformats-officedocument.presentationml.slide+xml"/>
  <Override PartName="/ppt/slides/slide29.xml" ContentType="application/vnd.openxmlformats-officedocument.presentationml.slide+xml"/>
  <Override PartName="/ppt/slides/slide290.xml" ContentType="application/vnd.openxmlformats-officedocument.presentationml.slide+xml"/>
  <Override PartName="/ppt/slides/slide291.xml" ContentType="application/vnd.openxmlformats-officedocument.presentationml.slide+xml"/>
  <Override PartName="/ppt/slides/slide292.xml" ContentType="application/vnd.openxmlformats-officedocument.presentationml.slide+xml"/>
  <Override PartName="/ppt/slides/slide293.xml" ContentType="application/vnd.openxmlformats-officedocument.presentationml.slide+xml"/>
  <Override PartName="/ppt/slides/slide294.xml" ContentType="application/vnd.openxmlformats-officedocument.presentationml.slide+xml"/>
  <Override PartName="/ppt/slides/slide295.xml" ContentType="application/vnd.openxmlformats-officedocument.presentationml.slide+xml"/>
  <Override PartName="/ppt/slides/slide296.xml" ContentType="application/vnd.openxmlformats-officedocument.presentationml.slide+xml"/>
  <Override PartName="/ppt/slides/slide297.xml" ContentType="application/vnd.openxmlformats-officedocument.presentationml.slide+xml"/>
  <Override PartName="/ppt/slides/slide298.xml" ContentType="application/vnd.openxmlformats-officedocument.presentationml.slide+xml"/>
  <Override PartName="/ppt/slides/slide29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00.xml" ContentType="application/vnd.openxmlformats-officedocument.presentationml.slide+xml"/>
  <Override PartName="/ppt/slides/slide301.xml" ContentType="application/vnd.openxmlformats-officedocument.presentationml.slide+xml"/>
  <Override PartName="/ppt/slides/slide302.xml" ContentType="application/vnd.openxmlformats-officedocument.presentationml.slide+xml"/>
  <Override PartName="/ppt/slides/slide303.xml" ContentType="application/vnd.openxmlformats-officedocument.presentationml.slide+xml"/>
  <Override PartName="/ppt/slides/slide304.xml" ContentType="application/vnd.openxmlformats-officedocument.presentationml.slide+xml"/>
  <Override PartName="/ppt/slides/slide305.xml" ContentType="application/vnd.openxmlformats-officedocument.presentationml.slide+xml"/>
  <Override PartName="/ppt/slides/slide306.xml" ContentType="application/vnd.openxmlformats-officedocument.presentationml.slide+xml"/>
  <Override PartName="/ppt/slides/slide307.xml" ContentType="application/vnd.openxmlformats-officedocument.presentationml.slide+xml"/>
  <Override PartName="/ppt/slides/slide308.xml" ContentType="application/vnd.openxmlformats-officedocument.presentationml.slide+xml"/>
  <Override PartName="/ppt/slides/slide309.xml" ContentType="application/vnd.openxmlformats-officedocument.presentationml.slide+xml"/>
  <Override PartName="/ppt/slides/slide31.xml" ContentType="application/vnd.openxmlformats-officedocument.presentationml.slide+xml"/>
  <Override PartName="/ppt/slides/slide310.xml" ContentType="application/vnd.openxmlformats-officedocument.presentationml.slide+xml"/>
  <Override PartName="/ppt/slides/slide311.xml" ContentType="application/vnd.openxmlformats-officedocument.presentationml.slide+xml"/>
  <Override PartName="/ppt/slides/slide312.xml" ContentType="application/vnd.openxmlformats-officedocument.presentationml.slide+xml"/>
  <Override PartName="/ppt/slides/slide313.xml" ContentType="application/vnd.openxmlformats-officedocument.presentationml.slide+xml"/>
  <Override PartName="/ppt/slides/slide314.xml" ContentType="application/vnd.openxmlformats-officedocument.presentationml.slide+xml"/>
  <Override PartName="/ppt/slides/slide315.xml" ContentType="application/vnd.openxmlformats-officedocument.presentationml.slide+xml"/>
  <Override PartName="/ppt/slides/slide316.xml" ContentType="application/vnd.openxmlformats-officedocument.presentationml.slide+xml"/>
  <Override PartName="/ppt/slides/slide317.xml" ContentType="application/vnd.openxmlformats-officedocument.presentationml.slide+xml"/>
  <Override PartName="/ppt/slides/slide318.xml" ContentType="application/vnd.openxmlformats-officedocument.presentationml.slide+xml"/>
  <Override PartName="/ppt/slides/slide319.xml" ContentType="application/vnd.openxmlformats-officedocument.presentationml.slide+xml"/>
  <Override PartName="/ppt/slides/slide32.xml" ContentType="application/vnd.openxmlformats-officedocument.presentationml.slide+xml"/>
  <Override PartName="/ppt/slides/slide320.xml" ContentType="application/vnd.openxmlformats-officedocument.presentationml.slide+xml"/>
  <Override PartName="/ppt/slides/slide321.xml" ContentType="application/vnd.openxmlformats-officedocument.presentationml.slide+xml"/>
  <Override PartName="/ppt/slides/slide322.xml" ContentType="application/vnd.openxmlformats-officedocument.presentationml.slide+xml"/>
  <Override PartName="/ppt/slides/slide323.xml" ContentType="application/vnd.openxmlformats-officedocument.presentationml.slide+xml"/>
  <Override PartName="/ppt/slides/slide324.xml" ContentType="application/vnd.openxmlformats-officedocument.presentationml.slide+xml"/>
  <Override PartName="/ppt/slides/slide325.xml" ContentType="application/vnd.openxmlformats-officedocument.presentationml.slide+xml"/>
  <Override PartName="/ppt/slides/slide326.xml" ContentType="application/vnd.openxmlformats-officedocument.presentationml.slide+xml"/>
  <Override PartName="/ppt/slides/slide327.xml" ContentType="application/vnd.openxmlformats-officedocument.presentationml.slide+xml"/>
  <Override PartName="/ppt/slides/slide328.xml" ContentType="application/vnd.openxmlformats-officedocument.presentationml.slide+xml"/>
  <Override PartName="/ppt/slides/slide329.xml" ContentType="application/vnd.openxmlformats-officedocument.presentationml.slide+xml"/>
  <Override PartName="/ppt/slides/slide33.xml" ContentType="application/vnd.openxmlformats-officedocument.presentationml.slide+xml"/>
  <Override PartName="/ppt/slides/slide330.xml" ContentType="application/vnd.openxmlformats-officedocument.presentationml.slide+xml"/>
  <Override PartName="/ppt/slides/slide331.xml" ContentType="application/vnd.openxmlformats-officedocument.presentationml.slide+xml"/>
  <Override PartName="/ppt/slides/slide332.xml" ContentType="application/vnd.openxmlformats-officedocument.presentationml.slide+xml"/>
  <Override PartName="/ppt/slides/slide333.xml" ContentType="application/vnd.openxmlformats-officedocument.presentationml.slide+xml"/>
  <Override PartName="/ppt/slides/slide334.xml" ContentType="application/vnd.openxmlformats-officedocument.presentationml.slide+xml"/>
  <Override PartName="/ppt/slides/slide335.xml" ContentType="application/vnd.openxmlformats-officedocument.presentationml.slide+xml"/>
  <Override PartName="/ppt/slides/slide336.xml" ContentType="application/vnd.openxmlformats-officedocument.presentationml.slide+xml"/>
  <Override PartName="/ppt/slides/slide337.xml" ContentType="application/vnd.openxmlformats-officedocument.presentationml.slide+xml"/>
  <Override PartName="/ppt/slides/slide338.xml" ContentType="application/vnd.openxmlformats-officedocument.presentationml.slide+xml"/>
  <Override PartName="/ppt/slides/slide339.xml" ContentType="application/vnd.openxmlformats-officedocument.presentationml.slide+xml"/>
  <Override PartName="/ppt/slides/slide34.xml" ContentType="application/vnd.openxmlformats-officedocument.presentationml.slide+xml"/>
  <Override PartName="/ppt/slides/slide340.xml" ContentType="application/vnd.openxmlformats-officedocument.presentationml.slide+xml"/>
  <Override PartName="/ppt/slides/slide341.xml" ContentType="application/vnd.openxmlformats-officedocument.presentationml.slide+xml"/>
  <Override PartName="/ppt/slides/slide342.xml" ContentType="application/vnd.openxmlformats-officedocument.presentationml.slide+xml"/>
  <Override PartName="/ppt/slides/slide343.xml" ContentType="application/vnd.openxmlformats-officedocument.presentationml.slide+xml"/>
  <Override PartName="/ppt/slides/slide344.xml" ContentType="application/vnd.openxmlformats-officedocument.presentationml.slide+xml"/>
  <Override PartName="/ppt/slides/slide345.xml" ContentType="application/vnd.openxmlformats-officedocument.presentationml.slide+xml"/>
  <Override PartName="/ppt/slides/slide346.xml" ContentType="application/vnd.openxmlformats-officedocument.presentationml.slide+xml"/>
  <Override PartName="/ppt/slides/slide347.xml" ContentType="application/vnd.openxmlformats-officedocument.presentationml.slide+xml"/>
  <Override PartName="/ppt/slides/slide348.xml" ContentType="application/vnd.openxmlformats-officedocument.presentationml.slide+xml"/>
  <Override PartName="/ppt/slides/slide349.xml" ContentType="application/vnd.openxmlformats-officedocument.presentationml.slide+xml"/>
  <Override PartName="/ppt/slides/slide35.xml" ContentType="application/vnd.openxmlformats-officedocument.presentationml.slide+xml"/>
  <Override PartName="/ppt/slides/slide350.xml" ContentType="application/vnd.openxmlformats-officedocument.presentationml.slide+xml"/>
  <Override PartName="/ppt/slides/slide351.xml" ContentType="application/vnd.openxmlformats-officedocument.presentationml.slide+xml"/>
  <Override PartName="/ppt/slides/slide352.xml" ContentType="application/vnd.openxmlformats-officedocument.presentationml.slide+xml"/>
  <Override PartName="/ppt/slides/slide353.xml" ContentType="application/vnd.openxmlformats-officedocument.presentationml.slide+xml"/>
  <Override PartName="/ppt/slides/slide354.xml" ContentType="application/vnd.openxmlformats-officedocument.presentationml.slide+xml"/>
  <Override PartName="/ppt/slides/slide355.xml" ContentType="application/vnd.openxmlformats-officedocument.presentationml.slide+xml"/>
  <Override PartName="/ppt/slides/slide356.xml" ContentType="application/vnd.openxmlformats-officedocument.presentationml.slide+xml"/>
  <Override PartName="/ppt/slides/slide357.xml" ContentType="application/vnd.openxmlformats-officedocument.presentationml.slide+xml"/>
  <Override PartName="/ppt/slides/slide358.xml" ContentType="application/vnd.openxmlformats-officedocument.presentationml.slide+xml"/>
  <Override PartName="/ppt/slides/slide359.xml" ContentType="application/vnd.openxmlformats-officedocument.presentationml.slide+xml"/>
  <Override PartName="/ppt/slides/slide36.xml" ContentType="application/vnd.openxmlformats-officedocument.presentationml.slide+xml"/>
  <Override PartName="/ppt/slides/slide360.xml" ContentType="application/vnd.openxmlformats-officedocument.presentationml.slide+xml"/>
  <Override PartName="/ppt/slides/slide361.xml" ContentType="application/vnd.openxmlformats-officedocument.presentationml.slide+xml"/>
  <Override PartName="/ppt/slides/slide362.xml" ContentType="application/vnd.openxmlformats-officedocument.presentationml.slide+xml"/>
  <Override PartName="/ppt/slides/slide363.xml" ContentType="application/vnd.openxmlformats-officedocument.presentationml.slide+xml"/>
  <Override PartName="/ppt/slides/slide364.xml" ContentType="application/vnd.openxmlformats-officedocument.presentationml.slide+xml"/>
  <Override PartName="/ppt/slides/slide365.xml" ContentType="application/vnd.openxmlformats-officedocument.presentationml.slide+xml"/>
  <Override PartName="/ppt/slides/slide366.xml" ContentType="application/vnd.openxmlformats-officedocument.presentationml.slide+xml"/>
  <Override PartName="/ppt/slides/slide367.xml" ContentType="application/vnd.openxmlformats-officedocument.presentationml.slide+xml"/>
  <Override PartName="/ppt/slides/slide368.xml" ContentType="application/vnd.openxmlformats-officedocument.presentationml.slide+xml"/>
  <Override PartName="/ppt/slides/slide369.xml" ContentType="application/vnd.openxmlformats-officedocument.presentationml.slide+xml"/>
  <Override PartName="/ppt/slides/slide37.xml" ContentType="application/vnd.openxmlformats-officedocument.presentationml.slide+xml"/>
  <Override PartName="/ppt/slides/slide370.xml" ContentType="application/vnd.openxmlformats-officedocument.presentationml.slide+xml"/>
  <Override PartName="/ppt/slides/slide371.xml" ContentType="application/vnd.openxmlformats-officedocument.presentationml.slide+xml"/>
  <Override PartName="/ppt/slides/slide372.xml" ContentType="application/vnd.openxmlformats-officedocument.presentationml.slide+xml"/>
  <Override PartName="/ppt/slides/slide373.xml" ContentType="application/vnd.openxmlformats-officedocument.presentationml.slide+xml"/>
  <Override PartName="/ppt/slides/slide374.xml" ContentType="application/vnd.openxmlformats-officedocument.presentationml.slide+xml"/>
  <Override PartName="/ppt/slides/slide375.xml" ContentType="application/vnd.openxmlformats-officedocument.presentationml.slide+xml"/>
  <Override PartName="/ppt/slides/slide376.xml" ContentType="application/vnd.openxmlformats-officedocument.presentationml.slide+xml"/>
  <Override PartName="/ppt/slides/slide377.xml" ContentType="application/vnd.openxmlformats-officedocument.presentationml.slide+xml"/>
  <Override PartName="/ppt/slides/slide378.xml" ContentType="application/vnd.openxmlformats-officedocument.presentationml.slide+xml"/>
  <Override PartName="/ppt/slides/slide379.xml" ContentType="application/vnd.openxmlformats-officedocument.presentationml.slide+xml"/>
  <Override PartName="/ppt/slides/slide38.xml" ContentType="application/vnd.openxmlformats-officedocument.presentationml.slide+xml"/>
  <Override PartName="/ppt/slides/slide380.xml" ContentType="application/vnd.openxmlformats-officedocument.presentationml.slide+xml"/>
  <Override PartName="/ppt/slides/slide381.xml" ContentType="application/vnd.openxmlformats-officedocument.presentationml.slide+xml"/>
  <Override PartName="/ppt/slides/slide382.xml" ContentType="application/vnd.openxmlformats-officedocument.presentationml.slide+xml"/>
  <Override PartName="/ppt/slides/slide383.xml" ContentType="application/vnd.openxmlformats-officedocument.presentationml.slide+xml"/>
  <Override PartName="/ppt/slides/slide384.xml" ContentType="application/vnd.openxmlformats-officedocument.presentationml.slide+xml"/>
  <Override PartName="/ppt/slides/slide385.xml" ContentType="application/vnd.openxmlformats-officedocument.presentationml.slide+xml"/>
  <Override PartName="/ppt/slides/slide386.xml" ContentType="application/vnd.openxmlformats-officedocument.presentationml.slide+xml"/>
  <Override PartName="/ppt/slides/slide387.xml" ContentType="application/vnd.openxmlformats-officedocument.presentationml.slide+xml"/>
  <Override PartName="/ppt/slides/slide388.xml" ContentType="application/vnd.openxmlformats-officedocument.presentationml.slide+xml"/>
  <Override PartName="/ppt/slides/slide389.xml" ContentType="application/vnd.openxmlformats-officedocument.presentationml.slide+xml"/>
  <Override PartName="/ppt/slides/slide39.xml" ContentType="application/vnd.openxmlformats-officedocument.presentationml.slide+xml"/>
  <Override PartName="/ppt/slides/slide390.xml" ContentType="application/vnd.openxmlformats-officedocument.presentationml.slide+xml"/>
  <Override PartName="/ppt/slides/slide391.xml" ContentType="application/vnd.openxmlformats-officedocument.presentationml.slide+xml"/>
  <Override PartName="/ppt/slides/slide392.xml" ContentType="application/vnd.openxmlformats-officedocument.presentationml.slide+xml"/>
  <Override PartName="/ppt/slides/slide393.xml" ContentType="application/vnd.openxmlformats-officedocument.presentationml.slide+xml"/>
  <Override PartName="/ppt/slides/slide394.xml" ContentType="application/vnd.openxmlformats-officedocument.presentationml.slide+xml"/>
  <Override PartName="/ppt/slides/slide395.xml" ContentType="application/vnd.openxmlformats-officedocument.presentationml.slide+xml"/>
  <Override PartName="/ppt/slides/slide396.xml" ContentType="application/vnd.openxmlformats-officedocument.presentationml.slide+xml"/>
  <Override PartName="/ppt/slides/slide397.xml" ContentType="application/vnd.openxmlformats-officedocument.presentationml.slide+xml"/>
  <Override PartName="/ppt/slides/slide398.xml" ContentType="application/vnd.openxmlformats-officedocument.presentationml.slide+xml"/>
  <Override PartName="/ppt/slides/slide39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400.xml" ContentType="application/vnd.openxmlformats-officedocument.presentationml.slide+xml"/>
  <Override PartName="/ppt/slides/slide401.xml" ContentType="application/vnd.openxmlformats-officedocument.presentationml.slide+xml"/>
  <Override PartName="/ppt/slides/slide402.xml" ContentType="application/vnd.openxmlformats-officedocument.presentationml.slide+xml"/>
  <Override PartName="/ppt/slides/slide403.xml" ContentType="application/vnd.openxmlformats-officedocument.presentationml.slide+xml"/>
  <Override PartName="/ppt/slides/slide404.xml" ContentType="application/vnd.openxmlformats-officedocument.presentationml.slide+xml"/>
  <Override PartName="/ppt/slides/slide405.xml" ContentType="application/vnd.openxmlformats-officedocument.presentationml.slide+xml"/>
  <Override PartName="/ppt/slides/slide406.xml" ContentType="application/vnd.openxmlformats-officedocument.presentationml.slide+xml"/>
  <Override PartName="/ppt/slides/slide407.xml" ContentType="application/vnd.openxmlformats-officedocument.presentationml.slide+xml"/>
  <Override PartName="/ppt/slides/slide408.xml" ContentType="application/vnd.openxmlformats-officedocument.presentationml.slide+xml"/>
  <Override PartName="/ppt/slides/slide409.xml" ContentType="application/vnd.openxmlformats-officedocument.presentationml.slide+xml"/>
  <Override PartName="/ppt/slides/slide41.xml" ContentType="application/vnd.openxmlformats-officedocument.presentationml.slide+xml"/>
  <Override PartName="/ppt/slides/slide410.xml" ContentType="application/vnd.openxmlformats-officedocument.presentationml.slide+xml"/>
  <Override PartName="/ppt/slides/slide411.xml" ContentType="application/vnd.openxmlformats-officedocument.presentationml.slide+xml"/>
  <Override PartName="/ppt/slides/slide412.xml" ContentType="application/vnd.openxmlformats-officedocument.presentationml.slide+xml"/>
  <Override PartName="/ppt/slides/slide413.xml" ContentType="application/vnd.openxmlformats-officedocument.presentationml.slide+xml"/>
  <Override PartName="/ppt/slides/slide414.xml" ContentType="application/vnd.openxmlformats-officedocument.presentationml.slide+xml"/>
  <Override PartName="/ppt/slides/slide415.xml" ContentType="application/vnd.openxmlformats-officedocument.presentationml.slide+xml"/>
  <Override PartName="/ppt/slides/slide416.xml" ContentType="application/vnd.openxmlformats-officedocument.presentationml.slide+xml"/>
  <Override PartName="/ppt/slides/slide417.xml" ContentType="application/vnd.openxmlformats-officedocument.presentationml.slide+xml"/>
  <Override PartName="/ppt/slides/slide418.xml" ContentType="application/vnd.openxmlformats-officedocument.presentationml.slide+xml"/>
  <Override PartName="/ppt/slides/slide419.xml" ContentType="application/vnd.openxmlformats-officedocument.presentationml.slide+xml"/>
  <Override PartName="/ppt/slides/slide42.xml" ContentType="application/vnd.openxmlformats-officedocument.presentationml.slide+xml"/>
  <Override PartName="/ppt/slides/slide420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290" r:id="rId41"/>
    <p:sldId id="291" r:id="rId42"/>
    <p:sldId id="292" r:id="rId43"/>
    <p:sldId id="293" r:id="rId44"/>
    <p:sldId id="294" r:id="rId45"/>
    <p:sldId id="295" r:id="rId46"/>
    <p:sldId id="296" r:id="rId47"/>
    <p:sldId id="297" r:id="rId48"/>
    <p:sldId id="298" r:id="rId49"/>
    <p:sldId id="299" r:id="rId50"/>
    <p:sldId id="300" r:id="rId51"/>
    <p:sldId id="301" r:id="rId52"/>
    <p:sldId id="302" r:id="rId53"/>
    <p:sldId id="303" r:id="rId54"/>
    <p:sldId id="304" r:id="rId55"/>
    <p:sldId id="305" r:id="rId56"/>
    <p:sldId id="306" r:id="rId57"/>
    <p:sldId id="307" r:id="rId58"/>
    <p:sldId id="308" r:id="rId59"/>
    <p:sldId id="309" r:id="rId60"/>
    <p:sldId id="310" r:id="rId61"/>
    <p:sldId id="311" r:id="rId62"/>
    <p:sldId id="312" r:id="rId63"/>
    <p:sldId id="313" r:id="rId64"/>
    <p:sldId id="314" r:id="rId65"/>
    <p:sldId id="315" r:id="rId66"/>
    <p:sldId id="316" r:id="rId67"/>
    <p:sldId id="317" r:id="rId68"/>
    <p:sldId id="318" r:id="rId69"/>
    <p:sldId id="319" r:id="rId70"/>
    <p:sldId id="320" r:id="rId71"/>
    <p:sldId id="321" r:id="rId72"/>
    <p:sldId id="322" r:id="rId73"/>
    <p:sldId id="323" r:id="rId74"/>
    <p:sldId id="324" r:id="rId75"/>
    <p:sldId id="325" r:id="rId76"/>
    <p:sldId id="326" r:id="rId77"/>
    <p:sldId id="327" r:id="rId78"/>
    <p:sldId id="328" r:id="rId79"/>
    <p:sldId id="329" r:id="rId80"/>
    <p:sldId id="330" r:id="rId81"/>
    <p:sldId id="331" r:id="rId82"/>
    <p:sldId id="332" r:id="rId83"/>
    <p:sldId id="333" r:id="rId84"/>
    <p:sldId id="334" r:id="rId85"/>
    <p:sldId id="335" r:id="rId86"/>
    <p:sldId id="336" r:id="rId87"/>
    <p:sldId id="337" r:id="rId88"/>
    <p:sldId id="338" r:id="rId89"/>
    <p:sldId id="339" r:id="rId90"/>
    <p:sldId id="340" r:id="rId91"/>
    <p:sldId id="341" r:id="rId92"/>
    <p:sldId id="342" r:id="rId93"/>
    <p:sldId id="343" r:id="rId94"/>
    <p:sldId id="344" r:id="rId95"/>
    <p:sldId id="345" r:id="rId96"/>
    <p:sldId id="346" r:id="rId97"/>
    <p:sldId id="347" r:id="rId98"/>
    <p:sldId id="348" r:id="rId99"/>
    <p:sldId id="349" r:id="rId100"/>
    <p:sldId id="350" r:id="rId101"/>
    <p:sldId id="351" r:id="rId102"/>
    <p:sldId id="352" r:id="rId103"/>
    <p:sldId id="353" r:id="rId104"/>
    <p:sldId id="354" r:id="rId105"/>
    <p:sldId id="355" r:id="rId106"/>
    <p:sldId id="356" r:id="rId107"/>
    <p:sldId id="357" r:id="rId108"/>
    <p:sldId id="358" r:id="rId109"/>
    <p:sldId id="359" r:id="rId110"/>
    <p:sldId id="360" r:id="rId111"/>
    <p:sldId id="361" r:id="rId112"/>
    <p:sldId id="362" r:id="rId113"/>
    <p:sldId id="363" r:id="rId114"/>
    <p:sldId id="364" r:id="rId115"/>
    <p:sldId id="365" r:id="rId116"/>
    <p:sldId id="366" r:id="rId117"/>
    <p:sldId id="367" r:id="rId118"/>
    <p:sldId id="368" r:id="rId119"/>
    <p:sldId id="369" r:id="rId120"/>
    <p:sldId id="370" r:id="rId121"/>
    <p:sldId id="371" r:id="rId122"/>
    <p:sldId id="372" r:id="rId123"/>
    <p:sldId id="373" r:id="rId124"/>
    <p:sldId id="374" r:id="rId125"/>
    <p:sldId id="375" r:id="rId126"/>
    <p:sldId id="376" r:id="rId127"/>
    <p:sldId id="377" r:id="rId128"/>
    <p:sldId id="378" r:id="rId129"/>
    <p:sldId id="379" r:id="rId130"/>
    <p:sldId id="380" r:id="rId131"/>
    <p:sldId id="381" r:id="rId132"/>
    <p:sldId id="382" r:id="rId133"/>
    <p:sldId id="383" r:id="rId134"/>
    <p:sldId id="384" r:id="rId135"/>
    <p:sldId id="385" r:id="rId136"/>
    <p:sldId id="386" r:id="rId137"/>
    <p:sldId id="387" r:id="rId138"/>
    <p:sldId id="388" r:id="rId139"/>
    <p:sldId id="389" r:id="rId140"/>
    <p:sldId id="390" r:id="rId141"/>
    <p:sldId id="391" r:id="rId142"/>
    <p:sldId id="392" r:id="rId143"/>
    <p:sldId id="393" r:id="rId144"/>
    <p:sldId id="394" r:id="rId145"/>
    <p:sldId id="395" r:id="rId146"/>
    <p:sldId id="396" r:id="rId147"/>
    <p:sldId id="397" r:id="rId148"/>
    <p:sldId id="398" r:id="rId149"/>
    <p:sldId id="399" r:id="rId150"/>
    <p:sldId id="400" r:id="rId151"/>
    <p:sldId id="401" r:id="rId152"/>
    <p:sldId id="402" r:id="rId153"/>
    <p:sldId id="403" r:id="rId154"/>
    <p:sldId id="404" r:id="rId155"/>
    <p:sldId id="405" r:id="rId156"/>
    <p:sldId id="406" r:id="rId157"/>
    <p:sldId id="407" r:id="rId158"/>
    <p:sldId id="408" r:id="rId159"/>
    <p:sldId id="409" r:id="rId160"/>
    <p:sldId id="410" r:id="rId161"/>
    <p:sldId id="411" r:id="rId162"/>
    <p:sldId id="412" r:id="rId163"/>
    <p:sldId id="413" r:id="rId164"/>
    <p:sldId id="414" r:id="rId165"/>
    <p:sldId id="415" r:id="rId166"/>
    <p:sldId id="416" r:id="rId167"/>
    <p:sldId id="417" r:id="rId168"/>
    <p:sldId id="418" r:id="rId169"/>
    <p:sldId id="419" r:id="rId170"/>
    <p:sldId id="420" r:id="rId171"/>
    <p:sldId id="421" r:id="rId172"/>
    <p:sldId id="422" r:id="rId173"/>
    <p:sldId id="423" r:id="rId174"/>
    <p:sldId id="424" r:id="rId175"/>
    <p:sldId id="425" r:id="rId176"/>
    <p:sldId id="426" r:id="rId177"/>
    <p:sldId id="427" r:id="rId178"/>
    <p:sldId id="428" r:id="rId179"/>
    <p:sldId id="429" r:id="rId180"/>
    <p:sldId id="430" r:id="rId181"/>
    <p:sldId id="431" r:id="rId182"/>
    <p:sldId id="432" r:id="rId183"/>
    <p:sldId id="433" r:id="rId184"/>
    <p:sldId id="434" r:id="rId185"/>
    <p:sldId id="435" r:id="rId186"/>
    <p:sldId id="436" r:id="rId187"/>
    <p:sldId id="437" r:id="rId188"/>
    <p:sldId id="438" r:id="rId189"/>
    <p:sldId id="439" r:id="rId190"/>
    <p:sldId id="440" r:id="rId191"/>
    <p:sldId id="441" r:id="rId192"/>
    <p:sldId id="442" r:id="rId193"/>
    <p:sldId id="443" r:id="rId194"/>
    <p:sldId id="444" r:id="rId195"/>
    <p:sldId id="445" r:id="rId196"/>
    <p:sldId id="446" r:id="rId197"/>
    <p:sldId id="447" r:id="rId198"/>
    <p:sldId id="448" r:id="rId199"/>
    <p:sldId id="449" r:id="rId200"/>
    <p:sldId id="450" r:id="rId201"/>
    <p:sldId id="451" r:id="rId202"/>
    <p:sldId id="452" r:id="rId203"/>
    <p:sldId id="453" r:id="rId204"/>
    <p:sldId id="454" r:id="rId205"/>
    <p:sldId id="455" r:id="rId206"/>
    <p:sldId id="456" r:id="rId207"/>
    <p:sldId id="457" r:id="rId208"/>
    <p:sldId id="458" r:id="rId209"/>
    <p:sldId id="459" r:id="rId210"/>
    <p:sldId id="460" r:id="rId211"/>
    <p:sldId id="461" r:id="rId212"/>
    <p:sldId id="462" r:id="rId213"/>
    <p:sldId id="463" r:id="rId214"/>
    <p:sldId id="464" r:id="rId215"/>
    <p:sldId id="465" r:id="rId216"/>
    <p:sldId id="466" r:id="rId217"/>
    <p:sldId id="467" r:id="rId218"/>
    <p:sldId id="468" r:id="rId219"/>
    <p:sldId id="469" r:id="rId220"/>
    <p:sldId id="470" r:id="rId221"/>
    <p:sldId id="471" r:id="rId222"/>
    <p:sldId id="472" r:id="rId223"/>
    <p:sldId id="473" r:id="rId224"/>
    <p:sldId id="474" r:id="rId225"/>
    <p:sldId id="475" r:id="rId226"/>
    <p:sldId id="476" r:id="rId227"/>
    <p:sldId id="477" r:id="rId228"/>
    <p:sldId id="478" r:id="rId229"/>
    <p:sldId id="479" r:id="rId230"/>
    <p:sldId id="480" r:id="rId231"/>
    <p:sldId id="481" r:id="rId232"/>
    <p:sldId id="482" r:id="rId233"/>
    <p:sldId id="483" r:id="rId234"/>
    <p:sldId id="484" r:id="rId235"/>
    <p:sldId id="485" r:id="rId236"/>
    <p:sldId id="486" r:id="rId237"/>
    <p:sldId id="487" r:id="rId238"/>
    <p:sldId id="488" r:id="rId239"/>
    <p:sldId id="489" r:id="rId240"/>
    <p:sldId id="490" r:id="rId241"/>
    <p:sldId id="491" r:id="rId242"/>
    <p:sldId id="492" r:id="rId243"/>
    <p:sldId id="493" r:id="rId244"/>
    <p:sldId id="494" r:id="rId245"/>
    <p:sldId id="495" r:id="rId246"/>
    <p:sldId id="496" r:id="rId247"/>
    <p:sldId id="497" r:id="rId248"/>
    <p:sldId id="498" r:id="rId249"/>
    <p:sldId id="499" r:id="rId250"/>
    <p:sldId id="500" r:id="rId251"/>
    <p:sldId id="501" r:id="rId252"/>
    <p:sldId id="502" r:id="rId253"/>
    <p:sldId id="503" r:id="rId254"/>
    <p:sldId id="504" r:id="rId255"/>
    <p:sldId id="505" r:id="rId256"/>
    <p:sldId id="506" r:id="rId257"/>
    <p:sldId id="507" r:id="rId258"/>
    <p:sldId id="508" r:id="rId259"/>
    <p:sldId id="509" r:id="rId260"/>
    <p:sldId id="510" r:id="rId261"/>
    <p:sldId id="511" r:id="rId262"/>
    <p:sldId id="512" r:id="rId263"/>
    <p:sldId id="513" r:id="rId264"/>
    <p:sldId id="514" r:id="rId265"/>
    <p:sldId id="515" r:id="rId266"/>
    <p:sldId id="516" r:id="rId267"/>
    <p:sldId id="517" r:id="rId268"/>
    <p:sldId id="518" r:id="rId269"/>
    <p:sldId id="519" r:id="rId270"/>
    <p:sldId id="520" r:id="rId271"/>
    <p:sldId id="521" r:id="rId272"/>
    <p:sldId id="522" r:id="rId273"/>
    <p:sldId id="523" r:id="rId274"/>
    <p:sldId id="524" r:id="rId275"/>
    <p:sldId id="525" r:id="rId276"/>
    <p:sldId id="526" r:id="rId277"/>
    <p:sldId id="527" r:id="rId278"/>
    <p:sldId id="528" r:id="rId279"/>
    <p:sldId id="529" r:id="rId280"/>
    <p:sldId id="530" r:id="rId281"/>
    <p:sldId id="531" r:id="rId282"/>
    <p:sldId id="532" r:id="rId283"/>
    <p:sldId id="533" r:id="rId284"/>
    <p:sldId id="534" r:id="rId285"/>
    <p:sldId id="535" r:id="rId286"/>
    <p:sldId id="536" r:id="rId287"/>
    <p:sldId id="537" r:id="rId288"/>
    <p:sldId id="538" r:id="rId289"/>
    <p:sldId id="539" r:id="rId290"/>
    <p:sldId id="540" r:id="rId291"/>
    <p:sldId id="541" r:id="rId292"/>
    <p:sldId id="542" r:id="rId293"/>
    <p:sldId id="543" r:id="rId294"/>
    <p:sldId id="544" r:id="rId295"/>
    <p:sldId id="545" r:id="rId296"/>
    <p:sldId id="546" r:id="rId297"/>
    <p:sldId id="547" r:id="rId298"/>
    <p:sldId id="548" r:id="rId299"/>
    <p:sldId id="549" r:id="rId300"/>
    <p:sldId id="550" r:id="rId301"/>
    <p:sldId id="551" r:id="rId302"/>
    <p:sldId id="552" r:id="rId303"/>
    <p:sldId id="553" r:id="rId304"/>
    <p:sldId id="554" r:id="rId305"/>
    <p:sldId id="555" r:id="rId306"/>
    <p:sldId id="556" r:id="rId307"/>
    <p:sldId id="557" r:id="rId308"/>
    <p:sldId id="558" r:id="rId309"/>
    <p:sldId id="559" r:id="rId310"/>
    <p:sldId id="560" r:id="rId311"/>
    <p:sldId id="561" r:id="rId312"/>
    <p:sldId id="562" r:id="rId313"/>
    <p:sldId id="563" r:id="rId314"/>
    <p:sldId id="564" r:id="rId315"/>
    <p:sldId id="565" r:id="rId316"/>
    <p:sldId id="566" r:id="rId317"/>
    <p:sldId id="567" r:id="rId318"/>
    <p:sldId id="568" r:id="rId319"/>
    <p:sldId id="569" r:id="rId320"/>
    <p:sldId id="570" r:id="rId321"/>
    <p:sldId id="571" r:id="rId322"/>
    <p:sldId id="572" r:id="rId323"/>
    <p:sldId id="573" r:id="rId324"/>
    <p:sldId id="574" r:id="rId325"/>
    <p:sldId id="575" r:id="rId326"/>
    <p:sldId id="576" r:id="rId327"/>
    <p:sldId id="577" r:id="rId328"/>
    <p:sldId id="578" r:id="rId329"/>
    <p:sldId id="579" r:id="rId330"/>
    <p:sldId id="580" r:id="rId331"/>
    <p:sldId id="581" r:id="rId332"/>
    <p:sldId id="582" r:id="rId333"/>
    <p:sldId id="583" r:id="rId334"/>
    <p:sldId id="584" r:id="rId335"/>
    <p:sldId id="585" r:id="rId336"/>
    <p:sldId id="586" r:id="rId337"/>
    <p:sldId id="587" r:id="rId338"/>
    <p:sldId id="588" r:id="rId339"/>
    <p:sldId id="589" r:id="rId340"/>
    <p:sldId id="590" r:id="rId341"/>
    <p:sldId id="591" r:id="rId342"/>
    <p:sldId id="592" r:id="rId343"/>
    <p:sldId id="593" r:id="rId344"/>
    <p:sldId id="594" r:id="rId345"/>
    <p:sldId id="595" r:id="rId346"/>
    <p:sldId id="596" r:id="rId347"/>
    <p:sldId id="597" r:id="rId348"/>
    <p:sldId id="598" r:id="rId349"/>
    <p:sldId id="599" r:id="rId350"/>
    <p:sldId id="600" r:id="rId351"/>
    <p:sldId id="601" r:id="rId352"/>
    <p:sldId id="602" r:id="rId353"/>
    <p:sldId id="603" r:id="rId354"/>
    <p:sldId id="604" r:id="rId355"/>
    <p:sldId id="605" r:id="rId356"/>
    <p:sldId id="606" r:id="rId357"/>
    <p:sldId id="607" r:id="rId358"/>
    <p:sldId id="608" r:id="rId359"/>
    <p:sldId id="609" r:id="rId360"/>
    <p:sldId id="610" r:id="rId361"/>
    <p:sldId id="611" r:id="rId362"/>
    <p:sldId id="612" r:id="rId363"/>
    <p:sldId id="613" r:id="rId364"/>
    <p:sldId id="614" r:id="rId365"/>
    <p:sldId id="615" r:id="rId366"/>
    <p:sldId id="616" r:id="rId367"/>
    <p:sldId id="617" r:id="rId368"/>
    <p:sldId id="618" r:id="rId369"/>
    <p:sldId id="619" r:id="rId370"/>
    <p:sldId id="620" r:id="rId371"/>
    <p:sldId id="621" r:id="rId372"/>
    <p:sldId id="622" r:id="rId373"/>
    <p:sldId id="623" r:id="rId374"/>
    <p:sldId id="624" r:id="rId375"/>
    <p:sldId id="625" r:id="rId376"/>
    <p:sldId id="626" r:id="rId377"/>
    <p:sldId id="627" r:id="rId378"/>
    <p:sldId id="628" r:id="rId379"/>
    <p:sldId id="629" r:id="rId380"/>
    <p:sldId id="630" r:id="rId381"/>
    <p:sldId id="631" r:id="rId382"/>
    <p:sldId id="632" r:id="rId383"/>
    <p:sldId id="633" r:id="rId384"/>
    <p:sldId id="634" r:id="rId385"/>
    <p:sldId id="635" r:id="rId386"/>
    <p:sldId id="636" r:id="rId387"/>
    <p:sldId id="637" r:id="rId388"/>
    <p:sldId id="638" r:id="rId389"/>
    <p:sldId id="639" r:id="rId390"/>
    <p:sldId id="640" r:id="rId391"/>
    <p:sldId id="641" r:id="rId392"/>
    <p:sldId id="642" r:id="rId393"/>
    <p:sldId id="643" r:id="rId394"/>
    <p:sldId id="644" r:id="rId395"/>
    <p:sldId id="645" r:id="rId396"/>
    <p:sldId id="646" r:id="rId397"/>
    <p:sldId id="647" r:id="rId398"/>
    <p:sldId id="648" r:id="rId399"/>
    <p:sldId id="649" r:id="rId400"/>
    <p:sldId id="650" r:id="rId401"/>
    <p:sldId id="651" r:id="rId402"/>
    <p:sldId id="652" r:id="rId403"/>
    <p:sldId id="653" r:id="rId404"/>
    <p:sldId id="654" r:id="rId405"/>
    <p:sldId id="655" r:id="rId406"/>
    <p:sldId id="656" r:id="rId407"/>
    <p:sldId id="657" r:id="rId408"/>
    <p:sldId id="658" r:id="rId409"/>
    <p:sldId id="659" r:id="rId410"/>
    <p:sldId id="660" r:id="rId411"/>
    <p:sldId id="661" r:id="rId412"/>
    <p:sldId id="662" r:id="rId413"/>
    <p:sldId id="663" r:id="rId414"/>
    <p:sldId id="664" r:id="rId415"/>
    <p:sldId id="665" r:id="rId416"/>
    <p:sldId id="666" r:id="rId417"/>
    <p:sldId id="667" r:id="rId418"/>
    <p:sldId id="668" r:id="rId419"/>
    <p:sldId id="669" r:id="rId420"/>
    <p:sldId id="670" r:id="rId421"/>
    <p:sldId id="671" r:id="rId422"/>
    <p:sldId id="672" r:id="rId423"/>
    <p:sldId id="673" r:id="rId424"/>
    <p:sldId id="674" r:id="rId425"/>
    <p:sldId id="675" r:id="rId4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Relationship Id="rId37" Type="http://schemas.openxmlformats.org/officeDocument/2006/relationships/slide" Target="slides/slide31.xml"/><Relationship Id="rId38" Type="http://schemas.openxmlformats.org/officeDocument/2006/relationships/slide" Target="slides/slide32.xml"/><Relationship Id="rId39" Type="http://schemas.openxmlformats.org/officeDocument/2006/relationships/slide" Target="slides/slide33.xml"/><Relationship Id="rId40" Type="http://schemas.openxmlformats.org/officeDocument/2006/relationships/slide" Target="slides/slide34.xml"/><Relationship Id="rId41" Type="http://schemas.openxmlformats.org/officeDocument/2006/relationships/slide" Target="slides/slide35.xml"/><Relationship Id="rId42" Type="http://schemas.openxmlformats.org/officeDocument/2006/relationships/slide" Target="slides/slide36.xml"/><Relationship Id="rId43" Type="http://schemas.openxmlformats.org/officeDocument/2006/relationships/slide" Target="slides/slide37.xml"/><Relationship Id="rId44" Type="http://schemas.openxmlformats.org/officeDocument/2006/relationships/slide" Target="slides/slide38.xml"/><Relationship Id="rId45" Type="http://schemas.openxmlformats.org/officeDocument/2006/relationships/slide" Target="slides/slide39.xml"/><Relationship Id="rId46" Type="http://schemas.openxmlformats.org/officeDocument/2006/relationships/slide" Target="slides/slide40.xml"/><Relationship Id="rId47" Type="http://schemas.openxmlformats.org/officeDocument/2006/relationships/slide" Target="slides/slide41.xml"/><Relationship Id="rId48" Type="http://schemas.openxmlformats.org/officeDocument/2006/relationships/slide" Target="slides/slide42.xml"/><Relationship Id="rId49" Type="http://schemas.openxmlformats.org/officeDocument/2006/relationships/slide" Target="slides/slide43.xml"/><Relationship Id="rId50" Type="http://schemas.openxmlformats.org/officeDocument/2006/relationships/slide" Target="slides/slide44.xml"/><Relationship Id="rId51" Type="http://schemas.openxmlformats.org/officeDocument/2006/relationships/slide" Target="slides/slide45.xml"/><Relationship Id="rId52" Type="http://schemas.openxmlformats.org/officeDocument/2006/relationships/slide" Target="slides/slide46.xml"/><Relationship Id="rId53" Type="http://schemas.openxmlformats.org/officeDocument/2006/relationships/slide" Target="slides/slide47.xml"/><Relationship Id="rId54" Type="http://schemas.openxmlformats.org/officeDocument/2006/relationships/slide" Target="slides/slide48.xml"/><Relationship Id="rId55" Type="http://schemas.openxmlformats.org/officeDocument/2006/relationships/slide" Target="slides/slide49.xml"/><Relationship Id="rId56" Type="http://schemas.openxmlformats.org/officeDocument/2006/relationships/slide" Target="slides/slide50.xml"/><Relationship Id="rId57" Type="http://schemas.openxmlformats.org/officeDocument/2006/relationships/slide" Target="slides/slide51.xml"/><Relationship Id="rId58" Type="http://schemas.openxmlformats.org/officeDocument/2006/relationships/slide" Target="slides/slide52.xml"/><Relationship Id="rId59" Type="http://schemas.openxmlformats.org/officeDocument/2006/relationships/slide" Target="slides/slide53.xml"/><Relationship Id="rId60" Type="http://schemas.openxmlformats.org/officeDocument/2006/relationships/slide" Target="slides/slide54.xml"/><Relationship Id="rId61" Type="http://schemas.openxmlformats.org/officeDocument/2006/relationships/slide" Target="slides/slide55.xml"/><Relationship Id="rId62" Type="http://schemas.openxmlformats.org/officeDocument/2006/relationships/slide" Target="slides/slide56.xml"/><Relationship Id="rId63" Type="http://schemas.openxmlformats.org/officeDocument/2006/relationships/slide" Target="slides/slide57.xml"/><Relationship Id="rId64" Type="http://schemas.openxmlformats.org/officeDocument/2006/relationships/slide" Target="slides/slide58.xml"/><Relationship Id="rId65" Type="http://schemas.openxmlformats.org/officeDocument/2006/relationships/slide" Target="slides/slide59.xml"/><Relationship Id="rId66" Type="http://schemas.openxmlformats.org/officeDocument/2006/relationships/slide" Target="slides/slide60.xml"/><Relationship Id="rId67" Type="http://schemas.openxmlformats.org/officeDocument/2006/relationships/slide" Target="slides/slide61.xml"/><Relationship Id="rId68" Type="http://schemas.openxmlformats.org/officeDocument/2006/relationships/slide" Target="slides/slide62.xml"/><Relationship Id="rId69" Type="http://schemas.openxmlformats.org/officeDocument/2006/relationships/slide" Target="slides/slide63.xml"/><Relationship Id="rId70" Type="http://schemas.openxmlformats.org/officeDocument/2006/relationships/slide" Target="slides/slide64.xml"/><Relationship Id="rId71" Type="http://schemas.openxmlformats.org/officeDocument/2006/relationships/slide" Target="slides/slide65.xml"/><Relationship Id="rId72" Type="http://schemas.openxmlformats.org/officeDocument/2006/relationships/slide" Target="slides/slide66.xml"/><Relationship Id="rId73" Type="http://schemas.openxmlformats.org/officeDocument/2006/relationships/slide" Target="slides/slide67.xml"/><Relationship Id="rId74" Type="http://schemas.openxmlformats.org/officeDocument/2006/relationships/slide" Target="slides/slide68.xml"/><Relationship Id="rId75" Type="http://schemas.openxmlformats.org/officeDocument/2006/relationships/slide" Target="slides/slide69.xml"/><Relationship Id="rId76" Type="http://schemas.openxmlformats.org/officeDocument/2006/relationships/slide" Target="slides/slide70.xml"/><Relationship Id="rId77" Type="http://schemas.openxmlformats.org/officeDocument/2006/relationships/slide" Target="slides/slide71.xml"/><Relationship Id="rId78" Type="http://schemas.openxmlformats.org/officeDocument/2006/relationships/slide" Target="slides/slide72.xml"/><Relationship Id="rId79" Type="http://schemas.openxmlformats.org/officeDocument/2006/relationships/slide" Target="slides/slide73.xml"/><Relationship Id="rId80" Type="http://schemas.openxmlformats.org/officeDocument/2006/relationships/slide" Target="slides/slide74.xml"/><Relationship Id="rId81" Type="http://schemas.openxmlformats.org/officeDocument/2006/relationships/slide" Target="slides/slide75.xml"/><Relationship Id="rId82" Type="http://schemas.openxmlformats.org/officeDocument/2006/relationships/slide" Target="slides/slide76.xml"/><Relationship Id="rId83" Type="http://schemas.openxmlformats.org/officeDocument/2006/relationships/slide" Target="slides/slide77.xml"/><Relationship Id="rId84" Type="http://schemas.openxmlformats.org/officeDocument/2006/relationships/slide" Target="slides/slide78.xml"/><Relationship Id="rId85" Type="http://schemas.openxmlformats.org/officeDocument/2006/relationships/slide" Target="slides/slide79.xml"/><Relationship Id="rId86" Type="http://schemas.openxmlformats.org/officeDocument/2006/relationships/slide" Target="slides/slide80.xml"/><Relationship Id="rId87" Type="http://schemas.openxmlformats.org/officeDocument/2006/relationships/slide" Target="slides/slide81.xml"/><Relationship Id="rId88" Type="http://schemas.openxmlformats.org/officeDocument/2006/relationships/slide" Target="slides/slide82.xml"/><Relationship Id="rId89" Type="http://schemas.openxmlformats.org/officeDocument/2006/relationships/slide" Target="slides/slide83.xml"/><Relationship Id="rId90" Type="http://schemas.openxmlformats.org/officeDocument/2006/relationships/slide" Target="slides/slide84.xml"/><Relationship Id="rId91" Type="http://schemas.openxmlformats.org/officeDocument/2006/relationships/slide" Target="slides/slide85.xml"/><Relationship Id="rId92" Type="http://schemas.openxmlformats.org/officeDocument/2006/relationships/slide" Target="slides/slide86.xml"/><Relationship Id="rId93" Type="http://schemas.openxmlformats.org/officeDocument/2006/relationships/slide" Target="slides/slide87.xml"/><Relationship Id="rId94" Type="http://schemas.openxmlformats.org/officeDocument/2006/relationships/slide" Target="slides/slide88.xml"/><Relationship Id="rId95" Type="http://schemas.openxmlformats.org/officeDocument/2006/relationships/slide" Target="slides/slide89.xml"/><Relationship Id="rId96" Type="http://schemas.openxmlformats.org/officeDocument/2006/relationships/slide" Target="slides/slide90.xml"/><Relationship Id="rId97" Type="http://schemas.openxmlformats.org/officeDocument/2006/relationships/slide" Target="slides/slide91.xml"/><Relationship Id="rId98" Type="http://schemas.openxmlformats.org/officeDocument/2006/relationships/slide" Target="slides/slide92.xml"/><Relationship Id="rId99" Type="http://schemas.openxmlformats.org/officeDocument/2006/relationships/slide" Target="slides/slide93.xml"/><Relationship Id="rId100" Type="http://schemas.openxmlformats.org/officeDocument/2006/relationships/slide" Target="slides/slide94.xml"/><Relationship Id="rId101" Type="http://schemas.openxmlformats.org/officeDocument/2006/relationships/slide" Target="slides/slide95.xml"/><Relationship Id="rId102" Type="http://schemas.openxmlformats.org/officeDocument/2006/relationships/slide" Target="slides/slide96.xml"/><Relationship Id="rId103" Type="http://schemas.openxmlformats.org/officeDocument/2006/relationships/slide" Target="slides/slide97.xml"/><Relationship Id="rId104" Type="http://schemas.openxmlformats.org/officeDocument/2006/relationships/slide" Target="slides/slide98.xml"/><Relationship Id="rId105" Type="http://schemas.openxmlformats.org/officeDocument/2006/relationships/slide" Target="slides/slide99.xml"/><Relationship Id="rId106" Type="http://schemas.openxmlformats.org/officeDocument/2006/relationships/slide" Target="slides/slide100.xml"/><Relationship Id="rId107" Type="http://schemas.openxmlformats.org/officeDocument/2006/relationships/slide" Target="slides/slide101.xml"/><Relationship Id="rId108" Type="http://schemas.openxmlformats.org/officeDocument/2006/relationships/slide" Target="slides/slide102.xml"/><Relationship Id="rId109" Type="http://schemas.openxmlformats.org/officeDocument/2006/relationships/slide" Target="slides/slide103.xml"/><Relationship Id="rId110" Type="http://schemas.openxmlformats.org/officeDocument/2006/relationships/slide" Target="slides/slide104.xml"/><Relationship Id="rId111" Type="http://schemas.openxmlformats.org/officeDocument/2006/relationships/slide" Target="slides/slide105.xml"/><Relationship Id="rId112" Type="http://schemas.openxmlformats.org/officeDocument/2006/relationships/slide" Target="slides/slide106.xml"/><Relationship Id="rId113" Type="http://schemas.openxmlformats.org/officeDocument/2006/relationships/slide" Target="slides/slide107.xml"/><Relationship Id="rId114" Type="http://schemas.openxmlformats.org/officeDocument/2006/relationships/slide" Target="slides/slide108.xml"/><Relationship Id="rId115" Type="http://schemas.openxmlformats.org/officeDocument/2006/relationships/slide" Target="slides/slide109.xml"/><Relationship Id="rId116" Type="http://schemas.openxmlformats.org/officeDocument/2006/relationships/slide" Target="slides/slide110.xml"/><Relationship Id="rId117" Type="http://schemas.openxmlformats.org/officeDocument/2006/relationships/slide" Target="slides/slide111.xml"/><Relationship Id="rId118" Type="http://schemas.openxmlformats.org/officeDocument/2006/relationships/slide" Target="slides/slide112.xml"/><Relationship Id="rId119" Type="http://schemas.openxmlformats.org/officeDocument/2006/relationships/slide" Target="slides/slide113.xml"/><Relationship Id="rId120" Type="http://schemas.openxmlformats.org/officeDocument/2006/relationships/slide" Target="slides/slide114.xml"/><Relationship Id="rId121" Type="http://schemas.openxmlformats.org/officeDocument/2006/relationships/slide" Target="slides/slide115.xml"/><Relationship Id="rId122" Type="http://schemas.openxmlformats.org/officeDocument/2006/relationships/slide" Target="slides/slide116.xml"/><Relationship Id="rId123" Type="http://schemas.openxmlformats.org/officeDocument/2006/relationships/slide" Target="slides/slide117.xml"/><Relationship Id="rId124" Type="http://schemas.openxmlformats.org/officeDocument/2006/relationships/slide" Target="slides/slide118.xml"/><Relationship Id="rId125" Type="http://schemas.openxmlformats.org/officeDocument/2006/relationships/slide" Target="slides/slide119.xml"/><Relationship Id="rId126" Type="http://schemas.openxmlformats.org/officeDocument/2006/relationships/slide" Target="slides/slide120.xml"/><Relationship Id="rId127" Type="http://schemas.openxmlformats.org/officeDocument/2006/relationships/slide" Target="slides/slide121.xml"/><Relationship Id="rId128" Type="http://schemas.openxmlformats.org/officeDocument/2006/relationships/slide" Target="slides/slide122.xml"/><Relationship Id="rId129" Type="http://schemas.openxmlformats.org/officeDocument/2006/relationships/slide" Target="slides/slide123.xml"/><Relationship Id="rId130" Type="http://schemas.openxmlformats.org/officeDocument/2006/relationships/slide" Target="slides/slide124.xml"/><Relationship Id="rId131" Type="http://schemas.openxmlformats.org/officeDocument/2006/relationships/slide" Target="slides/slide125.xml"/><Relationship Id="rId132" Type="http://schemas.openxmlformats.org/officeDocument/2006/relationships/slide" Target="slides/slide126.xml"/><Relationship Id="rId133" Type="http://schemas.openxmlformats.org/officeDocument/2006/relationships/slide" Target="slides/slide127.xml"/><Relationship Id="rId134" Type="http://schemas.openxmlformats.org/officeDocument/2006/relationships/slide" Target="slides/slide128.xml"/><Relationship Id="rId135" Type="http://schemas.openxmlformats.org/officeDocument/2006/relationships/slide" Target="slides/slide129.xml"/><Relationship Id="rId136" Type="http://schemas.openxmlformats.org/officeDocument/2006/relationships/slide" Target="slides/slide130.xml"/><Relationship Id="rId137" Type="http://schemas.openxmlformats.org/officeDocument/2006/relationships/slide" Target="slides/slide131.xml"/><Relationship Id="rId138" Type="http://schemas.openxmlformats.org/officeDocument/2006/relationships/slide" Target="slides/slide132.xml"/><Relationship Id="rId139" Type="http://schemas.openxmlformats.org/officeDocument/2006/relationships/slide" Target="slides/slide133.xml"/><Relationship Id="rId140" Type="http://schemas.openxmlformats.org/officeDocument/2006/relationships/slide" Target="slides/slide134.xml"/><Relationship Id="rId141" Type="http://schemas.openxmlformats.org/officeDocument/2006/relationships/slide" Target="slides/slide135.xml"/><Relationship Id="rId142" Type="http://schemas.openxmlformats.org/officeDocument/2006/relationships/slide" Target="slides/slide136.xml"/><Relationship Id="rId143" Type="http://schemas.openxmlformats.org/officeDocument/2006/relationships/slide" Target="slides/slide137.xml"/><Relationship Id="rId144" Type="http://schemas.openxmlformats.org/officeDocument/2006/relationships/slide" Target="slides/slide138.xml"/><Relationship Id="rId145" Type="http://schemas.openxmlformats.org/officeDocument/2006/relationships/slide" Target="slides/slide139.xml"/><Relationship Id="rId146" Type="http://schemas.openxmlformats.org/officeDocument/2006/relationships/slide" Target="slides/slide140.xml"/><Relationship Id="rId147" Type="http://schemas.openxmlformats.org/officeDocument/2006/relationships/slide" Target="slides/slide141.xml"/><Relationship Id="rId148" Type="http://schemas.openxmlformats.org/officeDocument/2006/relationships/slide" Target="slides/slide142.xml"/><Relationship Id="rId149" Type="http://schemas.openxmlformats.org/officeDocument/2006/relationships/slide" Target="slides/slide143.xml"/><Relationship Id="rId150" Type="http://schemas.openxmlformats.org/officeDocument/2006/relationships/slide" Target="slides/slide144.xml"/><Relationship Id="rId151" Type="http://schemas.openxmlformats.org/officeDocument/2006/relationships/slide" Target="slides/slide145.xml"/><Relationship Id="rId152" Type="http://schemas.openxmlformats.org/officeDocument/2006/relationships/slide" Target="slides/slide146.xml"/><Relationship Id="rId153" Type="http://schemas.openxmlformats.org/officeDocument/2006/relationships/slide" Target="slides/slide147.xml"/><Relationship Id="rId154" Type="http://schemas.openxmlformats.org/officeDocument/2006/relationships/slide" Target="slides/slide148.xml"/><Relationship Id="rId155" Type="http://schemas.openxmlformats.org/officeDocument/2006/relationships/slide" Target="slides/slide149.xml"/><Relationship Id="rId156" Type="http://schemas.openxmlformats.org/officeDocument/2006/relationships/slide" Target="slides/slide150.xml"/><Relationship Id="rId157" Type="http://schemas.openxmlformats.org/officeDocument/2006/relationships/slide" Target="slides/slide151.xml"/><Relationship Id="rId158" Type="http://schemas.openxmlformats.org/officeDocument/2006/relationships/slide" Target="slides/slide152.xml"/><Relationship Id="rId159" Type="http://schemas.openxmlformats.org/officeDocument/2006/relationships/slide" Target="slides/slide153.xml"/><Relationship Id="rId160" Type="http://schemas.openxmlformats.org/officeDocument/2006/relationships/slide" Target="slides/slide154.xml"/><Relationship Id="rId161" Type="http://schemas.openxmlformats.org/officeDocument/2006/relationships/slide" Target="slides/slide155.xml"/><Relationship Id="rId162" Type="http://schemas.openxmlformats.org/officeDocument/2006/relationships/slide" Target="slides/slide156.xml"/><Relationship Id="rId163" Type="http://schemas.openxmlformats.org/officeDocument/2006/relationships/slide" Target="slides/slide157.xml"/><Relationship Id="rId164" Type="http://schemas.openxmlformats.org/officeDocument/2006/relationships/slide" Target="slides/slide158.xml"/><Relationship Id="rId165" Type="http://schemas.openxmlformats.org/officeDocument/2006/relationships/slide" Target="slides/slide159.xml"/><Relationship Id="rId166" Type="http://schemas.openxmlformats.org/officeDocument/2006/relationships/slide" Target="slides/slide160.xml"/><Relationship Id="rId167" Type="http://schemas.openxmlformats.org/officeDocument/2006/relationships/slide" Target="slides/slide161.xml"/><Relationship Id="rId168" Type="http://schemas.openxmlformats.org/officeDocument/2006/relationships/slide" Target="slides/slide162.xml"/><Relationship Id="rId169" Type="http://schemas.openxmlformats.org/officeDocument/2006/relationships/slide" Target="slides/slide163.xml"/><Relationship Id="rId170" Type="http://schemas.openxmlformats.org/officeDocument/2006/relationships/slide" Target="slides/slide164.xml"/><Relationship Id="rId171" Type="http://schemas.openxmlformats.org/officeDocument/2006/relationships/slide" Target="slides/slide165.xml"/><Relationship Id="rId172" Type="http://schemas.openxmlformats.org/officeDocument/2006/relationships/slide" Target="slides/slide166.xml"/><Relationship Id="rId173" Type="http://schemas.openxmlformats.org/officeDocument/2006/relationships/slide" Target="slides/slide167.xml"/><Relationship Id="rId174" Type="http://schemas.openxmlformats.org/officeDocument/2006/relationships/slide" Target="slides/slide168.xml"/><Relationship Id="rId175" Type="http://schemas.openxmlformats.org/officeDocument/2006/relationships/slide" Target="slides/slide169.xml"/><Relationship Id="rId176" Type="http://schemas.openxmlformats.org/officeDocument/2006/relationships/slide" Target="slides/slide170.xml"/><Relationship Id="rId177" Type="http://schemas.openxmlformats.org/officeDocument/2006/relationships/slide" Target="slides/slide171.xml"/><Relationship Id="rId178" Type="http://schemas.openxmlformats.org/officeDocument/2006/relationships/slide" Target="slides/slide172.xml"/><Relationship Id="rId179" Type="http://schemas.openxmlformats.org/officeDocument/2006/relationships/slide" Target="slides/slide173.xml"/><Relationship Id="rId180" Type="http://schemas.openxmlformats.org/officeDocument/2006/relationships/slide" Target="slides/slide174.xml"/><Relationship Id="rId181" Type="http://schemas.openxmlformats.org/officeDocument/2006/relationships/slide" Target="slides/slide175.xml"/><Relationship Id="rId182" Type="http://schemas.openxmlformats.org/officeDocument/2006/relationships/slide" Target="slides/slide176.xml"/><Relationship Id="rId183" Type="http://schemas.openxmlformats.org/officeDocument/2006/relationships/slide" Target="slides/slide177.xml"/><Relationship Id="rId184" Type="http://schemas.openxmlformats.org/officeDocument/2006/relationships/slide" Target="slides/slide178.xml"/><Relationship Id="rId185" Type="http://schemas.openxmlformats.org/officeDocument/2006/relationships/slide" Target="slides/slide179.xml"/><Relationship Id="rId186" Type="http://schemas.openxmlformats.org/officeDocument/2006/relationships/slide" Target="slides/slide180.xml"/><Relationship Id="rId187" Type="http://schemas.openxmlformats.org/officeDocument/2006/relationships/slide" Target="slides/slide181.xml"/><Relationship Id="rId188" Type="http://schemas.openxmlformats.org/officeDocument/2006/relationships/slide" Target="slides/slide182.xml"/><Relationship Id="rId189" Type="http://schemas.openxmlformats.org/officeDocument/2006/relationships/slide" Target="slides/slide183.xml"/><Relationship Id="rId190" Type="http://schemas.openxmlformats.org/officeDocument/2006/relationships/slide" Target="slides/slide184.xml"/><Relationship Id="rId191" Type="http://schemas.openxmlformats.org/officeDocument/2006/relationships/slide" Target="slides/slide185.xml"/><Relationship Id="rId192" Type="http://schemas.openxmlformats.org/officeDocument/2006/relationships/slide" Target="slides/slide186.xml"/><Relationship Id="rId193" Type="http://schemas.openxmlformats.org/officeDocument/2006/relationships/slide" Target="slides/slide187.xml"/><Relationship Id="rId194" Type="http://schemas.openxmlformats.org/officeDocument/2006/relationships/slide" Target="slides/slide188.xml"/><Relationship Id="rId195" Type="http://schemas.openxmlformats.org/officeDocument/2006/relationships/slide" Target="slides/slide189.xml"/><Relationship Id="rId196" Type="http://schemas.openxmlformats.org/officeDocument/2006/relationships/slide" Target="slides/slide190.xml"/><Relationship Id="rId197" Type="http://schemas.openxmlformats.org/officeDocument/2006/relationships/slide" Target="slides/slide191.xml"/><Relationship Id="rId198" Type="http://schemas.openxmlformats.org/officeDocument/2006/relationships/slide" Target="slides/slide192.xml"/><Relationship Id="rId199" Type="http://schemas.openxmlformats.org/officeDocument/2006/relationships/slide" Target="slides/slide193.xml"/><Relationship Id="rId200" Type="http://schemas.openxmlformats.org/officeDocument/2006/relationships/slide" Target="slides/slide194.xml"/><Relationship Id="rId201" Type="http://schemas.openxmlformats.org/officeDocument/2006/relationships/slide" Target="slides/slide195.xml"/><Relationship Id="rId202" Type="http://schemas.openxmlformats.org/officeDocument/2006/relationships/slide" Target="slides/slide196.xml"/><Relationship Id="rId203" Type="http://schemas.openxmlformats.org/officeDocument/2006/relationships/slide" Target="slides/slide197.xml"/><Relationship Id="rId204" Type="http://schemas.openxmlformats.org/officeDocument/2006/relationships/slide" Target="slides/slide198.xml"/><Relationship Id="rId205" Type="http://schemas.openxmlformats.org/officeDocument/2006/relationships/slide" Target="slides/slide199.xml"/><Relationship Id="rId206" Type="http://schemas.openxmlformats.org/officeDocument/2006/relationships/slide" Target="slides/slide200.xml"/><Relationship Id="rId207" Type="http://schemas.openxmlformats.org/officeDocument/2006/relationships/slide" Target="slides/slide201.xml"/><Relationship Id="rId208" Type="http://schemas.openxmlformats.org/officeDocument/2006/relationships/slide" Target="slides/slide202.xml"/><Relationship Id="rId209" Type="http://schemas.openxmlformats.org/officeDocument/2006/relationships/slide" Target="slides/slide203.xml"/><Relationship Id="rId210" Type="http://schemas.openxmlformats.org/officeDocument/2006/relationships/slide" Target="slides/slide204.xml"/><Relationship Id="rId211" Type="http://schemas.openxmlformats.org/officeDocument/2006/relationships/slide" Target="slides/slide205.xml"/><Relationship Id="rId212" Type="http://schemas.openxmlformats.org/officeDocument/2006/relationships/slide" Target="slides/slide206.xml"/><Relationship Id="rId213" Type="http://schemas.openxmlformats.org/officeDocument/2006/relationships/slide" Target="slides/slide207.xml"/><Relationship Id="rId214" Type="http://schemas.openxmlformats.org/officeDocument/2006/relationships/slide" Target="slides/slide208.xml"/><Relationship Id="rId215" Type="http://schemas.openxmlformats.org/officeDocument/2006/relationships/slide" Target="slides/slide209.xml"/><Relationship Id="rId216" Type="http://schemas.openxmlformats.org/officeDocument/2006/relationships/slide" Target="slides/slide210.xml"/><Relationship Id="rId217" Type="http://schemas.openxmlformats.org/officeDocument/2006/relationships/slide" Target="slides/slide211.xml"/><Relationship Id="rId218" Type="http://schemas.openxmlformats.org/officeDocument/2006/relationships/slide" Target="slides/slide212.xml"/><Relationship Id="rId219" Type="http://schemas.openxmlformats.org/officeDocument/2006/relationships/slide" Target="slides/slide213.xml"/><Relationship Id="rId220" Type="http://schemas.openxmlformats.org/officeDocument/2006/relationships/slide" Target="slides/slide214.xml"/><Relationship Id="rId221" Type="http://schemas.openxmlformats.org/officeDocument/2006/relationships/slide" Target="slides/slide215.xml"/><Relationship Id="rId222" Type="http://schemas.openxmlformats.org/officeDocument/2006/relationships/slide" Target="slides/slide216.xml"/><Relationship Id="rId223" Type="http://schemas.openxmlformats.org/officeDocument/2006/relationships/slide" Target="slides/slide217.xml"/><Relationship Id="rId224" Type="http://schemas.openxmlformats.org/officeDocument/2006/relationships/slide" Target="slides/slide218.xml"/><Relationship Id="rId225" Type="http://schemas.openxmlformats.org/officeDocument/2006/relationships/slide" Target="slides/slide219.xml"/><Relationship Id="rId226" Type="http://schemas.openxmlformats.org/officeDocument/2006/relationships/slide" Target="slides/slide220.xml"/><Relationship Id="rId227" Type="http://schemas.openxmlformats.org/officeDocument/2006/relationships/slide" Target="slides/slide221.xml"/><Relationship Id="rId228" Type="http://schemas.openxmlformats.org/officeDocument/2006/relationships/slide" Target="slides/slide222.xml"/><Relationship Id="rId229" Type="http://schemas.openxmlformats.org/officeDocument/2006/relationships/slide" Target="slides/slide223.xml"/><Relationship Id="rId230" Type="http://schemas.openxmlformats.org/officeDocument/2006/relationships/slide" Target="slides/slide224.xml"/><Relationship Id="rId231" Type="http://schemas.openxmlformats.org/officeDocument/2006/relationships/slide" Target="slides/slide225.xml"/><Relationship Id="rId232" Type="http://schemas.openxmlformats.org/officeDocument/2006/relationships/slide" Target="slides/slide226.xml"/><Relationship Id="rId233" Type="http://schemas.openxmlformats.org/officeDocument/2006/relationships/slide" Target="slides/slide227.xml"/><Relationship Id="rId234" Type="http://schemas.openxmlformats.org/officeDocument/2006/relationships/slide" Target="slides/slide228.xml"/><Relationship Id="rId235" Type="http://schemas.openxmlformats.org/officeDocument/2006/relationships/slide" Target="slides/slide229.xml"/><Relationship Id="rId236" Type="http://schemas.openxmlformats.org/officeDocument/2006/relationships/slide" Target="slides/slide230.xml"/><Relationship Id="rId237" Type="http://schemas.openxmlformats.org/officeDocument/2006/relationships/slide" Target="slides/slide231.xml"/><Relationship Id="rId238" Type="http://schemas.openxmlformats.org/officeDocument/2006/relationships/slide" Target="slides/slide232.xml"/><Relationship Id="rId239" Type="http://schemas.openxmlformats.org/officeDocument/2006/relationships/slide" Target="slides/slide233.xml"/><Relationship Id="rId240" Type="http://schemas.openxmlformats.org/officeDocument/2006/relationships/slide" Target="slides/slide234.xml"/><Relationship Id="rId241" Type="http://schemas.openxmlformats.org/officeDocument/2006/relationships/slide" Target="slides/slide235.xml"/><Relationship Id="rId242" Type="http://schemas.openxmlformats.org/officeDocument/2006/relationships/slide" Target="slides/slide236.xml"/><Relationship Id="rId243" Type="http://schemas.openxmlformats.org/officeDocument/2006/relationships/slide" Target="slides/slide237.xml"/><Relationship Id="rId244" Type="http://schemas.openxmlformats.org/officeDocument/2006/relationships/slide" Target="slides/slide238.xml"/><Relationship Id="rId245" Type="http://schemas.openxmlformats.org/officeDocument/2006/relationships/slide" Target="slides/slide239.xml"/><Relationship Id="rId246" Type="http://schemas.openxmlformats.org/officeDocument/2006/relationships/slide" Target="slides/slide240.xml"/><Relationship Id="rId247" Type="http://schemas.openxmlformats.org/officeDocument/2006/relationships/slide" Target="slides/slide241.xml"/><Relationship Id="rId248" Type="http://schemas.openxmlformats.org/officeDocument/2006/relationships/slide" Target="slides/slide242.xml"/><Relationship Id="rId249" Type="http://schemas.openxmlformats.org/officeDocument/2006/relationships/slide" Target="slides/slide243.xml"/><Relationship Id="rId250" Type="http://schemas.openxmlformats.org/officeDocument/2006/relationships/slide" Target="slides/slide244.xml"/><Relationship Id="rId251" Type="http://schemas.openxmlformats.org/officeDocument/2006/relationships/slide" Target="slides/slide245.xml"/><Relationship Id="rId252" Type="http://schemas.openxmlformats.org/officeDocument/2006/relationships/slide" Target="slides/slide246.xml"/><Relationship Id="rId253" Type="http://schemas.openxmlformats.org/officeDocument/2006/relationships/slide" Target="slides/slide247.xml"/><Relationship Id="rId254" Type="http://schemas.openxmlformats.org/officeDocument/2006/relationships/slide" Target="slides/slide248.xml"/><Relationship Id="rId255" Type="http://schemas.openxmlformats.org/officeDocument/2006/relationships/slide" Target="slides/slide249.xml"/><Relationship Id="rId256" Type="http://schemas.openxmlformats.org/officeDocument/2006/relationships/slide" Target="slides/slide250.xml"/><Relationship Id="rId257" Type="http://schemas.openxmlformats.org/officeDocument/2006/relationships/slide" Target="slides/slide251.xml"/><Relationship Id="rId258" Type="http://schemas.openxmlformats.org/officeDocument/2006/relationships/slide" Target="slides/slide252.xml"/><Relationship Id="rId259" Type="http://schemas.openxmlformats.org/officeDocument/2006/relationships/slide" Target="slides/slide253.xml"/><Relationship Id="rId260" Type="http://schemas.openxmlformats.org/officeDocument/2006/relationships/slide" Target="slides/slide254.xml"/><Relationship Id="rId261" Type="http://schemas.openxmlformats.org/officeDocument/2006/relationships/slide" Target="slides/slide255.xml"/><Relationship Id="rId262" Type="http://schemas.openxmlformats.org/officeDocument/2006/relationships/slide" Target="slides/slide256.xml"/><Relationship Id="rId263" Type="http://schemas.openxmlformats.org/officeDocument/2006/relationships/slide" Target="slides/slide257.xml"/><Relationship Id="rId264" Type="http://schemas.openxmlformats.org/officeDocument/2006/relationships/slide" Target="slides/slide258.xml"/><Relationship Id="rId265" Type="http://schemas.openxmlformats.org/officeDocument/2006/relationships/slide" Target="slides/slide259.xml"/><Relationship Id="rId266" Type="http://schemas.openxmlformats.org/officeDocument/2006/relationships/slide" Target="slides/slide260.xml"/><Relationship Id="rId267" Type="http://schemas.openxmlformats.org/officeDocument/2006/relationships/slide" Target="slides/slide261.xml"/><Relationship Id="rId268" Type="http://schemas.openxmlformats.org/officeDocument/2006/relationships/slide" Target="slides/slide262.xml"/><Relationship Id="rId269" Type="http://schemas.openxmlformats.org/officeDocument/2006/relationships/slide" Target="slides/slide263.xml"/><Relationship Id="rId270" Type="http://schemas.openxmlformats.org/officeDocument/2006/relationships/slide" Target="slides/slide264.xml"/><Relationship Id="rId271" Type="http://schemas.openxmlformats.org/officeDocument/2006/relationships/slide" Target="slides/slide265.xml"/><Relationship Id="rId272" Type="http://schemas.openxmlformats.org/officeDocument/2006/relationships/slide" Target="slides/slide266.xml"/><Relationship Id="rId273" Type="http://schemas.openxmlformats.org/officeDocument/2006/relationships/slide" Target="slides/slide267.xml"/><Relationship Id="rId274" Type="http://schemas.openxmlformats.org/officeDocument/2006/relationships/slide" Target="slides/slide268.xml"/><Relationship Id="rId275" Type="http://schemas.openxmlformats.org/officeDocument/2006/relationships/slide" Target="slides/slide269.xml"/><Relationship Id="rId276" Type="http://schemas.openxmlformats.org/officeDocument/2006/relationships/slide" Target="slides/slide270.xml"/><Relationship Id="rId277" Type="http://schemas.openxmlformats.org/officeDocument/2006/relationships/slide" Target="slides/slide271.xml"/><Relationship Id="rId278" Type="http://schemas.openxmlformats.org/officeDocument/2006/relationships/slide" Target="slides/slide272.xml"/><Relationship Id="rId279" Type="http://schemas.openxmlformats.org/officeDocument/2006/relationships/slide" Target="slides/slide273.xml"/><Relationship Id="rId280" Type="http://schemas.openxmlformats.org/officeDocument/2006/relationships/slide" Target="slides/slide274.xml"/><Relationship Id="rId281" Type="http://schemas.openxmlformats.org/officeDocument/2006/relationships/slide" Target="slides/slide275.xml"/><Relationship Id="rId282" Type="http://schemas.openxmlformats.org/officeDocument/2006/relationships/slide" Target="slides/slide276.xml"/><Relationship Id="rId283" Type="http://schemas.openxmlformats.org/officeDocument/2006/relationships/slide" Target="slides/slide277.xml"/><Relationship Id="rId284" Type="http://schemas.openxmlformats.org/officeDocument/2006/relationships/slide" Target="slides/slide278.xml"/><Relationship Id="rId285" Type="http://schemas.openxmlformats.org/officeDocument/2006/relationships/slide" Target="slides/slide279.xml"/><Relationship Id="rId286" Type="http://schemas.openxmlformats.org/officeDocument/2006/relationships/slide" Target="slides/slide280.xml"/><Relationship Id="rId287" Type="http://schemas.openxmlformats.org/officeDocument/2006/relationships/slide" Target="slides/slide281.xml"/><Relationship Id="rId288" Type="http://schemas.openxmlformats.org/officeDocument/2006/relationships/slide" Target="slides/slide282.xml"/><Relationship Id="rId289" Type="http://schemas.openxmlformats.org/officeDocument/2006/relationships/slide" Target="slides/slide283.xml"/><Relationship Id="rId290" Type="http://schemas.openxmlformats.org/officeDocument/2006/relationships/slide" Target="slides/slide284.xml"/><Relationship Id="rId291" Type="http://schemas.openxmlformats.org/officeDocument/2006/relationships/slide" Target="slides/slide285.xml"/><Relationship Id="rId292" Type="http://schemas.openxmlformats.org/officeDocument/2006/relationships/slide" Target="slides/slide286.xml"/><Relationship Id="rId293" Type="http://schemas.openxmlformats.org/officeDocument/2006/relationships/slide" Target="slides/slide287.xml"/><Relationship Id="rId294" Type="http://schemas.openxmlformats.org/officeDocument/2006/relationships/slide" Target="slides/slide288.xml"/><Relationship Id="rId295" Type="http://schemas.openxmlformats.org/officeDocument/2006/relationships/slide" Target="slides/slide289.xml"/><Relationship Id="rId296" Type="http://schemas.openxmlformats.org/officeDocument/2006/relationships/slide" Target="slides/slide290.xml"/><Relationship Id="rId297" Type="http://schemas.openxmlformats.org/officeDocument/2006/relationships/slide" Target="slides/slide291.xml"/><Relationship Id="rId298" Type="http://schemas.openxmlformats.org/officeDocument/2006/relationships/slide" Target="slides/slide292.xml"/><Relationship Id="rId299" Type="http://schemas.openxmlformats.org/officeDocument/2006/relationships/slide" Target="slides/slide293.xml"/><Relationship Id="rId300" Type="http://schemas.openxmlformats.org/officeDocument/2006/relationships/slide" Target="slides/slide294.xml"/><Relationship Id="rId301" Type="http://schemas.openxmlformats.org/officeDocument/2006/relationships/slide" Target="slides/slide295.xml"/><Relationship Id="rId302" Type="http://schemas.openxmlformats.org/officeDocument/2006/relationships/slide" Target="slides/slide296.xml"/><Relationship Id="rId303" Type="http://schemas.openxmlformats.org/officeDocument/2006/relationships/slide" Target="slides/slide297.xml"/><Relationship Id="rId304" Type="http://schemas.openxmlformats.org/officeDocument/2006/relationships/slide" Target="slides/slide298.xml"/><Relationship Id="rId305" Type="http://schemas.openxmlformats.org/officeDocument/2006/relationships/slide" Target="slides/slide299.xml"/><Relationship Id="rId306" Type="http://schemas.openxmlformats.org/officeDocument/2006/relationships/slide" Target="slides/slide300.xml"/><Relationship Id="rId307" Type="http://schemas.openxmlformats.org/officeDocument/2006/relationships/slide" Target="slides/slide301.xml"/><Relationship Id="rId308" Type="http://schemas.openxmlformats.org/officeDocument/2006/relationships/slide" Target="slides/slide302.xml"/><Relationship Id="rId309" Type="http://schemas.openxmlformats.org/officeDocument/2006/relationships/slide" Target="slides/slide303.xml"/><Relationship Id="rId310" Type="http://schemas.openxmlformats.org/officeDocument/2006/relationships/slide" Target="slides/slide304.xml"/><Relationship Id="rId311" Type="http://schemas.openxmlformats.org/officeDocument/2006/relationships/slide" Target="slides/slide305.xml"/><Relationship Id="rId312" Type="http://schemas.openxmlformats.org/officeDocument/2006/relationships/slide" Target="slides/slide306.xml"/><Relationship Id="rId313" Type="http://schemas.openxmlformats.org/officeDocument/2006/relationships/slide" Target="slides/slide307.xml"/><Relationship Id="rId314" Type="http://schemas.openxmlformats.org/officeDocument/2006/relationships/slide" Target="slides/slide308.xml"/><Relationship Id="rId315" Type="http://schemas.openxmlformats.org/officeDocument/2006/relationships/slide" Target="slides/slide309.xml"/><Relationship Id="rId316" Type="http://schemas.openxmlformats.org/officeDocument/2006/relationships/slide" Target="slides/slide310.xml"/><Relationship Id="rId317" Type="http://schemas.openxmlformats.org/officeDocument/2006/relationships/slide" Target="slides/slide311.xml"/><Relationship Id="rId318" Type="http://schemas.openxmlformats.org/officeDocument/2006/relationships/slide" Target="slides/slide312.xml"/><Relationship Id="rId319" Type="http://schemas.openxmlformats.org/officeDocument/2006/relationships/slide" Target="slides/slide313.xml"/><Relationship Id="rId320" Type="http://schemas.openxmlformats.org/officeDocument/2006/relationships/slide" Target="slides/slide314.xml"/><Relationship Id="rId321" Type="http://schemas.openxmlformats.org/officeDocument/2006/relationships/slide" Target="slides/slide315.xml"/><Relationship Id="rId322" Type="http://schemas.openxmlformats.org/officeDocument/2006/relationships/slide" Target="slides/slide316.xml"/><Relationship Id="rId323" Type="http://schemas.openxmlformats.org/officeDocument/2006/relationships/slide" Target="slides/slide317.xml"/><Relationship Id="rId324" Type="http://schemas.openxmlformats.org/officeDocument/2006/relationships/slide" Target="slides/slide318.xml"/><Relationship Id="rId325" Type="http://schemas.openxmlformats.org/officeDocument/2006/relationships/slide" Target="slides/slide319.xml"/><Relationship Id="rId326" Type="http://schemas.openxmlformats.org/officeDocument/2006/relationships/slide" Target="slides/slide320.xml"/><Relationship Id="rId327" Type="http://schemas.openxmlformats.org/officeDocument/2006/relationships/slide" Target="slides/slide321.xml"/><Relationship Id="rId328" Type="http://schemas.openxmlformats.org/officeDocument/2006/relationships/slide" Target="slides/slide322.xml"/><Relationship Id="rId329" Type="http://schemas.openxmlformats.org/officeDocument/2006/relationships/slide" Target="slides/slide323.xml"/><Relationship Id="rId330" Type="http://schemas.openxmlformats.org/officeDocument/2006/relationships/slide" Target="slides/slide324.xml"/><Relationship Id="rId331" Type="http://schemas.openxmlformats.org/officeDocument/2006/relationships/slide" Target="slides/slide325.xml"/><Relationship Id="rId332" Type="http://schemas.openxmlformats.org/officeDocument/2006/relationships/slide" Target="slides/slide326.xml"/><Relationship Id="rId333" Type="http://schemas.openxmlformats.org/officeDocument/2006/relationships/slide" Target="slides/slide327.xml"/><Relationship Id="rId334" Type="http://schemas.openxmlformats.org/officeDocument/2006/relationships/slide" Target="slides/slide328.xml"/><Relationship Id="rId335" Type="http://schemas.openxmlformats.org/officeDocument/2006/relationships/slide" Target="slides/slide329.xml"/><Relationship Id="rId336" Type="http://schemas.openxmlformats.org/officeDocument/2006/relationships/slide" Target="slides/slide330.xml"/><Relationship Id="rId337" Type="http://schemas.openxmlformats.org/officeDocument/2006/relationships/slide" Target="slides/slide331.xml"/><Relationship Id="rId338" Type="http://schemas.openxmlformats.org/officeDocument/2006/relationships/slide" Target="slides/slide332.xml"/><Relationship Id="rId339" Type="http://schemas.openxmlformats.org/officeDocument/2006/relationships/slide" Target="slides/slide333.xml"/><Relationship Id="rId340" Type="http://schemas.openxmlformats.org/officeDocument/2006/relationships/slide" Target="slides/slide334.xml"/><Relationship Id="rId341" Type="http://schemas.openxmlformats.org/officeDocument/2006/relationships/slide" Target="slides/slide335.xml"/><Relationship Id="rId342" Type="http://schemas.openxmlformats.org/officeDocument/2006/relationships/slide" Target="slides/slide336.xml"/><Relationship Id="rId343" Type="http://schemas.openxmlformats.org/officeDocument/2006/relationships/slide" Target="slides/slide337.xml"/><Relationship Id="rId344" Type="http://schemas.openxmlformats.org/officeDocument/2006/relationships/slide" Target="slides/slide338.xml"/><Relationship Id="rId345" Type="http://schemas.openxmlformats.org/officeDocument/2006/relationships/slide" Target="slides/slide339.xml"/><Relationship Id="rId346" Type="http://schemas.openxmlformats.org/officeDocument/2006/relationships/slide" Target="slides/slide340.xml"/><Relationship Id="rId347" Type="http://schemas.openxmlformats.org/officeDocument/2006/relationships/slide" Target="slides/slide341.xml"/><Relationship Id="rId348" Type="http://schemas.openxmlformats.org/officeDocument/2006/relationships/slide" Target="slides/slide342.xml"/><Relationship Id="rId349" Type="http://schemas.openxmlformats.org/officeDocument/2006/relationships/slide" Target="slides/slide343.xml"/><Relationship Id="rId350" Type="http://schemas.openxmlformats.org/officeDocument/2006/relationships/slide" Target="slides/slide344.xml"/><Relationship Id="rId351" Type="http://schemas.openxmlformats.org/officeDocument/2006/relationships/slide" Target="slides/slide345.xml"/><Relationship Id="rId352" Type="http://schemas.openxmlformats.org/officeDocument/2006/relationships/slide" Target="slides/slide346.xml"/><Relationship Id="rId353" Type="http://schemas.openxmlformats.org/officeDocument/2006/relationships/slide" Target="slides/slide347.xml"/><Relationship Id="rId354" Type="http://schemas.openxmlformats.org/officeDocument/2006/relationships/slide" Target="slides/slide348.xml"/><Relationship Id="rId355" Type="http://schemas.openxmlformats.org/officeDocument/2006/relationships/slide" Target="slides/slide349.xml"/><Relationship Id="rId356" Type="http://schemas.openxmlformats.org/officeDocument/2006/relationships/slide" Target="slides/slide350.xml"/><Relationship Id="rId357" Type="http://schemas.openxmlformats.org/officeDocument/2006/relationships/slide" Target="slides/slide351.xml"/><Relationship Id="rId358" Type="http://schemas.openxmlformats.org/officeDocument/2006/relationships/slide" Target="slides/slide352.xml"/><Relationship Id="rId359" Type="http://schemas.openxmlformats.org/officeDocument/2006/relationships/slide" Target="slides/slide353.xml"/><Relationship Id="rId360" Type="http://schemas.openxmlformats.org/officeDocument/2006/relationships/slide" Target="slides/slide354.xml"/><Relationship Id="rId361" Type="http://schemas.openxmlformats.org/officeDocument/2006/relationships/slide" Target="slides/slide355.xml"/><Relationship Id="rId362" Type="http://schemas.openxmlformats.org/officeDocument/2006/relationships/slide" Target="slides/slide356.xml"/><Relationship Id="rId363" Type="http://schemas.openxmlformats.org/officeDocument/2006/relationships/slide" Target="slides/slide357.xml"/><Relationship Id="rId364" Type="http://schemas.openxmlformats.org/officeDocument/2006/relationships/slide" Target="slides/slide358.xml"/><Relationship Id="rId365" Type="http://schemas.openxmlformats.org/officeDocument/2006/relationships/slide" Target="slides/slide359.xml"/><Relationship Id="rId366" Type="http://schemas.openxmlformats.org/officeDocument/2006/relationships/slide" Target="slides/slide360.xml"/><Relationship Id="rId367" Type="http://schemas.openxmlformats.org/officeDocument/2006/relationships/slide" Target="slides/slide361.xml"/><Relationship Id="rId368" Type="http://schemas.openxmlformats.org/officeDocument/2006/relationships/slide" Target="slides/slide362.xml"/><Relationship Id="rId369" Type="http://schemas.openxmlformats.org/officeDocument/2006/relationships/slide" Target="slides/slide363.xml"/><Relationship Id="rId370" Type="http://schemas.openxmlformats.org/officeDocument/2006/relationships/slide" Target="slides/slide364.xml"/><Relationship Id="rId371" Type="http://schemas.openxmlformats.org/officeDocument/2006/relationships/slide" Target="slides/slide365.xml"/><Relationship Id="rId372" Type="http://schemas.openxmlformats.org/officeDocument/2006/relationships/slide" Target="slides/slide366.xml"/><Relationship Id="rId373" Type="http://schemas.openxmlformats.org/officeDocument/2006/relationships/slide" Target="slides/slide367.xml"/><Relationship Id="rId374" Type="http://schemas.openxmlformats.org/officeDocument/2006/relationships/slide" Target="slides/slide368.xml"/><Relationship Id="rId375" Type="http://schemas.openxmlformats.org/officeDocument/2006/relationships/slide" Target="slides/slide369.xml"/><Relationship Id="rId376" Type="http://schemas.openxmlformats.org/officeDocument/2006/relationships/slide" Target="slides/slide370.xml"/><Relationship Id="rId377" Type="http://schemas.openxmlformats.org/officeDocument/2006/relationships/slide" Target="slides/slide371.xml"/><Relationship Id="rId378" Type="http://schemas.openxmlformats.org/officeDocument/2006/relationships/slide" Target="slides/slide372.xml"/><Relationship Id="rId379" Type="http://schemas.openxmlformats.org/officeDocument/2006/relationships/slide" Target="slides/slide373.xml"/><Relationship Id="rId380" Type="http://schemas.openxmlformats.org/officeDocument/2006/relationships/slide" Target="slides/slide374.xml"/><Relationship Id="rId381" Type="http://schemas.openxmlformats.org/officeDocument/2006/relationships/slide" Target="slides/slide375.xml"/><Relationship Id="rId382" Type="http://schemas.openxmlformats.org/officeDocument/2006/relationships/slide" Target="slides/slide376.xml"/><Relationship Id="rId383" Type="http://schemas.openxmlformats.org/officeDocument/2006/relationships/slide" Target="slides/slide377.xml"/><Relationship Id="rId384" Type="http://schemas.openxmlformats.org/officeDocument/2006/relationships/slide" Target="slides/slide378.xml"/><Relationship Id="rId385" Type="http://schemas.openxmlformats.org/officeDocument/2006/relationships/slide" Target="slides/slide379.xml"/><Relationship Id="rId386" Type="http://schemas.openxmlformats.org/officeDocument/2006/relationships/slide" Target="slides/slide380.xml"/><Relationship Id="rId387" Type="http://schemas.openxmlformats.org/officeDocument/2006/relationships/slide" Target="slides/slide381.xml"/><Relationship Id="rId388" Type="http://schemas.openxmlformats.org/officeDocument/2006/relationships/slide" Target="slides/slide382.xml"/><Relationship Id="rId389" Type="http://schemas.openxmlformats.org/officeDocument/2006/relationships/slide" Target="slides/slide383.xml"/><Relationship Id="rId390" Type="http://schemas.openxmlformats.org/officeDocument/2006/relationships/slide" Target="slides/slide384.xml"/><Relationship Id="rId391" Type="http://schemas.openxmlformats.org/officeDocument/2006/relationships/slide" Target="slides/slide385.xml"/><Relationship Id="rId392" Type="http://schemas.openxmlformats.org/officeDocument/2006/relationships/slide" Target="slides/slide386.xml"/><Relationship Id="rId393" Type="http://schemas.openxmlformats.org/officeDocument/2006/relationships/slide" Target="slides/slide387.xml"/><Relationship Id="rId394" Type="http://schemas.openxmlformats.org/officeDocument/2006/relationships/slide" Target="slides/slide388.xml"/><Relationship Id="rId395" Type="http://schemas.openxmlformats.org/officeDocument/2006/relationships/slide" Target="slides/slide389.xml"/><Relationship Id="rId396" Type="http://schemas.openxmlformats.org/officeDocument/2006/relationships/slide" Target="slides/slide390.xml"/><Relationship Id="rId397" Type="http://schemas.openxmlformats.org/officeDocument/2006/relationships/slide" Target="slides/slide391.xml"/><Relationship Id="rId398" Type="http://schemas.openxmlformats.org/officeDocument/2006/relationships/slide" Target="slides/slide392.xml"/><Relationship Id="rId399" Type="http://schemas.openxmlformats.org/officeDocument/2006/relationships/slide" Target="slides/slide393.xml"/><Relationship Id="rId400" Type="http://schemas.openxmlformats.org/officeDocument/2006/relationships/slide" Target="slides/slide394.xml"/><Relationship Id="rId401" Type="http://schemas.openxmlformats.org/officeDocument/2006/relationships/slide" Target="slides/slide395.xml"/><Relationship Id="rId402" Type="http://schemas.openxmlformats.org/officeDocument/2006/relationships/slide" Target="slides/slide396.xml"/><Relationship Id="rId403" Type="http://schemas.openxmlformats.org/officeDocument/2006/relationships/slide" Target="slides/slide397.xml"/><Relationship Id="rId404" Type="http://schemas.openxmlformats.org/officeDocument/2006/relationships/slide" Target="slides/slide398.xml"/><Relationship Id="rId405" Type="http://schemas.openxmlformats.org/officeDocument/2006/relationships/slide" Target="slides/slide399.xml"/><Relationship Id="rId406" Type="http://schemas.openxmlformats.org/officeDocument/2006/relationships/slide" Target="slides/slide400.xml"/><Relationship Id="rId407" Type="http://schemas.openxmlformats.org/officeDocument/2006/relationships/slide" Target="slides/slide401.xml"/><Relationship Id="rId408" Type="http://schemas.openxmlformats.org/officeDocument/2006/relationships/slide" Target="slides/slide402.xml"/><Relationship Id="rId409" Type="http://schemas.openxmlformats.org/officeDocument/2006/relationships/slide" Target="slides/slide403.xml"/><Relationship Id="rId410" Type="http://schemas.openxmlformats.org/officeDocument/2006/relationships/slide" Target="slides/slide404.xml"/><Relationship Id="rId411" Type="http://schemas.openxmlformats.org/officeDocument/2006/relationships/slide" Target="slides/slide405.xml"/><Relationship Id="rId412" Type="http://schemas.openxmlformats.org/officeDocument/2006/relationships/slide" Target="slides/slide406.xml"/><Relationship Id="rId413" Type="http://schemas.openxmlformats.org/officeDocument/2006/relationships/slide" Target="slides/slide407.xml"/><Relationship Id="rId414" Type="http://schemas.openxmlformats.org/officeDocument/2006/relationships/slide" Target="slides/slide408.xml"/><Relationship Id="rId415" Type="http://schemas.openxmlformats.org/officeDocument/2006/relationships/slide" Target="slides/slide409.xml"/><Relationship Id="rId416" Type="http://schemas.openxmlformats.org/officeDocument/2006/relationships/slide" Target="slides/slide410.xml"/><Relationship Id="rId417" Type="http://schemas.openxmlformats.org/officeDocument/2006/relationships/slide" Target="slides/slide411.xml"/><Relationship Id="rId418" Type="http://schemas.openxmlformats.org/officeDocument/2006/relationships/slide" Target="slides/slide412.xml"/><Relationship Id="rId419" Type="http://schemas.openxmlformats.org/officeDocument/2006/relationships/slide" Target="slides/slide413.xml"/><Relationship Id="rId420" Type="http://schemas.openxmlformats.org/officeDocument/2006/relationships/slide" Target="slides/slide414.xml"/><Relationship Id="rId421" Type="http://schemas.openxmlformats.org/officeDocument/2006/relationships/slide" Target="slides/slide415.xml"/><Relationship Id="rId422" Type="http://schemas.openxmlformats.org/officeDocument/2006/relationships/slide" Target="slides/slide416.xml"/><Relationship Id="rId423" Type="http://schemas.openxmlformats.org/officeDocument/2006/relationships/slide" Target="slides/slide417.xml"/><Relationship Id="rId424" Type="http://schemas.openxmlformats.org/officeDocument/2006/relationships/slide" Target="slides/slide418.xml"/><Relationship Id="rId425" Type="http://schemas.openxmlformats.org/officeDocument/2006/relationships/slide" Target="slides/slide419.xml"/><Relationship Id="rId426" Type="http://schemas.openxmlformats.org/officeDocument/2006/relationships/slide" Target="slides/slide420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8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8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8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8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8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8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8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8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8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8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9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9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9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9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9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9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9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9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9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9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0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0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0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0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0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0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0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0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0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0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3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3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3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3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3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3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3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4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4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4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4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4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4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4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4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4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4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5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5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5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5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5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5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5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5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5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5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6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6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6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6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6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6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6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6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6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6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7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7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7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7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7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7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7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7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7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7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8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8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8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8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8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8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8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8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8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8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9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9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9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9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9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9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9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9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9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9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0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0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0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0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0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0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0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0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0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0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3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3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3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3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3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3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3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4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4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4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4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4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4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4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4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4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4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5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5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5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5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5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5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5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5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5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5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6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6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6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6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6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6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6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6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6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6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7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7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7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7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7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7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7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7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7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7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8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8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8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8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8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8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8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8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8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8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9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9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9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9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9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9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9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9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9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9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0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0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0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0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0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0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0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0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0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0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4" name="Picture 3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2743200"/>
            <a:ext cx="8229600" cy="13716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4400" b="1">
                <a:solidFill>
                  <a:srgbClr val="777764"/>
                </a:solidFill>
              </a:defRPr>
            </a:pPr>
            <a:r>
              <a:t>Dua 47 - Sahifat Sajjadiyyah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4114800"/>
            <a:ext cx="8229600" cy="1828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3600">
                <a:solidFill>
                  <a:srgbClr val="898989"/>
                </a:solidFill>
                <a:latin typeface="Sheherazade"/>
              </a:defRPr>
            </a:pPr>
            <a:r>
              <a:t>اَلْحَمْدُ لِلَّهِ رَبِّ الْعَالَمِيْنَ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لَا يَعْزُبُ عَنْهُ عِلْمُ شَيْء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lā ya`zubu `anhu `ilmu shay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knowledge of nothing escapes Him,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يَنْتَظِمُ مَا أَنْتَ خَالِقُهُ مِنْ بَعْدُ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yantaẓimu mā anta khāliquhu min ba`d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tie together all which You wilt afterwards create;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حَمْدًا لَا حَمْدَ أَقْرَبُ إِلَى قَوْلِكَ مِنْهُ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ḥamdan lā ḥamda aqrabu ilā qawlika minh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 praise than which no praise is nearer to Your word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لَا أَحْمَدَ مِمَّنْ يَحْمَدُكَ بِهِ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lā aḥmada mimman yaḥmaduka bih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than which none is greater from any who praise You;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حَمْدًا يُوجِبُ بِكَرَمِكَ الْمَزِيدَ بِوُفُورِهِ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ḥamdan yūjibu bikaramikal mazīda biwufūrih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 praise whose fullness will obligate increase through Your generosity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تَصِلُهُ بِمَزِيدٍ بَعْدَ مَزِيدٍ طَوْلًا مِنْكَ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taṣiluhu bimazīdin ba`da mazīdin ṭawlan mink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to which You wilt join increase after increase as graciousness from You;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حَمْدًا يَجِبُ لِكَرَمِ وَجْهِكَ وَ يُقَابِلُ عِزَّ جَلَالِكَ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ḥamdan yajibu likarami wajhika wa yuqābilu `izza jalālik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 praise that will befit the generosity of Your face and meet the might of Your majesty!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رَبِّ صَلِّ عَلَى مُحَمَّدٍ وَ آلِ مُحَمَّدٍ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rabbi ṣalli `alā muḥammadin wa āli muḥammad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My Lord, bless Muhammad and the Household of Muhammad,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اَلْمُنْتَجَبِ الْمُصْطَفَى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 muntajabil muṣṭafā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distinguished, the chosen,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اَلْمُكَرَّمِ الْمُقَرَّبِ أَفْضَلَ صَلَوَاتِكَ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 mukarramil muqarrabi afḍala ṣalawātik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honoured, the brought nigh, with the most excellent of Your blessings,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بَارِكْ عَلَيْهِ أَتَمَّ بَرَكَاتِكَ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bārik `alayhi atamma barakātik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benedict him with the most complete of Your benedictions,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هُوَ بِكُلِّ شَيْءٍ مُحِيطٌ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huwa bikulli shay-in muḥīṭ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He "encompasses everything" (41:54],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تَرَحَّمْ عَلَيْهِ أَمْتَعَ رَحَمَاتِكَ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taraḥḥam `alayhi amta`a raḥamātik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have mercy upon him with the most enjoyable of Your mercies!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رَبِّ صَلِّ عَلَى مُحَمَّدٍ وَ آلِهِ صَلَاةً زَاكِيَةً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rabbi ṣalli `alā muḥammadin wa-ālihi ṣalātan zākiyah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My Lord, bless Muhammad and his Household with a fruitful blessing,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لَا تَكُونُ صَلَاةٌ أَزْكَى مِنْهَا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lā takūnu ṣalātun azkā minhā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more fruitful than which there is no blessing!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صَلِّ عَلَيْهِ صَلَاةً نَامِيَةً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ṣalli `alayhi ṣalātan nāmiyah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Bless him with a growing blessing,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1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لَا تَكُونُ صَلَاةٌ أَنْمَى مِنْهَا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lā takūnu ṣalātun anmā minhā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more growing than which there is no blessing!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صَلِّ عَلَيْهِ صَلَاةً رَاضِيَةً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ṣalli `alayhi ṣalātan rāḍiyah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bless him with a pleasing blessing,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1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لَا تَكُونُ صَلَاةٌ فَوْقَهَا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lā takūnu ṣalātun fawqahā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beyond which there is no blessing!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1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رَبِّ صَلِّ عَلَى مُحَمَّدٍ وَ آلِهِ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rabbi ṣalli `alā muḥammadin wa-ālih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My Lord, bless Muhammad and his Household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1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صَلَاةً تُرْضِيهِ وَ تَزِيدُ عَلَى رِضَاهُ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ṣalātan tur-ḍīhi wa tazīdu `alā riḍāh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with a blessing which will please him and increase his good pleasure!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1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صَلِّ عَلَيْهِ صَلَاةً تُرْضِيكَ وَ تَزِيدُ عَلَى رِضَاكَ لَهُ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ṣalli `alayhi ṣalātan tur-ḍīka wa tazīdu `alā riḍāka lah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Bless him with a blessing which will please You and increase Your good pleasure toward him!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هُوَ عَلَى كُلِّ شَيْءٍ رَقِيبٌ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huwa `alā kulli shay-in raqīb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He is watchful over everything (ref.33:52).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1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صَلِّ عَلَيْهِ صَلَاةً لَا تَرْضَى لَهُ إِلَّا بِهَا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ṣalli `alayhi ṣalātan lā tar-ḍā lahu illā bihā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bless him with a blessing through other than which You wilt not be pleased for him,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1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لَا تَرَى غَيْرَهُ لَهَا أَهْلًا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lā tarā ghayrahu lahā ahlā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for which You seest no one else worthy!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1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رَبِّ صَلِّ عَلَى مُحَمَّدٍ وَ آلِهِ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rabbi ṣalli `alā muḥammadin wa-ālih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My Lord, bless Muhammad and his Household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1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صَلَاةً تُجَاوِزُ رِضْوَانَكَ وَ يَتَّصِلُ اتِّصَالُهَا بِبَقَائِكَ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ṣalātan tujāwizu riḍwānaka wa yattaṣiluttiṣāluhā bibaqā-ik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with a blessing which will pass beyond Your good pleasure, be continuous in its continuity through Your subsistence,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1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لَا يَنْفَدُ كَمَا لَا تَنْفَدُ كَلِمَاتُكَ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lā yanfadu kamā lā tanfadu kalimātuk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never be spent, just as Your words will never be spent!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1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رَبِّ صَلِّ عَلَى مُحَمَّدٍ وَ آلِهِ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rabbi ṣalli `alā muḥammadin wa-ālih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My Lord, bless Muhammad and his Household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1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صَلَاةً تَنْتَظِمُ صَلَوَاتِ مَلَائِكَتِكَ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ṣalātan tantaẓimu ṣalawāti malā-ikatik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with a blessing which will tie together the blessings of Your angels,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1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أَنْبِيَائِكَ وَ رُسُلِكَ وَ أَهْلِ طَاعَتِكَ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anbiyā-ika wa rusulika wa ahli ṭā`atik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Your prophets, Your messengers, and those who obey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1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تَشْتَمِلُ عَلَى صَلَوَاتِ عِبَادِكَ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tashtamilu `alā ṣalawāti `ibādik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comprise the blessings of Your servants,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1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مِنْ جِنِّكَ وَ إِنْسِكَ وَ أَهْلِ إِجَابَتِكَ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min jinnika wa insika wa ahli ijābatik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jinn or mankind, and those worthy of Your response,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أَنْتَ اللَّهُ لَا إِلَهَ إِلَّا أَنْتَ الْأَحَدُ الْمُتَوَحِّدُ الْفَرْدُ الْمُتَفَرِّدُ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antallāhu lā ilaha illā antal aḥadul mutawaḥḥidul far-dul mutafarrid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 art God, there is no god but Thou, the Unique, the Alone, the Single, the Isolated.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1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تَجْتَمِعُ عَلَى صَلَاةِ كُلِّ مَنْ ذَرَأْتَ وَ بَرَأْتَ مِنْ أَصْنَافِ خَلْقِكَ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tajtami`u `alā ṣalāti kulli man dhara-ta wa bara-ta min aṣnāfi khalqik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bring together the blessings of every one of the kinds of Your creatures which You hast sown and authored!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1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رَبِّ صَلِّ عَلَيْهِ وَ آلِهِ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rabbi ṣalli `alayhi wa-ālih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My Lord, bless Muhammad and his Household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1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صَلَاةً تُحِيطُ بِكُلِّ صَلَاةٍ سَالِفَةٍ وَ مُسْتَأْنَفَةٍ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ṣalātan tuḥīṭu bikulli ṣalātin sālifatin wa musta-nafah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with a blessing which will encompass every blessing, bygone and new!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1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صَلِّ عَلَيْهِ وَ عَلَى آلِهِ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ṣalli `alayhi wa `alā-ālih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Bless him and his Household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1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صَلَاةً مَرْضِيَّةً لَكَ وَ لِمَنْ دُونَكَ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ṣalātan mar-ḍiyyatan laka wa liman dūnak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with a blessing which is pleasing to You and everyone below You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13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تُنْشِئُ مَعَ ذٰلِكَ صَلَوَاتٍ تُضَاعِفُ مَعَهَا تِلْكَ الصَّلَوَاتِ عِنْدَهَا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tunshi-u ma`a dhālika ṣalawātin tuḍā`ifu ma`ahā tilkaṣ ṣalawāti `indahā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will bring forth with all that a blessing with which You wilt multiply those blessings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13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تَزِيدُهَا عَلَى كُرُورِ الْأَيَّامِ زِيَادَةً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tazīduhā `alā kurūril ayyāmi ziyādah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increase them through the recurrence of days with an increasing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13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ْفِيْ تَضَاعِيفَ لَا يَعُدُّهَا غَيْرُكَ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fī taḍā`īfa lā ya`udduhā ghayruk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 multiples which none can count but Thou!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13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رَبِّ صَلِّ عَلَى أَطَائِبِ أَهْلِ بَيْتِهِ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rabbi ṣalli `alā aṭā-ibi ahli baytih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My Lord, bless the best of his Household,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13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اَلَّذِيْنَ اخْتَرْتَهُمْ لِأَمْرِكَ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 ladhīnakhtar-tahum li-amrik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those whom You hast chosen for Your command,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أَنْتَ اللَّهُ لَا إِلَهَ إِلَّا أَنْتَ الْكَرِيمُ الْمُتَكَرِّمُ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antallāhu lā ilaha illā antal karīmul mutakarrim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 art God, there is no god but Thou, the Generous, the Generously Bestowing,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14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جَعَلْتَهُمْ خَزَنَةَ عِلْمِكَ وَ حَفَظَةَ دِينِكَ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ja`altahum khazanata `ilmika wa ḥafaẓata dīnik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appointed the treasurers of Your knowledge, the guardians of Your religion,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14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خُلَفَاءَكَ فِيْ أَرْضِكَ وَ حُجَجَكَ عَلَى عِبَادِكَ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khulafā-aka fī ar-ḍika wa ḥujajaka `alā `ibādik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Your vicegerents in Your earth, and Your arguments against Your servants,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14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طَهَّرْتَهُمْ مِنَ الرِّجْسِ وَ الدَّنَسِ تَطْهِيرًا بِإِرَادَتِكَ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ṭahhar-tahum minar rijsi wad danasi taṭ-hīran bi-irādatik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purified from uncleanness and defilement through a purification by Your desire (ref:33:33],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14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جَعَلْتَهُمُ الْوَسِيْلَةَ إِلَيْكَ وَ الْمَسْلَكَ إِلَى جَنَّتِكَ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ja`altahumul wasīlata ilayka wal maslaka ilā jannatik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made the mediation to You and the road to Your Garden!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14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رَبِّ صَلِّ عَلَى مُحَمَّدٍ وَ آلِهِ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rabbi ṣalli `alā muḥammadin wa-ālih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My Lord, bless Muhammad and his Household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14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صَلَاةً تُجْزِلُ لَهُمْ بِهَا مِنْ نِحَلِكَ وَ كَرَامَتِكَ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ṣalātan tujzilu lahum bihā min niḥalika wa karāmatik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with a blessing which makes plentiful Your gifts and generosity,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14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تُكْمِلُ لَهُمُ الْأَشْيَاءَ مِنْ عَطَايَاكَ وَ نَوَافِلِكَ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tukmilu lahumul ashyā-a min `aṭāyāka wa nawāfilik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perfects for them Your bestowals and awards,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14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تُوَفِّرُ عَلَيْهِمُ الْحَظَّ مِنْ عَوَائِدِكَ وَ فَوَائِدِكَ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tuwaffiru `alayhimul ḥaẓẓa min `awā-idika wa fawā-idik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fills out their share of Your kindly acts and benefits!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14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رَبِّ صَلِّ عَلَيْهِ وَ عَلَيْهِمْ صَلَاةً لَا أَمَدَ فِيْ أَوَّلِهَا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rabbi ṣalli `alayhi wa `alayhim ṣalātan lā amada fī awwalihā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My Lord, bless him and his Household with a blessing whose first has no term,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14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لَا غَايَةَ لِأَمَدِهَا وَ لَا نِهَايَةَ لِآخِرِهَا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lā ghāyata li-amadihā wa lā nihāyata li-ākhirihā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whose term has no limit, and whose last has no utmost end!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اَلْعَظِيمُ الْمُتَعَظِّمُ الْكَبِيرُ الْمُتَكَبِّرُ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 `aẓīmul muta`aẓẓimul kabīrul mutakabbir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All-mighty, the Mightily Exalted, the Magnificent, the Magnificently Magnified.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15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رَبِّ صَلِّ عَلَيْهِمْ زِنَةَ عَرْشِكَ وَ مَا دُونَهُ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rabbi ṣalli `alayhim zinata `ar-shika wa mā dūnah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My Lord, bless them to the weight of Your Throne and all below it,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15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مِلْءَ سَمَاوَاتِكَ وَ مَا فَوْقَهُنَّ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mil-a samāwātika wa mā fawqahunn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amount that fills the heavens and all above them,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15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عَدَدَ أَرَضِيكَ وَ مَا تَحْتَهُنَّ وَ مَا بَيْنَهُنَّ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`adada araḍīka wa mā taḥtahunna wa mā baynahunn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number of Your earths and all below and between them,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15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صَلَاةً تُقَرِّبُهُمْ مِنْكَ زُلْفَى وَ تَكُونُ لَكَ وَ لَهُمْ رِضًى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ṣalātan tuqarribuhum minka zulfā wa takūnu laka wa lahum riḍā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 blessing that will bring them near to You in proximity, please You and them,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15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مُتَّصِلَةً بِنَظَائِرِهِنَّ أَبَدًا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muttaṣilatan binaẓā-irihinna abadā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be joined to its likes forever!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15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إِنَّكَ أَيَّدْتَ دِيْنَكَ فِيْ كُلِّ أَوَانٍ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innaka ayyadta dīnaka fī kulli awān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God, surely You hast confirmed Your religion in all times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15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بِإِمَامٍ أَقَمْتَهُ عَلَمًا لِعِبَادِكَ وَ مَنَارًا فِيْ بِلَادِكَ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bi-imāmin aqamtahu `alaman li`ibādika wa manāran fī bilādik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with an Imam whom You hast set up as a guidepost to Your servants and a lighthouse in Your lands,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15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بَعْدَ أَنْ وَصَلْتَ حَبْلَهُ بِحَبْلِكَ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ba`da an waṣalta ḥablahu biḥablik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after his cord has been joined to Your cord!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15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جَعَلْتَهُ الذَّرِيْعَةَ إِلَى رِضْوَانِكَ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ja`altahudh dharī`ata ilā riḍwānik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 hast appointed him the means to Your good pleasure,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15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افْتَرَضْتَ طَاعَتَهُ وَ حَذَّرْتَ مَعْصِيَتَهُ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waftaraḍta ṭā`atahu wa ḥadhhar-ta ma`ṣiyatah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made obeying him obligatory, cautioned against disobeying him,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أَنْتَ اللَّهُ لَا إِلَهَ إِلَّا أَنْتَ الْعَلِيُّ الْمُتَعَالِ الشَّدِيدُ الْمِحَالِ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antallāhu lā ilaha illā antal `aliyyul muta`ālish shadīdul miḥāl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 art God, there is no god but Thou, the All-high, the Sublimely High, "the Strong in prowess" (13:13).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16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أَمَرْتَ بِامْتِثَالِ أَوَامِرِهِ وَ الِانْتِهَاءِ عِنْدَ نَهْيِهِ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amar-ta bimtithāli awāmirihi wal intihā-i `inda nahyih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commanded following his commands, abandoning what he has prohibited,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16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أَلَّا يَتَقَدَّمَهُ مُتَقَدِّمٌ وَ لَا يَتَأَخَّرَ عَنْهُ مُتَأَخِّرٌ فَهُوَ عِصْمَةُ اللَّائِذِينَ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allā yataqaddamahu mutaqaddimun wa lā yata-akhhara `anhu muta-akhhirun fahuwa `iṣmatul lā-idhīn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that no forward-goer go ahead of him or back-keeper keep back from him! So he is the preservation of the shelter-seekers,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16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كَهْفُ الْمُؤْمِنِيْنَ وَ عُرْوَةُ الْمُتَمَسِّكِينَ وَ بَهَاءُ الْعَالَمِيْنَ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kahful mu-minīna wa `ur-watul mutamassikīna wa bahā-ul `ālamīn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cave of the faithful, the handhold of the adherents, and the radiance of the worlds!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16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فَأَوْزِعْ لِوَلِيِّكَ شُكْرَ مَا أَنْعَمْتَ بِهِ عَلَيْهِ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fa-awzi` liwaliyyika shukra mā an`amta bihi `alayh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God, so inspire Your guardian to give thanks for that in which You hast favoured him,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16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أَوْزِعْنَا مِثْلَهُ فِيهِ وَ آتِهِ مِنْ لَدُنْكَ سُلْطَانًا نَصِيرًا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awzi`nā mithlahu fīhi wa-ātihi min ladunka sulṭānan naṣīrā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inspire us with the like concerning him, grant him 'an authority from You to help him' (ref.17:80],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16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افْتَحْ لَهُ فَتْحًا يَسِيرًا وَ أَعِنْهُ بِرُكْنِكَ الْأَعَزِّ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waftaḥ lahu fat-ḥan yasīran wa a`inhu biruknikal a`azz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open for him an easy opening, aid him with Your mightiest pillar,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16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اشْدُدْ أَزْرَهُ وَ قَوِّ عَضُدَهُ وَ رَاعِهِ بِعَيْنِكَ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washdud azrahu wa qawwi `aḍudahu wa rā`ihi bi`aynik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brace up his back, strengthen his arm, guard him with Your eye,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16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احْمِهِ بِحِفْظِكَ وَ انْصُرْهُ بِمَلَائِكَتِكَ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waḥmihi biḥifẓika wanṣur-hu bimalā-ikatik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defend him with Your safeguarding, help him with Your angels,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16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امْدُدْهُ بِجُنْدِكَ الْأَغْلَبِ وَ أَقِمْ بِهِ كِتَابَكَ وَ حُدُودَكَ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wamdud-hu bijundikal aghlabi wa aqim bihi kitābaka wa ḥudūdak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assist him with Your most victorious troops! Through him establish Your Book, Your bounds,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16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شَرَائِعَكَ وَ سُنَنَ رَسُولِكَ صَلَوَاتُكَ اللَّهُمَّ عَلَيْهِ وَ آلِهِ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sharā-i`aka wa sunana rasūlika ṣalawātukallāhumma `alayhi wa-ālih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Your laws, and the norms of Your Messenger's Sunna (Your blessings, O God, be upon him and his Household],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أَنْتَ اللَّهُ لَا إِلَهَ إِلَّا أَنْتَ الرَّحْمَنُ الرَّحِيمُ الْعَلِيمُ الْحَكِيمُ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antallāhu lā ilaha illā antar raḥmanur raḥīmul `alīmul ḥakīm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 art God, there is no god but Thou, the All-merciful, the All-compassionate, the All-knowing, the All-wise.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17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أَحْيِ بِهِ مَا أَمَاتَهُ الظَّالِمُوْنَ مِنْ مَعَالِمِ دِينِكَ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aḥyi bihi mā amātahuẓ ẓālimūna min ma`ālimi dīnik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bring to life the guideposts of Your religion, deadened by the wrongdoers,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17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اجْلُ بِهِ صَدَأَ الْجَوْرِ عَنْ طَرِيقَتِكَ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wajlu bihi ṣada-al jawri `an ṭarīqatik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burnish the rust of injustice from Your way,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17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أَبِنْ بِهِ الضَّرَّاءَ مِنْ سَبِيلِكَ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abin bihiḍ ḍarrā-a min sabīlik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sift the adversity from Your road,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17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أَزِلْ بِهِ النَّاكِبِينَ عَنْ صِرَاطِكَ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azil bihin nākibīna `an ṣirāṭik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eliminate those who deviate from Your path,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17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امْحَقْ بِهِ بُغَاةَ قَصْدِكَ عِوَجًا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wamḥaq bihi bughāta qaṣdika `iwajā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erase those who seek crookedness in Your straightness!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17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أَلِنْ جَانِبَهُ لِأَوْلِيَائِكَ وَ ابْسُطْ يَدَهُ عَلَى أَعْدَائِكَ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alin jānibahu li-awliyā-ika wabsuṭ yadahu `alā a`dā-ik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Make his side mild toward Your friends, stretch forth his hand over Your enemies,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17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هَبْ لَنَا رَأْفَتَهُ وَ رَحْمَتَهُ وَ تَعَطُّفَهُ وَ تَحَنُّنَهُ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hab lanā ra-fatahu wa raḥmatahu wa ta`aṭṭufahu wa taḥannunah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give us his clemency, his mercy, his tenderness, his sympathy,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17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اجْعَلْنَا لَهُ سَامِعِينَ مُطِيعِينَ وَ فِيْ رِضَاهُ سَاعِينَ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waj`alnā lahu sāmi`īna muṭī`īna wa fī riḍāhu sā`īn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make us his hearers and obeyers, strivers toward his good pleasure,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17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إِلَى نُصْرَتِهِ وَ الْمُدَافَعَةِ عَنْهُ مُكْنِفِينَ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ilā nuṣratihi wal mudāfa`ati `anhu muknifīn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assistants in helping him and defending him,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17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إِلَيْكَ وَ إِلَى رَسُولِكَ صَلَوَاتُكَ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ilayka wa ilā rasūlika ṣalawātuk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brought near through that to You and Your Messenger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أَنْتَ اللَّهُ لَا إِلَهَ إِلَّا أَنْتَ السَّمِيعُ الْبَصِيرُ الْقَدِيمُ الْخَبِيرُ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antallāhu lā ilaha illā antas samī`ul baṣīrul qadīmul khabīr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 art God, there is no god but Thou, the All-hearing, the All-seeing, the Eternal, the All-aware.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18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عَلَيْهِ وَ آلِهِ بِذٰلِكَ مُتَقَرِّبِينَ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`alayhi wa-ālihi bidhālika mutaqarribīn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(Your blessings, O God, be upon him and his Household).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18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وَ صَلِّ عَلَى أَوْلِيَائِهِمُ الْمُعْتَرِفِينَ بِمَقَامِهِمْ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wa ṣalli `alā awliyā-ihimul mu`tarifīna bimaqāmihim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God, and bless the friends [of the Imams], the confessors of their station,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18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اَلْمُتَّبِعِينَ مَنْهَجَهُمُ الْمُقْتَفِينَ آثَارَهُمْ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 muttabi`īna manhajahumul muqtafīna-āthārahum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keepers to their course, the pursuers of their tracks,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18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اَلْمُسْتَمْسِكِينَ بِعُرْوَتِهِمُ الْمُتَمَسِّكِينَ بِوَلَايَتِهِمْ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 mustamsikīna bi`ur-watihimul mutamassikīna biwalāyatihim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clingers to their handhold, the adherents to their guardianship,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18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اَلْمُؤْتَمِّينَ بِإِمَامَتِهِمُ الْمُسَلِّمِيْنَ لِأَمْرِهِمْ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 mu-tammīna bi-imāmatihimul musallimīna li-amrihim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followers of their imamate, the submitters to their command,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18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اَلْمُجْتَهِدِيْنَ فِيْ طَاعَتِهِمُ الْمُنْتَظِرِينَ أَيَّامَهُمْ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 mujtahidīna fī ṭā`atihimul muntaẓirīna ayyāmahum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strivers to obey them, the awaiters of their days,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18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اَلْمَادِّينَ إِلَيْهِمْ أَعْيُنَهُمْ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 māddīna ilayhim a`yunahum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directors of their eyes toward them,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18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اَلصَّلَوَاتِ الْمُبَارَكَاتِ الزَّاكِيَاتِ النَّامِيَاتِ الْغَادِيَاتِ الرَّائِحَاتِ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aṣ ṣalawātil mubārakātiz zākiyātin nāmiyātil ghādiyātir rā-iḥāt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with blessings blessed, pure, growing, fresh, and fragrant!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18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سَلِّمْ عَلَيْهِمْ وَ عَلَى أَرْوَاحِهِمْ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sallim `alayhim wa `alā ar-wāḥihim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Give them and their spirits peace,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18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اجْمَعْ عَلَى التَّقْوَى أَمْرَهُمْ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wajma` `alat taqwā amrahum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bring together their affair in reverential fear,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أَنْتَ اللَّهُ لَا إِلَهَ إِلَّا أَنْتَ الْكَرِيمُ الْأَكْرَمُ الدَّائِمُ الْأَدْوَمُ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antallāhu lā ilaha illā antal karīmul akramud dā-imul adwam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 art God, there is no god but Thou, the Generous, the Most Generous, the Everlasting, the Most Everlasting.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19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أَصْلِحْ لَهُمْ شُؤُونَهُمْ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aṣliḥ lahum shu-ūnahum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set right their situations,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19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تُبْ عَلَيْهِمْ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tub `alayhim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turn toward them,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19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إِنَّكَ أَنْتَ التَّوَّابُ الرَّحِيمُ وَ خَيْرُ الْغَافِرِينَ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innaka antat tawwābur raḥīmu wa khayrul ghāfirīn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"Surely You art Ever-turning, All-compassionate" (2:128) and the Best of forgivers,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19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اجْعَلْنَا مَعَهُمْ فِيْ دَارِ السَّلَامِ بِرَحْمَتِكَ يَا أَرْحَمَ الرَّاحِمِيْنَ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waj`alnā ma`ahum fī dāris salāmi biraḥmatika yā ar-ḥamar rāḥimīn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place us with them in the Abode of Peace, through Your mercy, O Most Merciful of the merciful!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19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هَذَا يَوْمُ عَرَفَةَ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hadhā yawmu `arafah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God, this is the Day of 'Arafa,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19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يَوْمٌ شَرَّفْتَهُ وَ كَرَّمْتَهُ وَ عَظَّمْتَهُ نَشَرْتَ فِيهِ رَحْمَتَكَ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yawmun sharraftahu wa karramtahu wa `aẓẓamtahu nashar-ta fīhi raḥmatak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 day which You hast made noble, given honour, and magnified. Within it You hast spread Your mercy,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19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مَنَنْتَ فِيهِ بِعَفْوِكَ وَ أَجْزَلْتَ فِيهِ عَطِيَّتَكَ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mananta fīhi bi`afwika wa ajzalta fīhi `aṭiyyatak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showed kindness through Your pardon, and made plentiful Your giving,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19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تَفَضَّلْتَ بِهِ عَلَى عِبَادِكَ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tafaḍḍalta bihi `alā `ibādik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by it You hast been bounteous toward Your servants.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19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وَ أَنَا عَبْدُكَ الَّذِيْ أَنْعَمْتَ عَلَيْهِ قَبْلَ خَلْقِكَ لَهُ وَ بَعْدَ خَلْقِكَ إِيَّاهُ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wa ana `abdukal ladhī an`amta `alayhi qabla khalqika lahu wa ba`da khalqika iyyāh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am Your servant whom You favoured before creating him and after creating him.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19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فَجَعَلْتَهُ مِمَّنْ هَدَيْتَهُ لِدِينِكَ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faja`altahu mimman hadaytahu lidīnik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 madest him one of those whom You guided to Your religion,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صَلِّ عَلَى مُحَمَّدٍ وَ آلِ مُحَمَّدٍ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ṣalli `alā muḥammadin wa āli muḥammad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O' Allāh send Your blessings on Muhammad and the family of Muhammad.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أَنْتَ اللَّهُ لَا إِلَهَ إِلَّا أَنْتَ الْأَوَّلُ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antallāhu lā ilaha illā antal awwal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 art God, there is no god but Thou, the First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20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وَفَّقْتَهُ لِحَقِّكَ وَ عَصَمْتَهُ بِحَبْلِكَ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waffaqtahu liḥaqqika wa `aṣamtahu biḥablik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gavest success in fulfilling Your right, preserved through Your cord,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20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أَدْخَلْتَهُ فِيْ حِزْبِكَ وَ أَرْشَدْتَهُ لِمُوَالَاةِ أَوْلِيَائِكَ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adkhaltahu fī ḥizbika wa ar-shadtahu limuwālāti awliyā-ik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included within Your party, and directed aright to befriend Your friends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20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مُعَادَاةِ أَعْدَائِكَ ثُمَّ أَمَرْتَهُ فَلَمْ يَأْتَمِرْ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mu`ādāti a`dā-ika thumma amar-tahu falam ya-tamir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show enmity to Thine enemies. Then You commanded him, but he did not follow Your commands,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20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زَجَرْتَهُ فَلَمْ يَنْزَجِرْ وَ نَهَيْتَهُ عَنْ مَعْصِيَتِكَ فَخَالَفَ أَمْرَكَ إِلَى نَهْيِكَ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zajar-tahu falam yanzajir wa nahaytahu `an ma`ṣiyatika fakhālafa amraka ilā nahyik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 restricted Him, but he did not heed Your restrictions, You prohibited him from disobedience toward You, but he broke Your command by doing what You hadst prohibited,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20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لَا مُعَانَدَةً لَكَ وَ لَا اسْتِكْبَارًا عَلَيْكَ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lā mu`ānadatan laka wa lastikbāran `alayk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not in contention with You, nor to display pride toward You;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20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بَلْ دَعَاهُ هَوَاهُ إِلَى مَا زَيَّلْتَهُ وَ إِلَى مَا حَذَّرْتَهُ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bal da`āhu hawāhu ilā mā zayyaltahu wa ilā mā ḥadhhar-tah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on the contrary, his caprice called him to that which You hadst set apart and cautioned against,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20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أَعَانَهُ عَلَى ذٰلِكَ عَدُوُّكَ وَ عَدُوُّهُ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a`ānahu `alā dhālika `aduwwuka wa `aduwwuh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he was helped in that by Your enemy and his enemy.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20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فَأَقْدَمَ عَلَيْهِ عَارِفًا بِوَعِيدِكَ رَاجِيًا لِعَفْوِكَ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fa-aqdama `alayhi `ārifan biwa`īdika rājiyan li`afwik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So he went ahead with it knowing Your threat, hoping for Your pardon,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20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وَاثِقًا بِتَجَاوُزِكَ وَ كَانَ أَحَقَّ عِبَادِكَ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wāthiqan bitajāwuzika wa kāna aḥaqqa `ibādik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relying upon Your forbearance, though he was the most obligated of Your servants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20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مَعَ مَا مَنَنْتَ عَلَيْهِ أَلَّا يَفْعَلَ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ma`a mā mananta `alayhi allā yaf`al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- given Your kindness toward him - not to do so.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قَبْلَ كُلِّ أَحَدٍ وَ الْآخِرُ بَعْدَ كُلِّ عَدَدٍ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qabla kulli aḥadin wal-ākhiru ba`da kulli `adad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before every one, the Last after every number.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2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هَا أَنَا ذَا بَيْنَ يَدَيْكَ صَاغِرًا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hā ana dhā bayna yadayka ṣāghirā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Here I am, then, before You, despised,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2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ذَلِيْلًا خَاضِعًا خَاشِعًا خَائِفًا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dhalīlan khāḍi`an khāshi`an khā-ifā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lowly, humble, abject, fearful,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2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مُعْتَرِفًا بِعَظِيمٍ مِنَ الذُّنُوبِ تَحَمَّلْتُهُ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mu`tarifan bi`aẓīmin minadh dhunūbi taḥammaltuh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confessing the dreadful sins with which I am burdened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2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جَلِيلٍ مِنَ الْخَطَايَا اجْتَرَمْتُهُ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jalīlin minal khaṭāyajtaramtuh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the great offenses that I have committed,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2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مُسْتَجِيرًا بِصَفْحِكَ لَائِذًا بِرَحْمَتِكَ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mustajīran biṣafḥika lā-idhan biraḥmatik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seeking sanctuary in Your forgiveness, asking shelter in Your mercy,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2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مُوقِنًا أَنَّهُ لَا يُجِيرُنِيْ مِنْكَ مُجِيرٌ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mūqinan annahu lā yujīrunī minka mujīr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certain that no sanctuary-giver will give me sanctuary from You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2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لَا يَمْنَعُنِيْ مِنْكَ مَانِعٌ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lā yamna`unī minka māni`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no withholder will hold me back from You.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2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فَعُدْ عَلَيَّ بِمَا تَعُودُ بِهِ عَلَى مَنِ اقْتَرَفَ مِنْ تَغَمُّدِكَ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fa`ud `alayya bimā ta`ūdu bihi `alā maniqtarafa min taghammudik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So act kindly toward me, just as You actest kindly by Your shielding him who commits sins,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2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جُدْ عَلَيَّ بِمَا تَجُودُ بِهِ عَلَى مَنْ أَلْقَى بِيَدِهِ إِلَيْكَ مِنْ عَفْوِكَ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jud `alayya bimā tajūdu bihi `alā man alqā biyadihi ilayka min `afwik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be munificent toward me, just as You art munificent by pardoning him who throws himself before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2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امْنُنْ عَلَيَّ بِمَا لَا يَتَعَاظَمُكَ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wamnun `alayya bimā lā yata`āẓamuk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show kindness to me, just as it is nothing great for You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أَنْتَ اللَّهُ لَا إِلَهَ إِلَّا أَنْتَ الدَّانِيْ فِيْ عُلُوِّهِ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antallāhu lā ilaha illā antad dānī fī `uluwwih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 art God, there is no god but Thou, the Close in His highness,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2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أَنْ تَمُنَّ بِهِ عَلَى مَنْ أَمَّلَكَ مِنْ غُفْرَانِكَ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an tamunna bihi `alā man ammalaka min ghufrānik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to show kindness by forgiving him who expectantly hopes in You!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2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اجْعَلْ لِيْ فِيْ هَذَا الْيَوْمِ نَصِيبًا أَنَالُ بِهِ حَظًّا مِنْ رِضْوَانِكَ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waj`al lī fī hadhal yawmi naṣīban anālu bihi ḥaẓẓan min riḍwānik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Appoint for me in this day an allotment through which I may attain a share of Your good pleasure,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2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لَا تَرُدَّنِيْ صِفْرًا مِمَّا يَنْقَلِبُ بِهِ الْمُتَعَبِّدُوْنَ لَكَ مِنْ عِبَادِكَ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lā taruddanī ṣifran mimmā yanqalibu bihil muta`abbidūna laka min `ibādik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send me not back destitute of that with which Your worshipers return from among Your servants!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2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إِنِّيْ وَ إِنْ لَمْ أُقَدِّمْ مَا قَدَّمُوهُ مِنَ الصَّالِحَاتِ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innī wa in lam uqaddim mā qaddamūhu minaṣ ṣāliḥāt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Though I have not forwarded the righteous deeds which they have forwarded,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2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فَقَدْ قَدَّمْتُ تَوْحِيدَكَ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faqad qaddamtu tawḥīdak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have forwarded the profession of Your Unity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2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نَفْيَ الْأَضْدَادِ وَ الْأَنْدَادِ وَ الْأَشْبَاهِ عَنْكَ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nafyal aḍdādi wal andādi wal ashbāhi `ank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the negation from You of opposites, rivals, and likenesses,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2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أَتَيْتُكَ مِنَ الْأَبْوَابِ الَّتِيْ أَمَرْتَ أَنْ تُؤْتَى مِنْهَا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ataytuka minal abwābil latī amar-ta an tu-tā minhā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have come to You by the gateways by which You hast commanded that people come,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2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تَقَرَّبْتُ إِلَيْكَ بِمَا لَا يَقْرُبُ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taqarrabtu ilayka bimā lā yaqrub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I have sought nearness to You through that, without seeking nearness through which,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2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أَحَدٌ مِنْكَ إِلَّا بِالتَّقَرُّبِ بِهِ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aḥadun minka illā bittaqarrubi bih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none gains nearness to You.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2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ثُمَّ أَتْبَعْتُ ذٰلِكَ بِالْإِنَابَةِ إِلَيْكَ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thumma atba`tu dhālika bil inābati ilayk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Then I followed all this with repeated turning toward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الْعَالِيْ فِيْ دُنُوِّهِ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 `ālī fī dunuwwih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High in His closeness.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2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التَّذَلُّلِ وَ الِاسْتِكَانَةِ لَكَ وَ حُسْنِ الظَّنِّ بِكَ وَ الثِّقَةِ بِمَا عِنْدَكَ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wat tadhalluli wal istikānati laka wa ḥusniẓ ẓanni bika wath thiqati bimā `indak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lowliness and abasement before You, good opinion of You, and trust in what is with You;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2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شَفَعْتُهُ بِرَجَائِكَ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shafa`tuhu birajā-ik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to that I coupled hope in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2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اَلَّذِيْ قَلَّ مَا يَخِيبُ عَلَيْهِ رَاجِيكَ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 ladhī qalla mā yakhību `alayhi rājīk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since the one who hopes in You is seldom disappointed!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2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سَأَلْتُكَ مَسْأَلَةَ الْحَقِيرِ الذَّلِيلِ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sa-altuka mas-alatal ḥaqīridh dhalīl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asked You with the asking of one vile, lowly,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2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اَلْبَائِسِ الْفَقِيرِ الْخَائِفِ الْمُسْتَجِيرِ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 bā-isil faqīril khā-ifil mustajīr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pitiful, poor, fearful, seeking sanctuary;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23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مَعَ ذٰلِكَ خِيفَةً وَ تَضَرُّعًا وَ تَعَوُّذًا وَ تَلَوُّذًا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ma`a dhālika khīfatan wa taḍarru`an wa ta`awwudhan wa talawwudhā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all that in fear and pleading, seeking refuge and asking shelter,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23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لَا مُسْتَطِيلًا بِتَكَبُّرِ الْمُتَكَبِّرِينَ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lā mustaṭīlan bitakabburil mutakabbirīn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not presumptuous through the pride of the proud,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23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لَا مُتَعَالِيًا بِدَالَّةِ الْمُطِيعِينَ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lā muta`āliyan bidāllatil muṭī`īn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nor exalting myself with the boldness of the obedient,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23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لَا مُسْتَطِيلًا بِشَفَاعَةِ الشَّافِعِينَ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lā mustaṭīlan bishafā`atish shāfi`īn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nor presumptuous of the intercession of the interceders.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23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أَنَا بَعْدُ أَقَلُّ الْأَقَلِّينَ وَ أَذَلُّ الْأَذَلِّينَ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ana ba`du aqallul aqallīna wa adhallul adhallīn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For I am still the least of the least and the lowliest of the lowly,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أَنْتَ اللَّهُ لَا إِلَهَ إِلَّا أَنْتَ ذُوْ الْبَهَاءِ وَ الْمَجْدِ وَ الْكِبْرِيَاءِ وَ الْحَمْدِ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antallāhu lā ilaha illā anta dhul bahā-i wal majdi wal kibriyā-i wal ḥamd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 art God, there is no god but Thou, Possessor of radiance and glory, magnificence and praise.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24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مِثْلُ الذَّرَّةِ أَوْ دُونَهَا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mithludh dharrati aw dūnahā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like a dust mote or less!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24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فَيَا مَنْ لَمْ يُعَاجِلِ الْمُسِيئِينَ وَ لَا يَنْدَهُ الْمُتْرَفِينَ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fayā man lam yu`ājilil musī-īna wa lā yandahul mutrafīn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He who does not hurry the evildoers nor restrain those living in ease!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24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يَا مَنْ يَمُنُّ بِإِقَالَةِ الْعَاثِرِينَ وَ يَتَفَضَّلُ بِإِنْظَارِ الْخَاطِئِينَ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yā man yamunnu bi-iqālatil `āthirīna wa yatafaḍḍalu bi-inẓāril khāṭi-īn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He who shows kindness through releasing the stumblers and gratuitous bounty through respiting the offenders!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24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أَنَا الْمُسِيءُ الْمُعْتَرِفُ الْخَاطِئُ الْعَاثِرُ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anal musī-ul mu`tariful khāṭi-ul `āthir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am the evildoer, the confessor, the offender, the stumbler!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24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أَنَا الَّذِيْ أَقْدَمَ عَلَيْكَ مُجْتَرِئًا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anal ladhī aqdama `alayka mujtari-ā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am he who was audacious toward You as one insolent!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24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أَنَا الَّذِيْ عَصَاكَ مُتَعَمِّدًا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anal ladhī `aṣāka muta`ammidā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am he who disobeyed You with forethought!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24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أَنَا الَّذِيْ اسْتَخْفَى مِنْ عِبَادِكَ وَ بَارَزَكَ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anal ladhistakhfā min `ibādika wa bārazak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am he who hid myself from Your servants and blatantly showed myself to You!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24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أَنَا الَّذِيْ هَابَ عِبَادَكَ وَ أَمِنَكَ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anal ladhī hāba `ibādaka wa aminak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am he who was awed by Your servants and felt secure from You!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24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أَنَا الَّذِيْ لَمْ يَرْهَبْ سَطْوَتَكَ وَ لَمْ يَخَفْ بَأْسَكَ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anal ladhī lam yar-hab saṭwataka wa lam yakhaf ba-sak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am he who dreaded not Your penalty and feared not Your severity!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24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أَنَا الْجَانِيْ عَلَى نَفْسِهِ أَنَا الْمُرْتَهَنُ بِبَلِيَّتِهِ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anal jānī `alā nafsihi anal mur-tahanu bibaliyyatih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am the offender against himself! I am the hostage to his own affliction!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أَنْتَ اللَّهُ لَا إِلَهَ إِلَّا أَنْتَ الَّذِيْ أَنْشَأْتَ الْأَشْيَاءَ مِنْ غَيْرِ سِنْخٍ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antallāhu lā ilaha illā antal ladhī ansha-tal ashyā-a min ghayri sinkh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 art God, there is no god but Thou. You hast brought forth the things without root,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25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أَنَا الْقَلِيلُ الْحَيَاءِ أَنَا الطَّوِيلُ الْعَنَاءِ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anal qalīlul ḥayā-i anaṭ ṭawīlul `anā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am short in shame! I am long in suffering!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25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بِحَقِّ مَنِ انْتَجَبْتَ مِنْ خَلْقِكَ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biḥaqqi manintajabta min khalqik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By the right of him whom You hast distinguished among Your creation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25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بِمَنِ اصْطَفَيْتَهُ لِنَفْسِكَ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bimaniṣṭafaytahu linafsik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by him whom You hast chosen for Yourself!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25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بِحَقِّ مَنِ اخْتَرْتَ مِنْ بَرِيَّتِكَ وَ مَنِ اجْتَبَيْتَ لِشَأْنِكَ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biḥaqqi manikhtar-ta min bariyyatika wa manijtabayta lisha-nik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By the right of him whom You hast selected from among Your creatures and by him whom You hast picked for Your task!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25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بِحَقِّ مَنْ وَصَلْتَ طَاعَتَهُ بِطَاعَتِكَ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biḥaqqi man waṣalta ṭā`atahu biṭā`atik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By the right of him the obeying of whom You hast joined to obeying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25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مَنْ جَعَلْتَ مَعْصِيَتَهُ كَمَعْصِيَتِكَ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man ja`alta ma`ṣiyatahu kama`ṣiyatik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by him the disobeying of whom You hast made like disobeying You!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25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بِحَقِّ مَنْ قَرَنْتَ مُوَالَاتَهُ بِمُوَالَاتِكَ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biḥaqqi man qaranta muwālātahu bimuwālātik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by the right of him whose friendship You hast bound to Your friendship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25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مَنْ نُطْتَ مُعَادَاتَهُ بِمُعَادَاتِكَ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man nuṭta mu`ādātahu bimu`ādātik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by him whose enmity You hast linked to Thine enmity!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25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تَغَمَّدْنِيْ فِيْ يَوْمِيْ هَذَا بِمَا تَتَغَمَّدُ بِهِ مَنْ جَارَ إِلَيْكَ مُتَنَصِّلًا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taghammadnī fī yawmī hadhā bimā tataghammadu bihi man jāra ilayka mutanaṣṣilā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Shield me in this day of mine, by that through which You shieldest him who prays fervently to You while disavowing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25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عَاذَ بِاسْتِغْفَارِكَ تَائِبًا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`ādha bistighfārika tā-ibā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him who seeks refuge in Your forgiveness while repenting!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صَوَّرْتَ مَا صَوَّرْتَ مِنْ غَيْرِ مِثَالٍ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ṣawwar-ta mā ṣawwar-ta min ghayri mithāl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formed what You hast formed without exemplar,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26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تَوَلَّنِيْ بِمَا تَتَوَلَّى بِهِ أَهْلَ طَاعَتِكَ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tawallanī bimā tatawallā bihi ahla ṭā`atik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Attend to me with that through which You attendest to the people of obedience toward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26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الزُّلْفَى لَدَيْكَ وَ الْمَكَانَةِ مِنْكَ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waz zulfā ladayka wal makānati mink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proximity to You, and rank with You!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26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تَوَحَّدْنِيْ بِمَا تَتَوَحَّدُ بِهِ مَنْ وَفَى بِعَهْدِكَ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tawaḥḥadnī bimā tatawaḥḥadu bihi man wafā bi`ahdik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Single me out, as You singlest him out who fulfils Your covenant,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26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أَتْعَبَ نَفْسَهُ فِيْ ذَاتِكَ وَ أَجْهَدَهَا فِيْ مَرْضَاتِكَ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at`aba nafsahu fī dhātika wa ajhadahā fī mar-ḍātik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fatigues himself for Your sake alone, and exerts himself in Your good pleasure!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26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لَا تُؤَاخِذْنِيْ بِتَفْرِيطِيْ فِيْ جَنْبِكَ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lā tu-ākhidhnī bitafrīṭī fī janbik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Take me not to task for my neglect in respect to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26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تَعَدِّيْ طَوْرِيْ فِيْ حُدُودِكَ وَ مُجَاوَزَةِ أَحْكَامِكَ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ta`addī ṭawrī fī ḥudūdika wa mujāwazati aḥkāmik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my transgressing the limit in Your bounds, and stepping outside Your ordinances!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26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لَا تَسْتَدْرِجْنِيْ بِإِمْلَائِكَ لِي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lā tastadrijnī bi-imlā-ika lī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Draw me not on little by little by granting me a respite,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26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اِسْتِدْرَاجَ مَنْ مَنَعَنِيْ خَيْرَ مَا عِنْدَهُ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istidrāja man mana`anī khayra mā `indah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like the drawing on little by little of him who withholds from me the good he has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26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لَمْ يَشْرَكْكَ فِيْ حُلُوْلِ نِعْمَتِهِ بِي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lam yashrakka fī ḥulūli ni`matihi bī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by not sharing with You in letting favour down upon me!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26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نَبِّهْنِيْ مِنْ رَقْدَةِ الْغَافِلِينَ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nabbihnī min raqdatil ghāfilīn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Arouse me from the sleep of the heedless,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ابْتَدَعْتَ الْمُبْتَدَعَاتِ بِلَا احْتِذَاءٍ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wabtada`tal mubtada`āti bilaḥtidha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originated the originated things without limitation.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27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سِنَةِ الْمُسْرِفِينَ وَ نَعْسَةِ الْمَخْذُولِينَ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sinatil musrifīna wa na`satil makhdhūlīn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slumber of the prodigal, and the dozing of the forsaken!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27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خُذْ بِقَلْبِيْ إِلَى مَا اسْتَعْمَلْتَ بِهِ الْقَانِتِينَ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khudh biqalbī ilā masta`malta bihil qānitīn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Take my heart to that in which You hast employed the devout,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27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اسْتَعْبَدْتَ بِهِ الْمُتَعَبِّدِيْنَ وَ اسْتَنْقَذْتَ بِهِ الْمُتَهَاوِنِيْنَ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wasta`badta bihil muta`abbidīna wastanqadhta bihil mutahāwinīn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enthralled the worshipers, and rescued the remiss!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27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أَعِذْنِيْ مِمَّا يُبَاعِدُنِيْ عَنْكَ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a`idhnī mimmā yubā`idunī `ank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Give me refuge from that which will keep me far from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27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يَحُولُ بَيْنِيْ وَ بَيْنَ حَظِّيْ مِنْكَ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yaḥūlu baynī wa bayna ḥaẓẓī mink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come between me and my share from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27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يَصُدُّنِيْ عَمَّا أُحَاوِلُ لَدَيْكَ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yaṣuddunī `ammā uḥāwilu ladayk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bar me from that which I strive for in You!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27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سَهِّلْ لِيْ مَسْلَكَ الْخَيْرَاتِ إِلَيْكَ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sahhil lī maslakal khayrāti ilayk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Make easy for me the road of good deeds toward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27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الْمُسَابَقَةِ إِلَيْهَا مِنْ حَيْثُ أَمَرْتَ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 musābaqati ilayhā min ḥaythu amar-t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racing to them from where You hast commanded,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27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الْمُشَاحَّةَ فِيهَا عَلَى مَا أَرَدْتَ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 mushāḥḥata fīhā `alā mā aradt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coveting them as You desirest!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27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لَا تَمْحَقْنِيْ فِيمَنْ تَمْحَقُ مِنَ الْمُسْتَخِفِّينَ بِمَا أَوْعَدْتَ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lā tamḥaqnī fīman tamḥaqu minal mustakhiffīna bimā aw`adt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Efface me not along with those whom You effacest for thinking lightly of what You hast promised!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أَنْتَ الَّذِيْ قَدَّرْتَ كُلَّ شَيْءٍ تَقْدِيرًا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antal ladhī qaddar-ta kulla shay-in taqdīrā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It is You who hast ordained each thing with an ordination,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28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لَا تُهْلِكْنِيْ مَعَ مَنْ تُهْلِكُ مِنَ الْمُتَعَرِّضِينَ لِمَقْتِكَ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lā tuhliknī ma`a man tuhliku minal muta`arriḍīna limaqtik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Destroy me not with those whom You destroyest for exposing themselves to Your hate!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28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لَا تُتَبِّرْنِيْ فِيمَنْ تُتَبِّرُ مِنَ الْمُنْحَرِفِينَ عَنْ سُبُلِكَ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lā tutabbir-nī fīman tutabbiru minal munḥarifīna `an subulik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Annihilate me not among those whom You annihilatest for deviating from Your roads!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28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نَجِّنِيْ مِنْ غَمَرَاتِ الْفِتْنَةِ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najjinī min ghamarātil fitnah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Deliver me from the floods of trial,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28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خَلِّصْنِيْ مِنْ لَهَوَاتِ الْبَلْوَى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khalliṣnī min lahawātil balwā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save me from the gullets of affliction,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28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أَجِرْنِيْ مِنْ أَخْذِ الْإِمْلَاءِ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ajir-nī min akhdhil imlā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grant me sanctuary from being seized by respite!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28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حُلْ بَيْنِيْ وَ بَيْنَ عَدُوٍّ يُضِلُّنِي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ḥul baynī wa bayna `aduwwin yuḍillunī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Come between me and the enemy who misguides me,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28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هَوًى يُوبِقُنِيْ وَ مَنْقَصَةٍ تَرْهَقُنِي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hawan yūbiqunī wa manqaṣatin tar-haqunī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caprice which ruins me, and the failing which overcomes me!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28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لَا تُعْرِضْ عَنِّيْ إِعْرَاضَ مَنْ لَا تَرْضَى عَنْهُ بَعْدَ غَضَبِكَ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lā tu`riḍ `annī i`rāḍa man lā tar-ḍā `anhu ba`da ghaḍabik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Turn not away from me with the turning away in wrath from one with whom You art not pleased!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28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لَا تُؤْيِسْنِيْ مِنَ الْأَمَلِ فِيكَ فَيَغْلِبَ عَلَيَّ الْقُنُوطُ مِنْ رَحْمَتِكَ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lā tu-yisnī minal amali fīka fayaghliba `alayyal qunūṭu min raḥmatik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Let me not lose heart in expecting from You, lest I be overcome by despair of Your mercy!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28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لَا تَمْنَحْنِيْ بِمَا لَا طَاقَةَ لِيْ بِهِ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lā tamnaḥnī bimā lā ṭāqata lī bih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Grant me not that which I cannot endure,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يَسَّرْتَ كُلَّ شَيْءٍ تَيْسِيرًا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yassar-ta kulla shay-in taysīrā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eased each thing with an easing,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29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فَتَبْهَظَنِيْ مِمَّا تُحَمِّلُنِيهِ مِنْ فَضْلِ مَحَبَّتِكَ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fatabhaẓanī mimmā tuḥammilunīhi min faḍli maḥabbatik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lest You weighest me down with the surplus of Your love which You loadest upon me!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29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لَا تُرْسِلْنِيْ مِنْ يَدِكَ إِرْسَالَ مَنْ لَا خَيْرَ فِيهِ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lā tur-silnī min yadika ir-sāla man lā khayra fīh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Send me not from Your hand, the sending of him who possesses no good,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29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لَا حَاجَةَ بِكَ إِلَيْهِ وَ لَا إِنَابَةَ لَهُ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lā ḥājata bika ilayhi wa lā inābata lah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toward whom You hast no need, and who turns not back [to You]!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29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لَا تَرْمِ بِيْ رَمْيَ مَنْ سَقَطَ مِنْ عَيْنِ رِعَايَتِكَ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lā tar-mi bī ramya man saqaṭa min `ayni ri`āyatik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Cast me not with the casting of him who has fallen from the eye of Your regard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29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مَنِ اشْتَمَلَ عَلَيْهِ الْخِزْيُ مِنْ عِنْدِكَ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manishtamala `alayhil khizyu min `indik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been wrapped in degradation from You!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29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بَلْ خُذْ بِيَدِيْ مِنْ سَقْطَةِ الْمُتَرَدِّدِيْنَ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bal khudh biyadī min saqṭatil mutaraddidīn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Rather take my hand [and save me] from the falling of the stumblers,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29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وَهْلَةِ الْمُتَعَسِّفِينَ وَ زَلَّةِ الْمَغْرُورِينَ وَ وَرْطَةِ الْهَالِكِينَ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wahlatil muta`assifīna wa zallatil maghrūrīna wa war-ṭatil hālikīn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disquiet of the deviators, the slip of those deluded, and the plight of the perishers!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29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عَافِنِيْ مِمَّا ابْتَلَيْتَ بِهِ طَبَقَاتِ عَبِيدِكَ وَ إِمَائِكَ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`āfinī mimmabtalayta bihi ṭabaqāti `abīdika wa imā-ik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Release me from that with which You hast afflicted the ranks of Your servants and handmaids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29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بَلِّغْنِيْ مَبَالِغَ مَنْ عُنِيتَ بِهِ وَ أَنْعَمْتَ عَلَيْهِ وَ رَضِيتَ عَنْهُ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ballighnī mabāligha man `unīta bihi wa an`amta `alayhi wa raḍīta `anh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make me reach the utmost degrees of him about whom You art concerned, towards whom You showest favour, and with whom You art pleased,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29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فَأَعَشْتَهُ حَمِيدًا وَ تَوَفَّيْتَهُ سَعِيدًا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fa-a`ashtahu ḥamīdan wa tawaffaytahu sa`īdā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so that You lettest him live as one praiseworthy and takest him to You as one felicitous!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بِسْمِ اللَّـهِ الرَّحْمَـٰنِ الرَّحِيمِ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bismillāhir raḥmanir raḥīm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 the Name of Allāh,the All-beneficent, the All-merciful.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دَبَّرْتَ مَا دُونَكَ تَدْبِيرًا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dabbar-ta mā dūnaka tadbīrā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governed everything below Yourself with a governing.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30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طَوِّقْنِيْ طَوْقَ الْإِقْلَاعِ عَمَّا يُحْبِطُ الْحَسَنَاتِ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ṭawwiqnī ṭawqal iqlā`i `ammā yuḥbiṭul ḥasanāt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Collar me with the collar of abstaining from that which makes good deeds fail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30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يَذْهَبُ بِالْبَرَكَاتِ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yadh-habu bil barakāt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takes away blessings!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30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أَشْعِرْ قَلْبِيَ الِازْدِجَارَ عَنْ قَبَائِحِ السَّيِّئَاتِ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ash`ir qalbiyal izdijāra `an qabā-iḥis sayyi-āt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Impart to my heart restraint before ugly works of evil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30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فَوَاضِحِ الْحَوْبَاتِ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fawāḍiḥil ḥawbāt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disgraceful misdeeds!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30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لَا تَشْغَلْنِيْ بِمَا لَا أُدْرِكُهُ إِلَّا بِكَ عَمَّا لَا يُرْضِيكَ عَنِّيْ غَيْرُهُ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lā tashghalnī bimā lā udrikuhu illā bika `ammā lā yur-ḍīka `annī ghayruh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Divert me not by that which I cannot reach except through You from doing that which alone makes You pleased with me!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30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انْزِعْ مِنْ قَلْبِيْ حُبَّ دُنْيَا دَنِيَّةٍ تَنْهَى عَمَّا عِنْدَكَ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wanzi` min qalbī ḥubba dunyā daniyyatin tanhā `ammā `indak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Root out from my heart the love of this vile world, which keeps from everything which is with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30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تَصُدُّ عَنِ ابْتِغَاءِ الْوَسِيْلَةِ إِلَيْكَ وَ تُذْهِلُ عَنِ التَّقَرُّبِ مِنْكَ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taṣuddu `anibtighā-il wasīlati ilayka wa tudh-hilu `anit taqarrubi mink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bars from seeking the mediation to You, and distracts from striving for nearness to You!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30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زَيِّنْ لِيَ التَّفَرُّدَ بِمُنَاجَاتِكَ بِاللَّيْلِ وَ النَّهَارِ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zayyin liyat tafarruda bimunājātika billlayli wan nahār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Embellish for me solitude in prayer whispered to You by night and by day!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30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هَبْ لِيْ عِصْمَةً تُدْنِينِيْ مِنْ خَشْيَتِكَ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hab lī `iṣmatan tudnīnī min khashyatik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Give me a preservation which will bring me close to dread of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30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تَقْطَعُنِيْ عَنْ رُكُوبِ مَحَارِمِكَ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taqṭa`unī `an rukūbi maḥārimik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cut me off from committing things made unlawful by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أَنْتَ الَّذِيْ لَمْ يُعِنْكَ عَلَى خَلْقِكَ شَرِيكٌ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antal ladhī lam yu`inka `alā khalqika sharīk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It is You whom no associate helps with Your creation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3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تَفُكَّنِيْ مِنْ أَسْرِ الْعَظَائِمِ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tafukkanī min asril `aẓā-im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spare me from captivation by dreadful sins!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3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هَبْ لِيَ التَّطْهِيرَ مِنْ دَنَسِ الْعِصْيَانِ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hab liyat taṭ-hīra min danasil `iṣyān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Give me purification from the defilement of disobedience,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3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أَذْهِبْ عَنِّيْ دَرَنَ الْخَطَايَا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adh-hib `annī daranal khaṭāyā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take away from me the filth of offenses,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3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سَرْبِلْنِيْ بِسِرْبَالِ عَافِيَتِكَ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sar-bilnī bisir-bāli `āfiyatik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dress me in the dress of Your well-being,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3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رَدِّنِيْ رِدَاءَ مُعَافَاتِكَ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raddinī ridā-a mu`āfātik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cloak me in the cloak of Your release,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3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جَلِّلْنِيْ سَوَابِغَ نَعْمَائِكَ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jallinī sawābigha na`mā-ik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wrap me in Your ample favours,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3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ظَاهِرْ لَدَيَّ فَضْلَكَ وَ طَوْلَكَ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ẓāhir ladayya faḍlaka wa ṭawlak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clothe me in Your bounty and Your graciousness!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3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أَيِّدْنِيْ بِتَوْفِيقِكَ وَ تَسْدِيْدِكَ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ayyidnī bitawfīqika wa tasdīdik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Strengthen me with Your giving success and Your pointing the right way,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3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أَعِنِّيْ عَلَى صَالِحِ النِّيَّةِ وَ مَرْضِيِّ الْقَوْلِ وَ مُسْتَحْسَنِ الْعَمَلِ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a`innī `alā ṣāliḥin niyyati wa mar-ḍiyyil qawli wa mustaḥsanil `amal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help me toward righteous intention, pleasing words, and approved works,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3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لَا تَكِلْنِيْ إِلَى حَوْلِيْ وَ قُوَّتِيْ دُوْنَ حَوْلِكَ وَ قُوَّتِكَ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lā takilnī ilā ḥawlī wa quwwatī dūna ḥawlika wa quwwatik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entrust me not to my force and my strength in place of Your force and Your strength!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لَمْ يُوَازِرْكَ فِيْ أَمْرِكَ وَزِيرٌ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lam yuwāzir-ka fī amrika wazīr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no vizier aids in Your command.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3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لَا تُخْزِنِيْ يَوْمَ تَبْعَثُنِيْ لِلِقَائِكَ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lā tukhzinī yawma tab`athunī liliqā-ik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Degrade me not on the day You raisest me up to meet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3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لَا تَفْضَحْنِيْ بَيْنَ يَدَيْ أَوْلِيَائِكَ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lā tafḍaḥnī bayna yaday awliyā-ik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disgrace me not before Your friends,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3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لَا تُنْسِنِيْ ذِكْرَكَ وَ لَا تُذْهِبْ عَنِّيْ شُكْرَكَ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lā tunsinī dhikraka wa lā tudh-hib `annī shukrak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make me not forget remembering You, take not away from me thanking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3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بَلْ أَلْزِمْنِيهِ فِيْ أَحْوَالِ السَّهْوِ عِنْدَ غَفَلَاتِ الْجَاهِلِينَ لِآلَائِكَ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bal alzimnīhi fī aḥwālis sahwi `inda ghafalātil jāhilīna li-ālā-ik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but enjoin it upon me in states of inattention when the ignorant are heedless of Your boons,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3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أَوْزِعْنِيْ أَنْ أُثْنِيَ بِمَا أَوْلَيْتَنِيهِ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awzi`nī an uthniya bimā awlaytanīh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inspire me to laud what You hast done for me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3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أَعْتَرِفَ بِمَا أَسْدَيْتَهُ إِلَيَّ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a`tarifa bimā asdaytahu ilayy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confess to what You hast conferred upon me!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3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اجْعَلْ رَغْبَتِيْ إِلَيْكَ فَوْقَ رَغْبَةِ الرَّاغِبِينَ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waj`al raghbatī ilayka fawqa raghbatir rāghibīn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Place my beseeching You above the beseeching of the beseechers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3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حَمْدِيْ إِيَّاكَ فَوْقَ حَمْدِ الْحَامِدِيْنَ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ḥamdī iyyāka fawqa ḥamdil ḥāmidīn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my praise of You above the praise of the praisers!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3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لَا تَخْذُلْنِيْ عِنْدَ فَاقَتِيْ إِلَيْكَ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lā takhdhulnī `inda fāqatī ilayk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Abandon me not with my neediness for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3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لَا تُهْلِكْنِيْ بِمَا أَسْدَيْتُهُ إِلَيْكَ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lā tuhliknī bimā asdaytuhu ilayk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destroy me not for what I have done for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لَمْ يَكُنْ لَكَ مُشَاهِدٌ وَ لَا نَظِيرٌ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lam yakun laka mushāhidun wa lā naẓīr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 hast no witness and no equal.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3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لَا تَجْبَهْنِيْ بِمَا جَبَهْتَ بِهِ الْمُعَانِدِيْنَ لَكَ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lā tajbahnī bimā jabahta bihil mu`ānidīna lak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slap not my brow with that with which You slappest the brow of those who contend with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3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فَإِنِّيْ لَكَ مُسَلِّمٌ أَعْلَمُ أَنَّ الْحُجَّةَ لَكَ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fa-innī laka musallimun a`lamu annal ḥujjata lak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for I am submitted to You. I know that the argument is Thine,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3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أَنَّكَ أَوْلَى بِالْفَضْلِ وَ أَعْوَدُ بِالْإِحْسَانِ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annaka awlā bil faḍli wa a`wadu bil iḥsān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that You art closest to bounty, most accustomed to beneficence,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3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أَهْلُ التَّقْوَى وَ أَهْلُ الْمَغْفِرَةِ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ahlut taqwā wa ahlul maghfirah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"worthy of reverent fear, and worthy of forgiveness" (75:56],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3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أَنَّكَ بِأَنْ تَعْفُوَ أَوْلَى مِنْكَ بِأَنْ تُعَاقِبَ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annaka bi-an ta`fuwa awlā minka bi-an tu`āqib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that You art closer to pardoning than to punishing,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33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أَنَّكَ بِأَنْ تَسْتُرَ أَقْرَبُ مِنْكَ إِلَى أَنْ تَشْهَرَ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annaka bi-an tastura aqrabu minka ilā an tash-har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that You art nearer to covering over than to making notorious!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33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فَأَحْيِنِيْ حَيَاةً طَيِّبَةً تَنْتَظِمُ بِمَا أُرِيدُ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fa-aḥyinī ḥayātan ṭayyibatan tantaẓimu bimā urīd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Let me live an agreeable life that will tie together what I want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33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تَبْلُغُ مَا أُحِبُّ مِنْ حَيْثُ لَا آتِيْ مَا تَكْرَهُ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tablughu mā uḥibbu min ḥaythu lā-ātī mā takrah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reach what I love while I not bring what You dislikest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33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لَا أَرْتَكِبُ مَا نَهَيْتَ عَنْهُ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lā ar-takibu mā nahayta `anh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not commit what You hast prohibited;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33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أَمِتْنِيْ مِيتَةَ مَنْ يَسْعَى نُوْرُهُ بَيْنَ يَدَيْهِ وَ عَنْ يَمِينِهِ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amitnī mītata man yas`ā nūruhu bayna yadayhi wa `an yamīnih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make me die the death of him whose light runs before him and on his right hand!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أَنْتَ الَّذِيْ أَرَدْتَ فَكَانَ حَتْمًا مَا أَرَدْتَ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antal ladhī aradta fakāna ḥatman mā aradt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It is You who willed, and what You willed was unfailing,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34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ذَلِّلْنِيْ بَيْنَ يَدَيْكَ وَ أَعِزَّنِيْ عِنْدَ خَلْقِكَ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dhallinī bayna yadayka wa a`izzanī `inda khalqik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Abase me before Yourself and exalt me before Your creatures,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34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ضَعْنِيْ إِذَا خَلَوْتُ بِكَ وَ ارْفَعْنِيْ بَيْنَ عِبَادِكَ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ḍa`nī idhā khalawtu bika war-fa`nī bayna `ibādik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lower me when I am alone with You and raise me among Your servants,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34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أَغْنِنِيْ عَمَّنْ هُوَ غَنِيٌّ عَنِّي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aghninī `amman huwa ghaniyyun `annī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free me from need for him who has no need of me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34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زِدْنِيْ إِلَيْكَ فَاقَةً وَ فَقْرًا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zidnī ilayka fāqatan wa faqrā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increase me in neediness and poverty toward You!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34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أَعِذْنِيْ مِنْ شَمَاتَةِ الْأَعْدَاءِ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a`idhnī min shamātatil a`dā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Give me refuge from the gloating of enemies,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34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مِنْ حُلُوْلِ الْبَلَاءِ وَ مِنَ الذُّلِّ وَ الْعَنَاءِ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min ḥulūlil balā-i wa minadh dhulli wal `anā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arrival of affliction, lowliness and suffering!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34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تَغَمَّدْنِيْ فِيمَا اطَّلَعْتَ عَلَيْهِ مِنِّي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taghammadnī fīmāṭṭala`ta `alayhi minnī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Shield me in what You seest from me,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34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بِمَا يَتَغَمَّدُ بِهِ الْقَادِرُ عَلَى الْبَطْشِ لَوْلَا حِلْمُهُ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bimā yataghammadu bihil qādiru `alal baṭshi lawlā ḥilmuh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shielding of him who would have power over violence had he no clemency,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34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الْآخِذُ عَلَى الْجَرِيرَةِ لَوْلَا أَنَاتُهُ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wal-ākhidhu `alal jarīrati lawlā anātuh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would seize for misdeeds had he no lack of haste!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34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إِذَا أَرَدْتَ بِقَوْمٍ فِتْنَةً أَوْ سُوءًا فَنَجِّنِيْ مِنْهَا لِوَاذًا بِكَ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idhā aradta biqawmin fitnatan aw sū-an fanajjinī minhā liwādhan bik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When You desirest for a people a trial or an evil, deliver me from it, for I seek Your shelter;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قَضَيْتَ فَكَانَ عَدْلًا مَا قَضَيْتَ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qaḍayta fakāna `adlan mā qaḍayt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who decreed, and what You decreed was just,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35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إِذْ لَمْ تُقِمْنِيْ مَقَامَ فَضِيحَةٍ فِيْ دُنْيَاكَ فَلَا تُقِمْنِيْ مِثْلَهُ فِيْ آخِرَتِكَ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idh lam tuqimnī maqāma faḍīḥatin fī dunyāka falā tuqimnī mithlahu fī-ākhiratik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since You hast not stood me in the station of disgrace in this world of Thine, stand me not in such a station in the next world of Thine!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35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اشْفَعْ لِيْ أَوَائِلَ مِنَنِكَ بِأَوَاخِرِهَا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washfa` lī awā-ila minanika bi-awākhirihā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Couple for me the beginnings of Your kindnesses with their ends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35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قَدِيمَ فَوَائِدِكَ بِحَوَادِثِهَا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qadīma fawā-idika biḥawādithihā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the ancient of Your benefits with the freshly risen!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35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لَا تَمْدُدْ لِيْ مَدًّا يَقْسُوْ مَعَهُ قَلْبِي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lā tamdud lī maddan yaqsū ma`ahu qalbī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Prolong not my term with a prolonging through which my heart will harden!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35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لَا تَقْرَعْنِيْ قَارِعَةً يَذْهَبُ لَهَا بَهَائِي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lā taqra`nī qāri`atan yadh-habu lahā bahā-ī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Strike me not with a striking that will take away my radiance!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35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لَا تَسُمْنِيْ خَسِيسَةً يَصْغُرُ لَهَا قَدْرِي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lā tasumnī khasīsatan yaṣghuru lahā qadrī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Visit me not with a meanness that will diminish my worth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35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لَا نَقِيصَةً يُجْهَلُ مِنْ أَجْلِهَا مَكَانِي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lā naqīṣatan yujhalu min ajlihā makānī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or a deficiency that will keep my rank unknown!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35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لَا تَرُعْنِيْ رَوْعَةً أُبْلِسُ بِهَا وَ لَا خِيفَةً أُوجِسُ دُونَهَا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lā taru`nī raw`atan ublisu bihā wa lā khīfatan ūjisu dūnahā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Frighten me not with a fright by which I will despair or a terror through which I will dread,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35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اِجْعَلْ هَيْبَتِيْ فِيْ وَعِيدِكَ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ij`al haybatī fī wa`īdik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but make me stand in awe of Your threat,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35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حَذَرِيْ مِنْ إِعْذَارِكَ وَ إِنْذَارِكَ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ḥadharī min i`dhārika wa indhārik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take precautions against Your leaving no excuses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حَكَمْتَ فَكَانَ نِصْفًا مَا حَكَمْتَ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ḥakamta fakāna niṣfan mā ḥakamt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who decided, and what You decided was fair.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36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رَهْبَتِيْ عِنْدَ تِلَاوَةِ آيَاتِكَ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rahbatī `inda tilāwati-āyātik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Your warning, and tremble at the recitation of Your verses!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36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اعْمُرْ لَيْلِيْ بِإِيقَاظِيْ فِيهِ لِعِبَادَتِكَ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wa`mur laylī bi-īqāẓī fīhi li`ibādatik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Fill my night with life by keeping me awake therein for worshipping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36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تَفَرُّدِيْ بِالتَّهَجُّدِ لَكَ وَ تَجَرُّدِيْ بِسُكُونِيْ إِلَيْكَ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tafarrudī bittahajjudi laka wa tajarrudī bisukūnī ilayk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solitude with vigil for You, exclusive devotion to reliance upon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36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إِنْزَالِ حَوَائِجِيْ بِكَ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inzāli ḥawā-ijī bik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setting my needs before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36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مُنَازَلَتِيْ إِيَّاكَ فِيْ فَكَاكِ رَقَبَتِيْ مِنْ نَارِكَ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munāzalatī iyyāka fī fakāki raqabatī min nārik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imploring that You wilt set my neck free from the Fire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36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إِجَارَتِيْ مِمَّا فِيهِ أَهْلُهَا مِنْ عَذَابِكَ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ijāratī mimmā fīhi ahluhā min `adhābik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grant me sanctuary from Your chastisement, within which its inhabitants dwell!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36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لَا تَذَرْنِيْ فِيْ طُغْيَانِيْ عَامِهًا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lā tadhar-nī fī ṭughyānī `āmihā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Leave me not blindly wandering in my insolence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36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لَا فِيْ غَمْرَتِيْ سَاهِيًا حَتَّى حِينٍ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lā fī ghamratī sāhiyan ḥattā ḥīn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or inattentive in my perplexity for a time,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36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لَا تَجْعَلْنِيْ عِظَةً لِمَنِ اتَّعَظَ وَ لَا نَكَالًا لِمَنِ اعْتَبَرَ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lā taj`alnī `iẓatan limanitta`aẓa wa lā nakālan limani`tabar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make me not an admonition to him who takes admonishment, a punishment exemplary for him who takes heed,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36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لَا فِتْنَةً لِمَنْ نَظَرَ وَ لَا تَمْكُرْ بِيْ فِيمَنْ تَمْكُرُ بِهِ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lā fitnatan liman naẓara wa lā tamkur bī fīman tamkuru bih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 trial for him who observes, devise not against me along with those against whom You devisest,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أَنْتَ الَّذِيْ لَا يَحْوِيكَ مَكَانٌ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antal ladhī lā yaḥwīka makān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It is You whom place does not contain,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37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لَا تَسْتَبْدِلْ بِيْ غَيْرِيْ وَ لَا تُغَيِّرْ لِيْ اسْمًا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lā tastabdil bī ghayrī wa lā tughayyir lismā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replace me not with another, change not my name,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37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لَا تُبَدِّلْ لِيْ جِسْمًا وَ لَا تَتَّخِذْنِيْ هُزُوًا لِخَلْقِكَ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lā tubaddil lī jisman wa lā tattakhidhnī huzuwan likhalqik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transform not my body, appoint me not a mockery for Your creatures,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37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لَا سُخْرِيًّا لَكَ وَ لَا تَبَعًا إِلَّا لِمَرْضَاتِكَ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lā sukhriyyan laka wa lā taba`an illā limar-ḍātik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 laughing-stock for Yourself, a follower of anything but Your good pleasure,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37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لَا مُمْتَهَنًا إِلَّا بِالِانْتِقَامِ لَكَ، وَ أَوْجِدْنِيْ بَرْدَ عَفْوِكَ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lā mumtahanan illā bilintiqāmi lak, wa awjidnī bar-da `afwik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 menial servant for anything but avenging You! Let me find the coolness of Your pardon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37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حَلَاوَةَ رَحْمَتِكَ وَ رَوْحِكَ وَ رَيْحَانِكَ وَ جَنَّةِ نَعِيمِكَ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ḥalāwata raḥmatika wa rawḥika wa rayḥānika wa jannati na`īmik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the sweetness of Your mercy, Your repose, Your ease, and the garden of Your bliss!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37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أَذِقْنِيْ طَعْمَ الْفَرَاغِ لِمَا تُحِبُّ بِسَعَةٍ مِنْ سَعَتِكَ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adhiqnī ṭa`mal farāghi limā tuḥibbu bisa`atin min sa`atik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Let me taste, through some of Your boundless plenty, the flavour of being free for what You lovest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37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الِاجْتِهَادِ فِيمَا يُزْلِفُ لَدَيْكَ وَ عِنْدَكَ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 ijtihādi fīmā yuzlifu ladayka wa `indak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striving in what brings about proximity with You and to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37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أَتْحِفْنِيْ بِتُحْفَةٍ مِنْ تُحَفَاتِكَ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at-ḥifnī bituḥfatin min tuḥafātik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give me a gift from among Your gifts!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37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اجْعَلْ تِجَارَتِيْ رَابِحَةً وَ كَرَّتِيْ غَيْرَ خَاسِرَةٍ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waj`al tijāratī rābiḥatan wa karratī ghayra khāsirah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Make my commerce profitable and my return without loss,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37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أَخِفْنِيْ مَقَامَكَ وَ شَوِّقْنِيْ لِقَاءَكَ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akhifnī maqāmaka wa shawwiqnī liqā-ak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fill me with fear of Your station, make me yearn for the meeting with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لَمْ يَقُمْ لِسُلْطَانِكَ سُلْطَانٌ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lam yaqum lisulṭānika sulṭān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before whose authority no authority stands up,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38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تُبْ عَلَيَّ تَوْبَةً نَصُوحًا لَا تُبْقِ مَعَهَا ذُنُوبًا صَغِيرَةً وَ لَا كَبِيرَةً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tub `alayya tawbatan naṣūḥan lā tubqi ma`ahā dhunūban ṣaghīratan wa lā kabīrah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allow me to repent with an unswerving repentance along with which You lettest no sins remain, small or large,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38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لَا تَذَرْ مَعَهَا عَلَانِيَةً وَ لَا سَرِيرَةً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lā tadhar ma`ahā `alāniyatan wa lā sarīrah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leavest no wrongs, open or secret!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38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انْزَعِ الْغِلَّ مِنْ صَدْرِيْ لِلْمُؤْمِنِيْنَ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wanza`il ghilla min ṣadrī lilmu-minīn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Root out rancour toward the faithful from my breast,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38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اعْطِفْ بِقَلْبِيْ عَلَى الْخَاشِعِينَ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wa`ṭif biqalbī `alal khāshi`īn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bend my heart toward the humble,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38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كُنْ لِيْ كَمَا تَكُونُ لِلصَّالِحِيْنَ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kun lī kamā takūnu liṣṣāliḥīn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be toward me as You art toward the righteous,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38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حَلِّنِيْ حِلْيَةَ الْمُتَّقِينَ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ḥallinī ḥilyatal muttaqīn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adorn me with the adornment of the godfearing,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38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اجْعَلْ لِيْ لِسَانَ صِدْقٍ فِيْ الْغَابِرِينَ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waj`al lī lisāna ṣidqin fil ghābirīn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appoint for me a goodly report among those yet to come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38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ذِكْرًا نَامِيًا فِيْ الْآخِرِينَ، وَ وَافِ بِيْ عَرْصَةَ الْأَوَّلِينَ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dhikran nāmiyan fil-ākhirīn, wa wāfi bī `ar-ṣatal awwalīn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a growing remembrance among the later folk, and take me to the plain of those who came first!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38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تَمِّمْ سُبُوغَ نِعْمَتِكَ عَلَيَّ، وَ ظَاهِرْ كَرَامَاتِهَا لَدَيَّ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tammim subūgha ni`matika `alayy, wa ẓāhir karāmātihā ladayy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Complete the lavishness of Your favour upon me, clothe me in its repeated generosities,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38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اِمْلَأْ مِنْ فَوَائِدِكَ يَدِيْ، وَ سُقْ كَرَائِمَ مَوَاهِبِكَ إِلَيَّ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imla-min fawā-idika yadī, wa suq karā-ima mawāhibika ilayy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fill my hand with Your benefits, drive Your generous gifts to me,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لَمْ يُعْيِكَ بُرْهَانٌ وَ لَا بَيَانٌ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lam yu`yika bur-hānun wa lā bayān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whom no proof or explication can thwart.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39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جَاوِرْ بِيَ الْأَطْيَبِينَ مِنْ أَوْلِيَائِكَ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jāwir biyal aṭyabīna min awliyā-ik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make me the neighbour of the best of Your friends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39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ْفِيْ الْجِنَانِ الَّتِيْ زَيَّنْتَهَا لِأَصْفِيَائِكَ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fil jinānil latī zayyantahā li-aṣfiyā-ik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 the Gardens which You hast adorned for Your chosen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39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جَلِّلْنِيْ شَرَائِفَ نِحَلِكَ فِيْ الْمَقَامَاتِ الْمُعَدَّةِ لِأَحِبَّائِكَ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jallinī sharā-ifa niḥalika fil maqāmātil mu`addati li-aḥibbā-ik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wrap me in Your noble presents in the stations prepared for Your beloveds!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39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اجْعَلْ لِيْ عِنْدَكَ مَقِيلًا آوِيْ إِلَيْهِ مُطْمَئِنًّا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waj`al lī `indaka maqīlan-āwī ilayhi muṭma-innā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Appoint for me a resting place with You where I may seek haven in serenity,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39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مَثَابَةً أَتَبَوَّؤُهَا وَ أَقَرُّ عَيْنًا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mathābatan atabawwa-uhā wa aqarru `aynā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a resort to which I may revert and rest my eyes,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39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لَا تُقَايِسْنِيْ بِعَظِيمَاتِ الْجَرَائِرِ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lā tuqāyisnī bi`aẓīmātil jarā-ir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weigh not against me my dreadful misdeeds,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39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لَا تُهْلِكْنِيْ يَوْمَ تُبْلَى السَّرَائِرُ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lā tuhliknī yawma tublas sarā-ir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destroy me not on "the day the secrets are tried" (86:9],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39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أَزِلْ عَنِّيْ كُلَّ شَكٍّ وَ شُبْهَةٍ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azil `annī kulla shakkin wa shubhah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eliminate from me every doubt and uncertainty,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39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اجْعَلْ لِيْ فِيْ الْحَقِّ طَرِيقًا مِنْ كُلِّ رَحْمَةٍ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waj`al lī fil ḥaqqi ṭarīqan min kulli raḥmah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appoint for me a way in the truth from every mercy,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39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أَجْزِلْ لِيْ قِسَمَ الْمَوَاهِبِ مِنْ نَوَالِكَ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ajzil lī qisamal mawāhibi min nawālik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make plentiful for me the portions of gifts from Your granting of awards,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اَلْحَمْدُ لِلَّهِ رَبِّ الْعَالَمِيْنَ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 ḥamdu lillāhi rabbil `ālamīn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"Praise belongs to God, Lord of the worlds" (1:2)!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أَنْتَ الَّذِيْ أَحْصَيْتَ كُلَّ شَيْءٍ عَدَدًا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antal ladhī aḥṣayta kulla shay-in `adadā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It is You who hast counted everything in numbers,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40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وَفِّرْ عَلَيَّ حُظُوظَ الْإِحْسَانِ مِنْ إِفْضَالِكَ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waffir `alayya ḥuẓūẓal iḥsāni min ifḍālik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fill out for me the shares of beneficence from Your bestowal of bounty!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40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اجْعَلْ قَلْبِيْ وَاثِقًا بِمَا عِنْدَكَ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waj`al qalbī wāthiqan bimā `indak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Make my heart trust in what is with You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40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هَمِّيْ مُسْتَفْرَغًا لِمَا هُوَ لَكَ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hammī mustafraghan limā huwa lak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my concern free for what is Thine,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40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اسْتَعْمِلْنِيْ بِمَا تَسْتَعْمِلُ بِهِ خَالِصَتَكَ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wasta`milnī bimā tasta`milu bihi khāliṣatak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employ me in that in which You employest Your pure friends,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40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أَشْرِبْ قَلْبِيْ عِنْدَ ذُهُولِ الْعُقُولِ طَاعَتَكَ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ashrib qalbī `inda dhuhūlil `uqūli ṭā`atak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drench my heart with Your obedience when intellects are distracted,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40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اجْمَعْ لِيَ الْغِنَى وَ الْعَفَافَ وَ الدَّعَةَ وَ الْمُعَافَاةَ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wajma` liyal ghinā wal `afāfa wad da`ata wal mu`āfāh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combine within me independence, continence, ease, release,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40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الصِّحَّةَ وَ السَّعَةَ وَ الطُّمَأْنِيْنَةَ وَ الْعَافِيَةَ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waṣ ṣiḥḥata was sa`ata waṭ ṭuma-nīnata wal `āfiyah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health, plenty, tranquillity, and well being!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40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لَا تُحْبِطْ حَسَنَاتِيْ بِمَا يَشُوبُهَا مِنْ مَعْصِيَتِكَ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lā tuḥbiṭ ḥasanātī bimā yashūbuhā min ma`ṣiyatik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Make not fail my good deeds through my disobedience that stains them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40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لَا خَلَوَاتِيْ بِمَا يَعْرِضُ لِيْ مِنْ نَزَغَاتِ فِتْنَتِكَ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lā khalawātī bimā ya`riḍu lī min nazaghāti fitnatik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or my private times of worship through the instigations of Your trial!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40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صُنْ وَجْهِيْ عَنِ الطَّلَبِ إِلَى أَحَدٍ مِنَ الْعَالَمِيْنَ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ṣun wajhī `aniṭ ṭalabi ilā aḥadin minal `ālamīn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Safeguard my face from asking from anyone in the world,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جَعَلْتَ لِكُلِّ شَيْءٍ أَمَدًا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ja`alta likulli shay-in amadā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appointed for everything a term,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4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ذُبَّنِيْ عَنِ الْتِمَاسِ مَا عِنْدَ الْفَاسِقِينَ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dhubbanī `anil timāsi mā `indal fāsiqīn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drive me far from begging for that which is with the ungodly!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4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لَا تَجْعَلْنِيْ لِلظَّالِمِيْنَ ظَهِيرًا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lā taj`alnī liẓẓālimīna ẓahīrā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Make me not an aid to the wrongdoers,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4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لَا لَهُمْ عَلَى مَحْوِ كِتَابِكَ يَدًا وَ نَصِيرًا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lā lahum `alā maḥwi kitābika yadan wa naṣīrā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nor their hand and helper in erasing Your Book!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4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حُطْنِيْ مِنْ حَيْثُ لَا أَعْلَمُ حِيَاطَةً تَقِينِيْ بِهَا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ḥuṭnī min ḥaythu lā a`lamu ḥiyāṭatan taqīnī bihā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Defend me whence I know not with a defense through which You protectest me!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4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افْتَحْ لِيْ أَبْوَابَ تَوْبَتِكَ وَ رَحْمَتِكَ وَ رَأْفَتِكَ وَ رِزْقِكَ الْوَاسِعِ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waftaḥ lī abwāba tawbatika wa raḥmatika wa ra-fatika wa rizqikal wāsi`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Open toward me the gates of Your repentance, Your mercy, Your clemency, and Your boundless provision!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4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إِنِّيْ إِلَيْكَ مِنَ الرَّاغِبِينَ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innī ilayka minar rāghibīn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Surely I am one of those who beseech You!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4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أَتْمِمْ لِيْ إِنْعَامَكَ إِنَّكَ خَيْرُ الْمُنْعِمِيْنَ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atmim lī in`āmaka innaka khayrul mun`imīn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complete Your favour toward me! Surely You art the best of those who show favour!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4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اجْعَلْ بَاقِيَ عُمْرِيْ فِيْ الْحَجِّ وَ الْعُمْرَةِ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waj`al bāqiya `umrī fil ḥajji wal `umrah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Place the rest of my life in the hajj and the 'umra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4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اِبْتِغَاءَ وَجْهِكَ يَا رَبَّ الْعَالَمِيْنَ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ibtighā-a wajhika yā rabbal `ālamīn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seeking Your face, O Lord of the worlds!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4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صَلَّى اللَّهُ عَلَى مُحَمَّدٍ وَ آلِهِ الطَّيِّبِينَ الطَّاهِرِينَ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ṣallallāhu `alā muḥammadin wa-ālihiṭ ṭayyibīnaṭ ṭāhirīn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may God bless Muhammad and his Household, the good, the pure,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قَدَّرْتَ كُلَّ شَيْءٍ تَقْدِيرًا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qaddar-ta kulla shay-in taqdīrā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ordained everything with an ordination.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4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السَّلَامُ عَلَيْهِ وَ عَلَيْهِمْ أَبَدَ الْآبِدِيْنَ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was salāmu `alayhi wa `alayhim abadal-ābidīn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peace be upon him and them always and forever!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أَنْتَ الَّذِيْ قَصُرَتِ الْأَوْهَامُ عَنْ ذَاتِيَّتِكَ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antal ladhī qaṣuratil awhāmu `an dhātiyyatik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It is You before whose selfness imaginations fall short,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عَجَزَتِ الْأَفْهَامُ عَنْ كَيْفِيَّتِكَ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`ajazatil afhāmu `an kayfiyyatik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before whose howness understandings have no incapacity,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لَمْ تُدْرِكِ الْأَبْصَارُ مَوْضِعَ أَيْنِيَّتِكَ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lam tudrikil abṣāru mawḍi`a ayniyyatik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the place of whose whereness eyes perceive not.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أَنْتَ الَّذِيْ لَا تُحَدُّ فَتَكُونَ مَحْدُودًا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antal ladhī lā tuḥaddu fatakūna maḥdūdā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It is You who hast no bounds, lest You be bounded,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لَمْ تُمَثَّلْ فَتَكُونَ مَوْجُودًا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lam tumathhal fatakūna mawjūdā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who art not exemplified, lest You be found,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لَمْ تَلِدْ فَتَكُونَ مَوْلُودًا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lam talid fatakūna mawlūdā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who dost not beget, lest You be begotten.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أَنْتَ الَّذِيْ لَا ضِدَّ مَعَكَ فَيُعَانِدَكَ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antal ladhī lā ḍidda ma`aka fayu`ānidak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It is You with whom there is no opposite, lest it contend with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لَكَ الْحَمْدُ بَدِيعَ السَّمَاوَاتِ وَ الْأَرْضِ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lakal ḥamdu badī`as samāwāti wal ar-ḍ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God, to You belongs praise! Originator of the heavens and the earth!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لَا عِدْلَ لَكَ فَيُكَاثِرَكَ وَ لَا نِدَّ لَكَ فَيُعَارِضَكَ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lā `idla laka fayukāthiraka wa lā nidda laka fayu`āriḍak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who hast no equal, lest it vie with You, who hast no rival, lest it resist You.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أَنْتَ الَّذِيْ ابْتَدَأَ وَ اخْتَرَعَ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antal ladhibtada-a wakhtara`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It is You who art He who began, devised,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اسْتَحْدَثَ وَ ابْتَدَعَ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wastaḥdatha wabtada`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brought forth, originated,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أَحْسَنَ صُنْعَ مَا صَنَعَ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aḥsana ṣun`a mā ṣana`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made well all that He made.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سُبْحَانَكَ مَا أَجَلَّ شَأْنَكَ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subḥānaka mā ajalla sha-nak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Glory be to You! How majestic is Your station!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أَسْنَى فِيْ الْأَمَاكِنِ مَكَانَكَ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asnā fil amākini makānak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How high Your place among the places!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أَصْدَعَ بِالْحَقِّ فُرْقَانَكَ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aṣda`a bil ḥaqqi fur-qānak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How cleanly Your Separator cleaves with the truth!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سُبْحَانَكَ مِنْ لَطِيفٍ مَا أَلْطَفَكَ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subḥānaka min laṭīfin mā alṭafak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Glory be to You! The Gentle - how gentle You art!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رَؤُوفٍ مَا أَرْأَفَكَ وَ حَكِيمٍ مَا أَعْرَفَكَ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ra-ūfin mā ar-afaka wa ḥakīmin mā a`rafak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Clement - how clement You art! The Wise - how knowing You art!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سُبْحَانَكَ مِنْ مَلِيكٍ مَا أَمْنَعَكَ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subḥānaka min malīkin mā amna`ak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Glory be to You! The King - how invincible You art!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ذَا الْجَلَالِ وَ الْإِكْرَامِ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dhal jalāli wal ikrām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Possessor of majesty and munificence!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جَوَادٍ مَا أَوْسَعَكَ وَ رَفِيعٍ مَا أَرْفَعَكَ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jawādin mā awsa`aka wa rafī`in mā ar-fa`ak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Munificent - how full of plenty You art! The Elevated - how elevated You art!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ذُوْ الْبَهَاءِ وَ الْمَجْدِ وَ الْكِبْرِيَاءِ وَ الْحَمْدِ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dhul bahā-i wal majdi wal kibriyā-i wal ḥamd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Possessor of radiance and glory, magnificence and praise!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سُبْحَانَكَ بَسَطْتَ بِالْخَيْرَاتِ يَدَكَ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subḥānaka basaṭta bil khayrāti yadak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Glory be to You! You hast stretched forth Your hand with good things,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عُرِفَتِ الْهِدَايَةُ مِنْ عِنْدِكَ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`urifatil hidāyatu min `indik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from You guidance has come to be known,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فَمَنِ الْتَمَسَكَ لِدِينٍ أَوْ دُنْيَا وَجَدَكَ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famanil tamasaka lidīnin aw dunyā wajadak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so he who begs from You religion or this world will find You.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سُبْحَانَكَ خَضَعَ لَكَ مَنْ جَرَى فِيْ عِلْمِكَ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subḥānaka khaḍa`a laka man jarā fī `ilmik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Glory be to You! Whatever passes in Your knowledge is subjected to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خَشَعَ لِعَظَمَتِكَ مَا دُوْنَ عَرْشِكَ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khasha`a li`aẓamatika mā dūna `ar-shik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all below Your Throne are humbled before Your mightiness,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انْقَادَ لِلتَّسْلِيمِ لَكَ كُلُّ خَلْقِكَ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wanqāda littaslīmi laka kullu khalqik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every one of Your creatures follows You in submission.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سُبْحَانَكَ لَا تُحَسُّ وَ لَا تُجَسُّ وَ لَا تُمَسُّ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subḥānaka lā tuḥassu wa lā tujassu wa lā tumass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Glory be to You! You art not sensed, nor touched, nor felt,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لَا تُكَادُ وَ لَا تُمَاطُ وَ لَا تُنَازَعُ وَ لَا تُجَارَى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lā tukādu wa lā tumāṭu wa lā tunāza`u wa lā tujārā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nor beguiled, nor held back, nor challenged, nor kept up with,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رَبَّ الْأَرْبَابِ وَ إِلَهَ كُلِّ مَأْلُوهٍ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rabbal ar-bābi wa ilaha kulli ma-lūh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Lord of lords! Object of worship of every worshiper!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لَا تُمَارَى وَ لَا تُخَادَعُ وَ لَا تُمَاكَرُ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lā tumārā wa lā tukhāda`u wa lā tumākar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nor resisted, nor deceived, nor circumvented.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سُبْحَانَكَ سَبِيلُكَ جَدَدٌ وَ أَمْرُكَ رَشَدٌ وَ أَنْتَ حَيٌّ صَمَدٌ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subḥānaka sabīluka jadadun wa amruka rashadun wa anta ḥayyun ṣamad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Glory be to You! Your path is smooth ground, Your command right guidance, and You art a living, eternal refuge.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سُبْحَانَكَ قَوْلُكَ حُكْمٌ وَ قَضَاؤُكَ حَتْمٌ وَ إِرَادَتُكَ عَزْمٌ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subḥānaka qawluka ḥukmun wa qaḍa-uka ḥatmun wa irādatuka `azm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Glory be to You! Your word is decisive, Your decree unfailing, Your will resolute.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سُبْحَانَكَ لَا رَادَّ لِمَشِيَّتِكَ وَ لَا مُبَدِّلَ لِكَلِمَاتِكَ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subḥānaka lā rādda limashiyyatika wa lā mubaddila likalimātik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Glory be to You! None can reject Your wish, none can change Your words.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سُبْحَانَكَ بَاهِرَ الْآيَاتِ فَاطِرَ السَّمَاوَاتِ بَارِئَ النَّسَمَاتِ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subḥānaka bāhiral-āyāti fāṭiras samāwāti bāri-an nasamāt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Glory be to You, Outdazzling in signs, Creator of the heavens, Author of the spirits!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لَكَ الْحَمْدُ حَمْدًا يَدُومُ بِدَوَامِكَ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lakal ḥamdu ḥamdan yadūmu bidawāmik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To You belongs praise, a praise that will be permanent with Your permanence!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لَكَ الْحَمْدُ حَمْدًا خَالِدًا بِنِعْمَتِكَ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lakal ḥamdu ḥamdan khālidan bini`matik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To You belongs praise, a praise everlasting through Your favour!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لَكَ الْحَمْدُ حَمْدًا يُوَازِيْ صُنْعَكَ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lakal ḥamdu ḥamdan yuwāzī ṣun`ak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To You belongs praise, a praise that will parallel Your benefaction!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لَكَ الْحَمْدُ حَمْدًا يَزِيدُ عَلَى رِضَاكَ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lakal ḥamdu ḥamdan yazīdu `alā riḍāk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To You belongs praise, a praise that will increase Your good pleasure!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لَكَ الْحَمْدُ حَمْدًا مَعَ حَمْدِ كُلِّ حَامِدٍ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lakal ḥamdu ḥamdan ma`a ḥamdi kulli ḥāmid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To You belongs praise, a praise along with the praise of every praiser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خَالِقَ كُلِّ مَخْلُوقٍ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khāliqa kulli makhlūq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Creator of every creature!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شُكْرًا يَقْصُرُ عَنْهُ شُكْرُ كُلِّ شَاكِرٍ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shukran yaqṣuru `anhu shukru kulli shākir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a thanksgiving before which falls short the thanksgiving of every thanksgiver;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حَمْدًا لَا يَنْبَغِيْ إِلَّا لَكَ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ḥamdan lā yanbaghī illā lak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 praise which is suitable for none but You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لَا يُتَقَرَّبُ بِهِ إِلَّا إِلَيْكَ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lā yutaqarrabu bihi illā ilayk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through which nearness is sought to none but You;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حَمْدًا يُسْتَدَامُ بِهِ الْأَوَّلُ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ḥamdan yustadāmu bihil awwal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 praise which will make permanent the first [bounty]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يُسْتَدْعَى بِهِ دَوَامُ الْآخِرِ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yustad`ā bihi dawāmul-ākhir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call forth the permanence of the last;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حَمْدًا يَتَضَاعَفُ عَلَى كُرُورِ الْأَزْمِنَةِ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ḥamdan yataḍā`afu `alā kurūril azminah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 praise which will multiply through recurrence of times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يَتَزَايَدُ أَضْعَافًا مُتَرَادِفَةً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yatazāyadu aḍ`āfan mutarādifah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increase through successive doublings;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حَمْدًا يَعْجِزُ عَنْ إِحْصَائِهِ الْحَفَظَةُ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ḥamdan ya`jizu `an iḥṣā-ihil ḥafaẓah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 praise which the guardians will not be able to number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يَزِيدُ عَلَى مَا أَحْصَتْهُ فِيْ كِتَابِكَ الْكَتَبَةُ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yazīdu `alā mā aḥṣat-hu fī kitābikal katabah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which exceeds what the writers number in Your Book;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حَمْدًا يُوَازِنُ عَرْشَكَ الْمَجِيدَ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ḥamdan yuwāzinu `ar-shakal majīd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 praise which will counterbalance Your glorious Throne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وَارِثَ كُلِّ شَيْءٍ لَيْسَ كَمِثْلِهِ شَيْءٌ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wāritha kulli shay-in laysa kamithlihi shay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Inheritor of all things! "There is nothing like Him" (42:11],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يُعَادِلُ كُرْسِيَّكَ الرَّفِيعَ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yu`ādilu kur-siyyakar rafī`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equal Your elevated Footstool;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حَمْدًا يَكْمُلُ لَدَيْكَ ثَوَابُهُ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ḥamdan yakmulu ladayka thawābuh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 praise whose reward with You will be complete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يَسْتَغْرِقُ كُلَّ جَزَاءٍ جَزَاؤُهُ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yastaghriqu kulla jazā-in jaza-uh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whose recompense will comprise every recompense;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حَمْدًا ظَاهِرُهُ وَفْقٌ لِبَاطِنِهِ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ḥamdan ẓāhiruhu wafqun libāṭinih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 praise whose outward conforms to its inward,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بَاطِنُهُ وَفْقٌ لِصِدْقِ النِّيَّةِ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bāṭinuhu wafqun liṣidqin niyyah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whose inward conforms to correct intention;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حَمْدًا لَمْ يَحْمَدْكَ خَلْقٌ مِثْلَهُ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ḥamdan lam yaḥmadka khalqun mithlah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 praise with whose like no creature has praised You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لَا يَعْرِفُ أَحَدٌ سِوَاكَ فَضْلَهُ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lā ya`rifu aḥadun siwāka faḍlah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whose excellence none knows but Thou;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حَمْدًا يُعَانُ مَنِ اجْتَهَدَ فِيْ تَعْدِيْدِهِ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ḥamdan yu`ānu manijtahada fī ta`dīdih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 praise in which he who strives to multiply Your praise will be helped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يُؤَيَّدُ مَنْ أَغْرَقَ نَزْعًا فِيْ تَوْفِيَتِهِ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yu-ayyadu man aghraqa naz`an fī tawfiyatih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he who draws the bow to the utmost in fulfilling it will be confirmed;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حَمْدًا يَجْمَعُ مَا خَلَقْتَ مِنَ الْحَمْدِ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ḥamdan yajma`u mā khalaqta minal ḥamd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 praise which will gather all the praise which You hast created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47 - Sahifat Sajjadiyyah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