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  <p:sldId id="324" r:id="rId75"/>
    <p:sldId id="325" r:id="rId76"/>
    <p:sldId id="326" r:id="rId77"/>
    <p:sldId id="327" r:id="rId78"/>
    <p:sldId id="328" r:id="rId79"/>
    <p:sldId id="329" r:id="rId80"/>
    <p:sldId id="330" r:id="rId81"/>
    <p:sldId id="331" r:id="rId82"/>
    <p:sldId id="332" r:id="rId83"/>
    <p:sldId id="333" r:id="rId84"/>
    <p:sldId id="334" r:id="rId85"/>
    <p:sldId id="335" r:id="rId86"/>
    <p:sldId id="336" r:id="rId87"/>
    <p:sldId id="337" r:id="rId88"/>
    <p:sldId id="338" r:id="rId89"/>
    <p:sldId id="339" r:id="rId90"/>
    <p:sldId id="340" r:id="rId91"/>
    <p:sldId id="341" r:id="rId92"/>
    <p:sldId id="342" r:id="rId93"/>
    <p:sldId id="343" r:id="rId94"/>
    <p:sldId id="344" r:id="rId95"/>
    <p:sldId id="345" r:id="rId96"/>
    <p:sldId id="346" r:id="rId97"/>
    <p:sldId id="347" r:id="rId98"/>
    <p:sldId id="348" r:id="rId99"/>
    <p:sldId id="349" r:id="rId100"/>
    <p:sldId id="350" r:id="rId101"/>
    <p:sldId id="351" r:id="rId102"/>
    <p:sldId id="352" r:id="rId103"/>
    <p:sldId id="353" r:id="rId104"/>
    <p:sldId id="354" r:id="rId105"/>
    <p:sldId id="355" r:id="rId106"/>
    <p:sldId id="356" r:id="rId107"/>
    <p:sldId id="357" r:id="rId108"/>
    <p:sldId id="358" r:id="rId109"/>
    <p:sldId id="359" r:id="rId110"/>
    <p:sldId id="360" r:id="rId111"/>
    <p:sldId id="361" r:id="rId112"/>
    <p:sldId id="362" r:id="rId113"/>
    <p:sldId id="363" r:id="rId114"/>
    <p:sldId id="364" r:id="rId115"/>
    <p:sldId id="365" r:id="rId116"/>
    <p:sldId id="366" r:id="rId117"/>
    <p:sldId id="367" r:id="rId118"/>
    <p:sldId id="368" r:id="rId119"/>
    <p:sldId id="369" r:id="rId120"/>
    <p:sldId id="370" r:id="rId121"/>
    <p:sldId id="371" r:id="rId122"/>
    <p:sldId id="372" r:id="rId123"/>
    <p:sldId id="373" r:id="rId124"/>
    <p:sldId id="374" r:id="rId125"/>
    <p:sldId id="375" r:id="rId126"/>
    <p:sldId id="376" r:id="rId127"/>
    <p:sldId id="377" r:id="rId128"/>
    <p:sldId id="378" r:id="rId129"/>
    <p:sldId id="379" r:id="rId130"/>
    <p:sldId id="380" r:id="rId131"/>
    <p:sldId id="381" r:id="rId132"/>
    <p:sldId id="382" r:id="rId133"/>
    <p:sldId id="383" r:id="rId134"/>
    <p:sldId id="384" r:id="rId135"/>
    <p:sldId id="385" r:id="rId136"/>
    <p:sldId id="386" r:id="rId137"/>
    <p:sldId id="387" r:id="rId138"/>
    <p:sldId id="388" r:id="rId139"/>
    <p:sldId id="389" r:id="rId140"/>
    <p:sldId id="390" r:id="rId141"/>
    <p:sldId id="391" r:id="rId142"/>
    <p:sldId id="392" r:id="rId143"/>
    <p:sldId id="393" r:id="rId144"/>
    <p:sldId id="394" r:id="rId145"/>
    <p:sldId id="395" r:id="rId146"/>
    <p:sldId id="396" r:id="rId147"/>
    <p:sldId id="397" r:id="rId148"/>
    <p:sldId id="398" r:id="rId149"/>
    <p:sldId id="399" r:id="rId150"/>
    <p:sldId id="400" r:id="rId151"/>
    <p:sldId id="401" r:id="rId152"/>
    <p:sldId id="402" r:id="rId153"/>
    <p:sldId id="403" r:id="rId154"/>
    <p:sldId id="404" r:id="rId155"/>
    <p:sldId id="405" r:id="rId156"/>
    <p:sldId id="406" r:id="rId157"/>
    <p:sldId id="407" r:id="rId158"/>
    <p:sldId id="408" r:id="rId159"/>
    <p:sldId id="409" r:id="rId160"/>
    <p:sldId id="410" r:id="rId161"/>
    <p:sldId id="411" r:id="rId162"/>
    <p:sldId id="412" r:id="rId163"/>
    <p:sldId id="413" r:id="rId164"/>
    <p:sldId id="414" r:id="rId165"/>
    <p:sldId id="415" r:id="rId166"/>
    <p:sldId id="416" r:id="rId167"/>
    <p:sldId id="417" r:id="rId168"/>
    <p:sldId id="418" r:id="rId169"/>
    <p:sldId id="419" r:id="rId170"/>
    <p:sldId id="420" r:id="rId171"/>
    <p:sldId id="421" r:id="rId172"/>
    <p:sldId id="422" r:id="rId173"/>
    <p:sldId id="423" r:id="rId174"/>
    <p:sldId id="424" r:id="rId175"/>
    <p:sldId id="425" r:id="rId176"/>
    <p:sldId id="426" r:id="rId177"/>
    <p:sldId id="427" r:id="rId178"/>
    <p:sldId id="428" r:id="rId179"/>
    <p:sldId id="429" r:id="rId180"/>
    <p:sldId id="430" r:id="rId181"/>
    <p:sldId id="431" r:id="rId18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73" Type="http://schemas.openxmlformats.org/officeDocument/2006/relationships/slide" Target="slides/slide67.xml"/><Relationship Id="rId74" Type="http://schemas.openxmlformats.org/officeDocument/2006/relationships/slide" Target="slides/slide68.xml"/><Relationship Id="rId75" Type="http://schemas.openxmlformats.org/officeDocument/2006/relationships/slide" Target="slides/slide69.xml"/><Relationship Id="rId76" Type="http://schemas.openxmlformats.org/officeDocument/2006/relationships/slide" Target="slides/slide70.xml"/><Relationship Id="rId77" Type="http://schemas.openxmlformats.org/officeDocument/2006/relationships/slide" Target="slides/slide71.xml"/><Relationship Id="rId78" Type="http://schemas.openxmlformats.org/officeDocument/2006/relationships/slide" Target="slides/slide72.xml"/><Relationship Id="rId79" Type="http://schemas.openxmlformats.org/officeDocument/2006/relationships/slide" Target="slides/slide73.xml"/><Relationship Id="rId80" Type="http://schemas.openxmlformats.org/officeDocument/2006/relationships/slide" Target="slides/slide74.xml"/><Relationship Id="rId81" Type="http://schemas.openxmlformats.org/officeDocument/2006/relationships/slide" Target="slides/slide75.xml"/><Relationship Id="rId82" Type="http://schemas.openxmlformats.org/officeDocument/2006/relationships/slide" Target="slides/slide76.xml"/><Relationship Id="rId83" Type="http://schemas.openxmlformats.org/officeDocument/2006/relationships/slide" Target="slides/slide77.xml"/><Relationship Id="rId84" Type="http://schemas.openxmlformats.org/officeDocument/2006/relationships/slide" Target="slides/slide78.xml"/><Relationship Id="rId85" Type="http://schemas.openxmlformats.org/officeDocument/2006/relationships/slide" Target="slides/slide79.xml"/><Relationship Id="rId86" Type="http://schemas.openxmlformats.org/officeDocument/2006/relationships/slide" Target="slides/slide80.xml"/><Relationship Id="rId87" Type="http://schemas.openxmlformats.org/officeDocument/2006/relationships/slide" Target="slides/slide81.xml"/><Relationship Id="rId88" Type="http://schemas.openxmlformats.org/officeDocument/2006/relationships/slide" Target="slides/slide82.xml"/><Relationship Id="rId89" Type="http://schemas.openxmlformats.org/officeDocument/2006/relationships/slide" Target="slides/slide83.xml"/><Relationship Id="rId90" Type="http://schemas.openxmlformats.org/officeDocument/2006/relationships/slide" Target="slides/slide84.xml"/><Relationship Id="rId91" Type="http://schemas.openxmlformats.org/officeDocument/2006/relationships/slide" Target="slides/slide85.xml"/><Relationship Id="rId92" Type="http://schemas.openxmlformats.org/officeDocument/2006/relationships/slide" Target="slides/slide86.xml"/><Relationship Id="rId93" Type="http://schemas.openxmlformats.org/officeDocument/2006/relationships/slide" Target="slides/slide87.xml"/><Relationship Id="rId94" Type="http://schemas.openxmlformats.org/officeDocument/2006/relationships/slide" Target="slides/slide88.xml"/><Relationship Id="rId95" Type="http://schemas.openxmlformats.org/officeDocument/2006/relationships/slide" Target="slides/slide89.xml"/><Relationship Id="rId96" Type="http://schemas.openxmlformats.org/officeDocument/2006/relationships/slide" Target="slides/slide90.xml"/><Relationship Id="rId97" Type="http://schemas.openxmlformats.org/officeDocument/2006/relationships/slide" Target="slides/slide91.xml"/><Relationship Id="rId98" Type="http://schemas.openxmlformats.org/officeDocument/2006/relationships/slide" Target="slides/slide92.xml"/><Relationship Id="rId99" Type="http://schemas.openxmlformats.org/officeDocument/2006/relationships/slide" Target="slides/slide93.xml"/><Relationship Id="rId100" Type="http://schemas.openxmlformats.org/officeDocument/2006/relationships/slide" Target="slides/slide94.xml"/><Relationship Id="rId101" Type="http://schemas.openxmlformats.org/officeDocument/2006/relationships/slide" Target="slides/slide95.xml"/><Relationship Id="rId102" Type="http://schemas.openxmlformats.org/officeDocument/2006/relationships/slide" Target="slides/slide96.xml"/><Relationship Id="rId103" Type="http://schemas.openxmlformats.org/officeDocument/2006/relationships/slide" Target="slides/slide97.xml"/><Relationship Id="rId104" Type="http://schemas.openxmlformats.org/officeDocument/2006/relationships/slide" Target="slides/slide98.xml"/><Relationship Id="rId105" Type="http://schemas.openxmlformats.org/officeDocument/2006/relationships/slide" Target="slides/slide99.xml"/><Relationship Id="rId106" Type="http://schemas.openxmlformats.org/officeDocument/2006/relationships/slide" Target="slides/slide100.xml"/><Relationship Id="rId107" Type="http://schemas.openxmlformats.org/officeDocument/2006/relationships/slide" Target="slides/slide101.xml"/><Relationship Id="rId108" Type="http://schemas.openxmlformats.org/officeDocument/2006/relationships/slide" Target="slides/slide102.xml"/><Relationship Id="rId109" Type="http://schemas.openxmlformats.org/officeDocument/2006/relationships/slide" Target="slides/slide103.xml"/><Relationship Id="rId110" Type="http://schemas.openxmlformats.org/officeDocument/2006/relationships/slide" Target="slides/slide104.xml"/><Relationship Id="rId111" Type="http://schemas.openxmlformats.org/officeDocument/2006/relationships/slide" Target="slides/slide105.xml"/><Relationship Id="rId112" Type="http://schemas.openxmlformats.org/officeDocument/2006/relationships/slide" Target="slides/slide106.xml"/><Relationship Id="rId113" Type="http://schemas.openxmlformats.org/officeDocument/2006/relationships/slide" Target="slides/slide107.xml"/><Relationship Id="rId114" Type="http://schemas.openxmlformats.org/officeDocument/2006/relationships/slide" Target="slides/slide108.xml"/><Relationship Id="rId115" Type="http://schemas.openxmlformats.org/officeDocument/2006/relationships/slide" Target="slides/slide109.xml"/><Relationship Id="rId116" Type="http://schemas.openxmlformats.org/officeDocument/2006/relationships/slide" Target="slides/slide110.xml"/><Relationship Id="rId117" Type="http://schemas.openxmlformats.org/officeDocument/2006/relationships/slide" Target="slides/slide111.xml"/><Relationship Id="rId118" Type="http://schemas.openxmlformats.org/officeDocument/2006/relationships/slide" Target="slides/slide112.xml"/><Relationship Id="rId119" Type="http://schemas.openxmlformats.org/officeDocument/2006/relationships/slide" Target="slides/slide113.xml"/><Relationship Id="rId120" Type="http://schemas.openxmlformats.org/officeDocument/2006/relationships/slide" Target="slides/slide114.xml"/><Relationship Id="rId121" Type="http://schemas.openxmlformats.org/officeDocument/2006/relationships/slide" Target="slides/slide115.xml"/><Relationship Id="rId122" Type="http://schemas.openxmlformats.org/officeDocument/2006/relationships/slide" Target="slides/slide116.xml"/><Relationship Id="rId123" Type="http://schemas.openxmlformats.org/officeDocument/2006/relationships/slide" Target="slides/slide117.xml"/><Relationship Id="rId124" Type="http://schemas.openxmlformats.org/officeDocument/2006/relationships/slide" Target="slides/slide118.xml"/><Relationship Id="rId125" Type="http://schemas.openxmlformats.org/officeDocument/2006/relationships/slide" Target="slides/slide119.xml"/><Relationship Id="rId126" Type="http://schemas.openxmlformats.org/officeDocument/2006/relationships/slide" Target="slides/slide120.xml"/><Relationship Id="rId127" Type="http://schemas.openxmlformats.org/officeDocument/2006/relationships/slide" Target="slides/slide121.xml"/><Relationship Id="rId128" Type="http://schemas.openxmlformats.org/officeDocument/2006/relationships/slide" Target="slides/slide122.xml"/><Relationship Id="rId129" Type="http://schemas.openxmlformats.org/officeDocument/2006/relationships/slide" Target="slides/slide123.xml"/><Relationship Id="rId130" Type="http://schemas.openxmlformats.org/officeDocument/2006/relationships/slide" Target="slides/slide124.xml"/><Relationship Id="rId131" Type="http://schemas.openxmlformats.org/officeDocument/2006/relationships/slide" Target="slides/slide125.xml"/><Relationship Id="rId132" Type="http://schemas.openxmlformats.org/officeDocument/2006/relationships/slide" Target="slides/slide126.xml"/><Relationship Id="rId133" Type="http://schemas.openxmlformats.org/officeDocument/2006/relationships/slide" Target="slides/slide127.xml"/><Relationship Id="rId134" Type="http://schemas.openxmlformats.org/officeDocument/2006/relationships/slide" Target="slides/slide128.xml"/><Relationship Id="rId135" Type="http://schemas.openxmlformats.org/officeDocument/2006/relationships/slide" Target="slides/slide129.xml"/><Relationship Id="rId136" Type="http://schemas.openxmlformats.org/officeDocument/2006/relationships/slide" Target="slides/slide130.xml"/><Relationship Id="rId137" Type="http://schemas.openxmlformats.org/officeDocument/2006/relationships/slide" Target="slides/slide131.xml"/><Relationship Id="rId138" Type="http://schemas.openxmlformats.org/officeDocument/2006/relationships/slide" Target="slides/slide132.xml"/><Relationship Id="rId139" Type="http://schemas.openxmlformats.org/officeDocument/2006/relationships/slide" Target="slides/slide133.xml"/><Relationship Id="rId140" Type="http://schemas.openxmlformats.org/officeDocument/2006/relationships/slide" Target="slides/slide134.xml"/><Relationship Id="rId141" Type="http://schemas.openxmlformats.org/officeDocument/2006/relationships/slide" Target="slides/slide135.xml"/><Relationship Id="rId142" Type="http://schemas.openxmlformats.org/officeDocument/2006/relationships/slide" Target="slides/slide136.xml"/><Relationship Id="rId143" Type="http://schemas.openxmlformats.org/officeDocument/2006/relationships/slide" Target="slides/slide137.xml"/><Relationship Id="rId144" Type="http://schemas.openxmlformats.org/officeDocument/2006/relationships/slide" Target="slides/slide138.xml"/><Relationship Id="rId145" Type="http://schemas.openxmlformats.org/officeDocument/2006/relationships/slide" Target="slides/slide139.xml"/><Relationship Id="rId146" Type="http://schemas.openxmlformats.org/officeDocument/2006/relationships/slide" Target="slides/slide140.xml"/><Relationship Id="rId147" Type="http://schemas.openxmlformats.org/officeDocument/2006/relationships/slide" Target="slides/slide141.xml"/><Relationship Id="rId148" Type="http://schemas.openxmlformats.org/officeDocument/2006/relationships/slide" Target="slides/slide142.xml"/><Relationship Id="rId149" Type="http://schemas.openxmlformats.org/officeDocument/2006/relationships/slide" Target="slides/slide143.xml"/><Relationship Id="rId150" Type="http://schemas.openxmlformats.org/officeDocument/2006/relationships/slide" Target="slides/slide144.xml"/><Relationship Id="rId151" Type="http://schemas.openxmlformats.org/officeDocument/2006/relationships/slide" Target="slides/slide145.xml"/><Relationship Id="rId152" Type="http://schemas.openxmlformats.org/officeDocument/2006/relationships/slide" Target="slides/slide146.xml"/><Relationship Id="rId153" Type="http://schemas.openxmlformats.org/officeDocument/2006/relationships/slide" Target="slides/slide147.xml"/><Relationship Id="rId154" Type="http://schemas.openxmlformats.org/officeDocument/2006/relationships/slide" Target="slides/slide148.xml"/><Relationship Id="rId155" Type="http://schemas.openxmlformats.org/officeDocument/2006/relationships/slide" Target="slides/slide149.xml"/><Relationship Id="rId156" Type="http://schemas.openxmlformats.org/officeDocument/2006/relationships/slide" Target="slides/slide150.xml"/><Relationship Id="rId157" Type="http://schemas.openxmlformats.org/officeDocument/2006/relationships/slide" Target="slides/slide151.xml"/><Relationship Id="rId158" Type="http://schemas.openxmlformats.org/officeDocument/2006/relationships/slide" Target="slides/slide152.xml"/><Relationship Id="rId159" Type="http://schemas.openxmlformats.org/officeDocument/2006/relationships/slide" Target="slides/slide153.xml"/><Relationship Id="rId160" Type="http://schemas.openxmlformats.org/officeDocument/2006/relationships/slide" Target="slides/slide154.xml"/><Relationship Id="rId161" Type="http://schemas.openxmlformats.org/officeDocument/2006/relationships/slide" Target="slides/slide155.xml"/><Relationship Id="rId162" Type="http://schemas.openxmlformats.org/officeDocument/2006/relationships/slide" Target="slides/slide156.xml"/><Relationship Id="rId163" Type="http://schemas.openxmlformats.org/officeDocument/2006/relationships/slide" Target="slides/slide157.xml"/><Relationship Id="rId164" Type="http://schemas.openxmlformats.org/officeDocument/2006/relationships/slide" Target="slides/slide158.xml"/><Relationship Id="rId165" Type="http://schemas.openxmlformats.org/officeDocument/2006/relationships/slide" Target="slides/slide159.xml"/><Relationship Id="rId166" Type="http://schemas.openxmlformats.org/officeDocument/2006/relationships/slide" Target="slides/slide160.xml"/><Relationship Id="rId167" Type="http://schemas.openxmlformats.org/officeDocument/2006/relationships/slide" Target="slides/slide161.xml"/><Relationship Id="rId168" Type="http://schemas.openxmlformats.org/officeDocument/2006/relationships/slide" Target="slides/slide162.xml"/><Relationship Id="rId169" Type="http://schemas.openxmlformats.org/officeDocument/2006/relationships/slide" Target="slides/slide163.xml"/><Relationship Id="rId170" Type="http://schemas.openxmlformats.org/officeDocument/2006/relationships/slide" Target="slides/slide164.xml"/><Relationship Id="rId171" Type="http://schemas.openxmlformats.org/officeDocument/2006/relationships/slide" Target="slides/slide165.xml"/><Relationship Id="rId172" Type="http://schemas.openxmlformats.org/officeDocument/2006/relationships/slide" Target="slides/slide166.xml"/><Relationship Id="rId173" Type="http://schemas.openxmlformats.org/officeDocument/2006/relationships/slide" Target="slides/slide167.xml"/><Relationship Id="rId174" Type="http://schemas.openxmlformats.org/officeDocument/2006/relationships/slide" Target="slides/slide168.xml"/><Relationship Id="rId175" Type="http://schemas.openxmlformats.org/officeDocument/2006/relationships/slide" Target="slides/slide169.xml"/><Relationship Id="rId176" Type="http://schemas.openxmlformats.org/officeDocument/2006/relationships/slide" Target="slides/slide170.xml"/><Relationship Id="rId177" Type="http://schemas.openxmlformats.org/officeDocument/2006/relationships/slide" Target="slides/slide171.xml"/><Relationship Id="rId178" Type="http://schemas.openxmlformats.org/officeDocument/2006/relationships/slide" Target="slides/slide172.xml"/><Relationship Id="rId179" Type="http://schemas.openxmlformats.org/officeDocument/2006/relationships/slide" Target="slides/slide173.xml"/><Relationship Id="rId180" Type="http://schemas.openxmlformats.org/officeDocument/2006/relationships/slide" Target="slides/slide174.xml"/><Relationship Id="rId181" Type="http://schemas.openxmlformats.org/officeDocument/2006/relationships/slide" Target="slides/slide175.xml"/><Relationship Id="rId182" Type="http://schemas.openxmlformats.org/officeDocument/2006/relationships/slide" Target="slides/slide17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Simaat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اَللّٰهُمَّ إِنِّي أَسْأَلُكَ بِاسْمِكَ الْعَظِيمِ الْأَعْظَمِ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إِذَا دُعِيتَ بِهِ عَلىٰ كَشْفِ الْبَأْسَاءِ وَالضَّرَّاءِ انْكَشَفَتْ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idhā du`īta bihi `alā kashfil ba-sā-i waḍ ḍarrā-inkashafat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if You are besought thereby to remove misery and adversity, they will be removed.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وَبِطَلْعَتِكَ فِيْ سَاعِيرَ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wabiṭal`atika fī sā`īr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Your appearance in Sa`ir,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وَظُهُورِكَ فِيْ جَبَلِ فَارَانَ بِرَبَوَاتِ الْمُقَدَّسِينَ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waẓuhūrika fī jabali fārāna birabawātil muqaddasīn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Your appearance on Mount Faran on the heights of the holy ones,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وَجُنُودِ الْمَلائِكَةِ الصَّافِّينَ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wajunūdil malā-ikatiṣ ṣāffīn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When the troops of angels were in rows,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وَخُشُوعِ الْمَلائِكَةِ الْمُسَبِّحِينَ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wakhushū`il malā-ikatil musabbiḥīn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with the submissiveness of the angels glorifying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وَبِبَرَكَاتِكَ الَّتِيْ بَارَكْتَ فِيهَا عَلىٰ إِبْرَاهِيمَ خَلِيلِكَ عَلَيْهِ السَّلامُ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wabibarakātikal latī bārakta fīhā `alā ibrāhīma khalīlika `alayhis salām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Your blessings by which You honored Abraham, Your sincere friend (`a)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فِيْ أُمَّةِ مُحَمَّدٍ صَلَّى اللَّهُ عَلَيْهِ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ummati muḥammadin ṣallallāhu `alayhi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among the people of Muhammad, Your blessings be upon him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وَبَارَكْتَ لِإِسْحَاقَ صَفِيِّكَ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wabārakta li-is-ḥāqa ṣafiyyik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blessed Isaac, Your chosen prophet,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فِيْ أُمَّةِ عِيسىٰ عَلَيْهِمَا السَّلامُ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ummati `īsā `alayhimas salām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among the followers of Jesus, peace be on them both,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وَبَارَكْتَ لِيَعْقُوبَ إِسْرَائِيلِكَ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wabārakta liya`qūba isrā-īlik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blessed Jacob, Your favored servant,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فِيْ أُمَّةِ مُوسىٰ عَلَيْهِمَا السَّلامُ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ummati mūsā `alayhimas salām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by including him among the followers of Moses, peace be on them both,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وَبِجَلالِ وَجْهِكَ الْكَرِيمِ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wabijalāli wajhikal karīm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also beseech You in the name of the Majesty of Your Noble Face;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وَبَارَكْتَ لِحَبِيبِكَ مُحَمَّدٍ صَلَّى اللَّهُ عَلَيْهِ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wabārakta liḥabībika muḥammadin ṣallallāhu `alayhi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blessed Your intimate beloved, Muhammad, may the blessings of Allah be upon him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فِيْ عِتْرَتِهِ وَذُرِّيَّتِهِ وَأُمَّتِهِ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`itratihi wadhurriyyatihi wa-ummatih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his offspring, offspring, and people.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وَكَمَا غِبْنَا عَنْ ذٰلِكَ وَلَمْ نَشْهَدْهُ وَ آمَنَّا بِهِ وَلَمْ نَرَهُ صِدْقًا وَعَدْلًا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wakamā ghibnā `an dhālika walam nash-had-hu wa āmannā bihi walam narahu ṣidqan wa`adlā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Allah! Just as we were absent from that but we believe in it honestly and truly,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 تُصَلِّيَ عَلىٰ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 tuṣalliya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we beseech You to send Your benedictions upon Muhammad and the Household of Muhammad,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 تُبَارِكَ عَلىٰ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 tubārika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bless Muhammad and the household of Muhammad,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وَتَرَحَّمَ عَلىٰ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wataraḥḥama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to have mercy on Muhammad and the Household of Muhammad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كَأَفْضَلِ مَا صَلَّيْتَ وَبَارَكْتَ وَتَرَحَّمْتَ عَلىٰ إِبْرَاهِيمَ وَ آلِ إِبْرَاهِيمَ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ka-afḍali mā ṣallayta wabārakta wataraḥḥamta `alā ibrāhīma wa āli ibrāhīm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the most auspicious benedictions, blessings, and mercy that You sent to Abraham and the posterity of Abraham.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حَمِيدٌ مَجِيدٌ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ḥamīdun majīd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Surely, You are Praiseworthy, Glorious,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فَعَّالٌ لِمَا تُرِيدُ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fa``ālun limā turīd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Doer of what You will.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عَلىٰ كُلِّ شَيْءٍ قَدِيرٌ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 `alā kulli shay-in qadīr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Powerful over all things.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أَكْرَمِ الْوُجُوهِ وَأَعَزِّ الْوُجُوهِ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akramil wujūhi wa-a`azzil wujūh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Noblest and most Honored of all faces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You may now beseech Almighty Allah to grant you your personal requests. Then, say the following: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بِحَقِّ هٰذَا الدُّعَاءِ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biḥaqqi hādhad du`ā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in the name of this prayer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وَبِحَقِّ هٰذِهِ الْأَسْمَاءِ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wabiḥaqqi hādhihil asmā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 the name of these Names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اَلَّتِيْ لَا يَعْلَمُ تَفْسِيرَهَا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latī lā ya`lamu tafsīrahā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which none knows their exegesis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يَعْلَمُ بَاطِنَهَا غَيْرُكَ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ya`lamu bāṭinahā ghayruk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their implicit meanings save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صَلِّ عَلىٰ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(please) send Your blessings upon Muhammad and the Household of Muhammad,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وَافْعَلْ بِيْ مَا أَنْتَ أَهْلُهُ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waf`al bī mā anta ahluh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do to me that of which You are worthy,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تَفْعَلْ بِيْ مَا أَنَا أَهْلُهُ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taf`al bī mā ana ahluh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do not do to me what I deserve,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وَاغْفِرْ لِيْ مِنْ ذُنُوبِيْ مَا تَقَدَّمَ مِنْهَا وَمَا تَأَخَّرَ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waghfir lī min dhunūbī mā taqaddama minhā wamā ta-akhhar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forgive my sins—past and future,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وَوَسِّعْ عَلَيَّ مِنْ حَلالِ رِزْقِكَ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wawassi` `alayya min ḥalāli rizqik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increase Your lawful sustenance for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اَلَّذِيْ عَنَتْ لَهُ الْوُجُوهُ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ladhī `anat lahul wujūh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before Whom all faces bow down in submission,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وَاكْفِنِيْ مَؤُونَةَ إِنْسَانِ سَوْءٍ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wakfinī ma-ūnata insāni saw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save me from the trouble of wicked men,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وَجَارِ سَوْءٍ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wajāri saw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wicked neighbors,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وَقَرِينِ سَوْءٍ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waqarīni saw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wicked companions,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وَسُلْطَانِ سَوْءٍ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wasulṭāni saw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wicked rulers.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عَلىٰ مَا تَشَاءُ قَدِيرٌ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`alā mā tashā-u qadīr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Verily, You have power over all that You will to do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وَبِكُلِّ شَيْءٍ عَلِيمٌ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wabikulli shay-in `alīm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have full knowledge of all things.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آمِينَ رَبَّ الْعَالَمِينَ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āmīna rabbal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Respond to me, O Lord of the worlds.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Sayyid Ibn Baqi in al-Misbah advises to say the following: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بِحَقِّ هٰذَا الدُّعَاءِ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biḥaqqi hādhad du`ā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Allah! I beseech You in the name of this prayer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وَبِحَقِّ هٰذِهِ الْأَسْمَاءِ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wabiḥaqqi hādhihil asmā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 the name of these Names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وَخَضَعَتْ لَهُ الرِّقَابُ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wakhaḍa`at lahur riqāb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necks bend down in reverence,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اَلَّتِيْ لَا يَعْلَمُ تَفْسِيرَهَا وَلَا تَأْوِيلَهَا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latī lā ya`lamu tafsīrahā walā ta-wīlahā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which none knows their exegesis or interpretation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يَعْلَمُ بَاطِنَهَا وَلَا ظَاهِرَهَا غَيْرُكَ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ya`lamu bāṭinahā walā ẓāhirahā ghayruk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none knows their implicit or explicit meanings save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 تُصَلِّيَ عَلىٰ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 tuṣalliya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send Your blessings upon Muhammad and the Household of Muhammad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 تَرْزُقَنِيْ خَيْرَ الدُّنْيَا وَالْآخِرَةِ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 tar-zuqanī khayrad dunyā wal-ākhirah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to provide me with the good of this world and the Next World.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You may then mention your need and continue as follows: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وَافْعَلْ بِيْ مَا أَنْتَ أَهْلُهُ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waf`al bī mā anta ahluh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Do to me that of which You are worthy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تَفْعَلْ بِيْ مَا أَنَا أَهْلُهُ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taf`al bī mā ana ahluh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do not do to me what I deserve,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وَانْتَقِمْ لِيْ مِنْ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wantaqim lī min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exact vengeance from… [so-and-so]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(You may here mention the name of your enemy)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وَاغْفِرْ لِيْ مِنْ ذُنُوبِيْ مَا تَقَدَّمَ مِنْهَا وَمَا تَأَخَّرَ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waghfir lī min dhunūbī mā taqaddama minhā wamā ta-akhhar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forgive my sins—past and future,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وَخَشَعَتْ لَهُ الْأَصْوَاتُ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wakhasha`at lahul aṣwāt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sounds yield,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وَلِوَالِدَيَّ وَلِجَمِيعِ الْمُؤْمِنِينَ وَالْمُؤْمِنَاتِ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waliwālidayya walijamī`il mu-minīna walmu-mināt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forgive my parents and all faithful believers—men and women,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وَوَسِّعْ عَلَيَّ مِنْ حَلالِ رِزْقِكَ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wawassi` `alayya min ḥalāli rizqik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increase Your lawful sustenance for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وَاكْفِنِيْ مَؤُونَةَ إِنْسَانِ سَوْءٍ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wakfinī ma-ūnata insāni saw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save me from the troubles of wicked men,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وَجَارِ سَوْءٍ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wajāri saw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wicked neighbors,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وَسُلْطَانِ سَوْءٍ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wasulṭāni saw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wicked rulers,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وَقَرِينِ سَوْءٍ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waqarīni saw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wicked companions,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وَيَوْمِ سَوْءٍ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wayawmi saw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evil days,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وَسَاعَةِ سَوْءٍ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wasā`ati saw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evil hours,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وَانْتَقِمْ لِيْ مِمَّنْ يَكِيدُنِيْ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wantaqim lī mimman yakīdunī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exact vengeance for me on everyone who hatches secret plots against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وَمِمَّنْ يَبْغِيْ عَلَيَّ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wamimman yabghī `alayy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 everyone who oppresses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وَوَجِلَتْ لَهُ الْقُلُوبُ مِنْ مَخَافَتِكَ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wawajilat lahul qulūbu min makhāfatik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all hearts tremble out of fear of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وَيُرِيدُ بِيْ وَبِأَهْلِيْ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wayurīdu bī wabi-ahlī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seeks to do injustice to me, my wife,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وَأَوْلاَدِيْ وَإِخْوَانِيْ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wa-awlādī wa-ikhwānī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children, my brothers,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وَجِيرَانِيْ وَقَرَابَاتِيْ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wajīrānī waqarābātī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neighbors, and my relatives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مِنَ الْمُؤْمِنِينَ وَالْمُؤْمِنَاتِ ظُلْمًا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minal mu-minīna walmu-mināti ẓulmā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among faithful men and women.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عَلىٰ مَا تَشَاءُ قَدِيرٌ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`alā mā tashā-u qadīr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Verily, You have power to do whatever You will to do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وَبِكُلِّ شَيْءٍ عَلِيمٌ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wabikulli shay-in `alīm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have full knowledge of all things.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آمِينَ رَبَّ الْعَالَمِينَ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āmīna rabbal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Respond to me, O Lord of the worlds.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You may then say the following: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بِحَقِّ هٰذَا الدُّعَاءِ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biḥaqqi hādhad du`ā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Allah! In the name of this prayer, I beseech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تَفَضَّلْ عَلىٰ فُقَرَاءِ الْمُؤْمِنِينَ وَالْمُؤْمِنَاتِ بِالْغِنىٰ وَالثَّرْوَةِ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tafaḍḍal `alā fuqarā-il mu-minīna walmu-mināti bil ghinā wath thar-wah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grant wealth and affluence to indigent faithful men and women,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وَبِقُوَّتِكَ الَّتِيْ بِهَا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wabiquwwatikal latī bihā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also beseech You by Your Might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وَعَلىٰ مَرْضَى الْمُؤْمِنِينَ وَالْمُؤْمِنَاتِ بِالشِّفَاءِ وَالصِّحَّةِ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 mar-ḍal mu-minīna walmu-mināti bishhifā-i waṣ ṣiḥḥah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recovery and wellbeing to the sick faithful men and women,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وَعَلىٰ أَحْيَاءِ الْمُؤْمِنِينَ وَالْمُؤْمِنَاتِ بِاللُّطْفِ وَالْكَرَامَةِ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 aḥyā-il mu-minīna walmu-mināti billuṭfi walkarāmah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bliss and clemency to the living faithful men and women,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وَعَلىٰ أَمْوَاتِ الْمُؤْمِنِينَ وَالْمُؤْمِنَاتِ بِالْمَغْفِرَةِ وَالرَّحْمَةِ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 amwātil mu-minīna walmu-mināti bil maghfirati war raḥmah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remit the sins of, and have mercy on, the deceased faithful men and women,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وَعَلىٰ مُسَافِرِيْ الْمُؤْمِنِينَ وَالْمُؤْمِنَاتِ بِالرَّدِّ إِلَى أَوْطَانِهِمْ سَالِمِينَ غَانِمِينَ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 musāfiril mu-minīna walmu-mināti birraddi ilā awṭānihim sālimīna ghānimīn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arrange the return of all faithful travelers with safety and gain,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بِرَحْمَتِكَ يَا أَرْحَمَ الرَّاحِمِينَ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biraḥmatika yā ar-ḥamar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by Your mercy, O Most Merciful of all those who show mercy.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وَصَلَّى اللَّهُ عَلىٰ سَيِّدِنَا مُحَمَّدٍ خَاتَمِ النَّبِيِّينَ وَعِتْرَتِهِ الطَّاهِرِينَ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waṣallallāhu `alā sayyidinā muḥammadin khātamin nabiyyīna wa`itratihiṭ ṭāhirīn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send blessings to our master Muhammad, the Seal of the Prophets, and upon his Household, the purified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وَسَلَّمَ تَسْلِيمًا كَثِيرًا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wasallama taslīman kathīrā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send peace upon them in abundant measure.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تُمْسِكُ السَّمَاءَ أَنْ تَقَعَ عَلَى الْأَرْضِ إِلَّا بِإِذْنِكَ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tumsikus samā-a an taqa`a `alal ar-ḍi illā bi-idhnik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by which You prevent the sky from falling on the earth except with Your permission,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وَتُمْسِكُ السَّمَاوَاتِ وَالْأَرْضَ أَنْ تَزُولاَ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watumsikus samāwāti wal-ar-ḍa an tazūlā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control the heavens and the earth so closely that they cannot move away from their positions,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وَبِمَشِييَّتِكَ الَّتِيْ دَانَ لَهَا الْعَالَمُوْنَ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wabimashīyyatikal latī dāna lahal `ālamūn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by Your Will, which the whole world obeys,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وَبِكَلِمَتِكَ الَّتِيْ خَلَقْتَ بِهَا السَّمَاوَاتِ وَالْأَرْضَ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wabikalimatikal latī khalaqta bihas samāwāti wal-ar-ḍ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by Your Word by which You have created the heavens and the earth,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وَبِحِكْمَتِكَ الَّتِيْ صَنَعْتَ بِهَا الْعَجَائِبَ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wabiḥikmatikal latī ṣana`ta bihal `ajā-ib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by Your Wisdom with which You have created the wonderful things,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وَخَلَقْتَ بِهَا الظُّلْمَةَ وَجَعَلْتَهَا لَيْلًا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wakhalaqta bihaẓ ẓulmata waja`altahā laylā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created darkness, made it night,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وَجَعَلْتَ اللَّيْلَ سَكَنًا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waja`altal layla sakanā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made night the time of quiet and rest,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وَخَلَقْتَ بِهَا النُّورَ وَجَعَلْتَهُ نَهَارًا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wakhalaqta bihan nūra waja`altahu nahārā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created light, made it daylight,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وَجَعَلْتَ النَّهَارَ نُشُورًا مُبْصِرًا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waja`altan nahāra nushūran mubṣirā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made day the time of movement and observation,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وَخَلَقْتَ بِهَا الشَّمْسَ وَجَعَلْتَ الشَّمْسَ ضِيَاءً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wakhalaqta bihash shamsa waja`altash shamsa ḍiyā-ā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created the sun, made the sun light,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وَخَلَقْتَ بِهَا الْقَمَرَ وَجَعَلْتَ الْقَمَرَ نُورًا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wakhalaqta bihal qamara waja`altal qamara nūrā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created the moon, made the moon of light,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وَخَلَقْتَ بِهَا الْكَوَاكِبَ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wakhalaqta bihal kawākib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created heavenly bodies,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وَجَعَلْتَهَا نُجُومًا وَبُرُوجًا وَمَصَابِيحَ وَزِينةً وَرُجُومًا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waja`altahā nujūman waburūjan wamaṣābīḥa wazīntan warujūmā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made them fixed stars, planets, lamps for guidance at night, means of decoration, and missiles,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وَجَعَلْتَ لَهَا مَشَارِقَ وَمَغَارِبَ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waja`alta lahā mashāriqa wamaghārib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created for them east and west,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وَجَعَلْتَ لَهَا مَطَالِعَ وَمَجَارِي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waja`alta lahā maṭāli`a wamajārī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created for them places of ascendancy and orbits,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وَجَعَلْتَ لَهَا فَلَكًا وَمَسَابِحَ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waja`alta lahā falakan wamasābiḥ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created for them a firmament and spheres,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وَقَدَّرْتَهَا فِيْ السَّمَاءِ مَنَازِلَ فَأَحْسَنْتَ تَقْدِيرَهَا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waqaddar-tahā fis samā-i manāzila fa-aḥsanta taqdīrahā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fixed for them stages in the heaven with excellent fixing,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وَصَوَّرْتَهَا فَأَحْسَنْتَ تَصْوِيرَهَا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waṣawwar-tahā fa-aḥsanta taṣwīrahā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shaped the stars with excellent shaping,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وَأَحْصَيْتَهَا بِأَسْمَائِكَ إِحْصَاءً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wa-aḥṣaytahā bi-asmā-ika iḥṣā-ā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measured them through Your Names with exact measurement,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وَدَبَّرْتَهَا بِحِكْمَتِكَ تَدْبِيرًا فَأَحْسَنْتَ تَدْبِيرَهَا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wadabbar-tahā biḥikmatika tadbīran fa-aḥsanta tadbīrahā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designed through Your wisdom a system for them with excellent design,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وَسَخَّرْتَهَا بِسُلْطَانِ اللَّيْلِ وَسُلْطَانِ النَّهَارِ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wasakhhar-tahā bisulṭānil layli wasulṭānin nahār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controlled the heavenly bodies through the influence of night and the influence of day,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وَالسَّاعَاتِ وَعَدَدِ السِّنِينَ وَالْحِسَابِ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 sā`āti wa`adadis sinīna walḥisāb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through hours, making them a means for the reckoning of years and counting,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إِنِّي أَسْأَلُكَ بِاسْمِكَ الْعَظِيمِ الْأَعْظَمِ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as-aluka bismikal `aẓīmil a`ẓam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I beseech You by Your Name, the most great, most majestic,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وَجَعَلْتَ رُؤْيَتَهَا لِجَمِيعِ النَّاسِ مَرْئً وَاحِدًا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waja`alta ru-yatahā lijamī`in nāsi mar-an wāḥidā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made all people see them alike.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وَأَسْأَلُكَ اللَّهُمَّ بِمَجْدِكَ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wa-as-alukallāhumma bimajdik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beseech You, O Allah, in the name of Your glory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اَلَّذِيْ كَلَّمْتَ بِهِ عَبْدَكَ وَرَسُولَكَ مُوْسَى بْنَ عِمْرَانَ عَلَيْهِ السَّلامُ فِيْ الْمُقَدَّسِينَ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ladhī kallamta bihi `abdaka warasūlaka mūsabna `imrāna `alayhis salāmu fil muqaddasīn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which You addressed Your servant and Messenger, Moses the son of `Imran (`a) while he was in the company of angels;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فَوْقَ إِحْسَاسِ الْكَرُّوبِيِّينَ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fawqa iḥsāsil karrūbiyyīn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 address even the favorite cherubim could not ever hear,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فَوْقَ غَمَائِمِ النُّورِ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fawqa ghamā-imin nūr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above the clouds of light,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فَوْقَ تَابُوتِ الشَّهَادَةِ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fawqa tābūtish shahādah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above the box of evidence,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فِيْ عَمُودِ النَّارِ وَفِيْ طُورِ سَيْنَاءَ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`amūdin nāri wafī ṭūri saynā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within the pillar of fire on Mount Sinai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وَفِيْ جَبَلِ حُورِيثَ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wafī jabali ḥūrīth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on Mount Hurith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فِيْ الْوَادِيْ الْمُقَدَّسِ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fil wādil muqaddas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Holy Vale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فِيْ الْبُقْعَةِ الْمُبَارَكَةِ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fil buq`atil mubārakah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sacred tract of land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اَلْأَعَزِّ الْأَجَلِّ الْأَكْرَمِ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a`azzil ajallil akram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most magnificent, and most noble;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جَانِبِ الطُّورِ الْأَيْمَنِ مِنَ الشَّجَرَةِ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jānibiṭ ṭūril aymani minash shajarah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the right of Taurus Mountain through a tree,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وَفِيْ أَرْضِ مِصْرَ بِتِسْعِ آيَاتٍ بَيِّنَاتٍ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wafī ar-ḍi miṣra bitis`i-āyātin bayyināt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[and again addressed him] on the land of Egypt, after showing nine clear signs,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وَيَوْمَ فَرَقْتَ لِبَنِيْ إِسْرَائِيلَ الْبَحْرَ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wayawma faraqta libanī isrā-īlal baḥr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on the day You split the sea for the children of Israel,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وَفِيْ الْمُنْبَجِسَاتِ الَّتِيْ صَنَعْتَ بِهَا الْعَجَائِبَ فِيْ بَحْرِ سُوفٍ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wafil munbajisātil latī ṣana`ta bihal `ajā-iba fī baḥri sūf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caused springs to flow from a stone, thereby displaying wonders of Your might in a deep sea,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وَعَقَدْتَ مَاءَ الْبَحْرِ فِيْ قَلْبِ الْغَمْرِ كَالْحِجَارَةِ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wa`aqadta mā-al baḥri fī qalbil ghamri kalḥijārah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 the day when You solidified the water of the sea in the midst of the storm,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وَجَاوَزْتَ بِبَنِيْ إِسْرَائِيلَ الْبَحْرَ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wajāwazta bibanī isrā-īlal baḥr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caused the children of Israel to pass by the sea,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وَتَمَّتْ كَلِمَتُكَ الْحُسْنىٰ عَلَيْهِمْ بِمَا صَبَرُوْا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watammat kalimatukal ḥusnā `alayhim bimā ṣabarū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fulfilled Your excellent promises made to them because of their calm endurance,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وَأَوْرَثْتَهُمْ مَشَارِقَ الْأَرْضِ وَمَغَارِبَهَا الَّتِيْ بَارَكْتَ فِيهَا لِلْعَالَمِينَ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wa-awrathtahum mashāriqal ar-ḍi wamaghāribahal latī bārakta fīhā lil`ālamīn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made them the master of the East and the West in the earth wherein there are blessings for all the worlds,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وَأَغْرَقْتَ فِرْعَوْنَ وَجُنُودَهُ وَمَرَاكِبَهُ فِيْ الْيَمِّ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wa-aghraqta fir-`awna wajunūdahu wamarākibahu fil yamm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drowned Pharaoh, his armies, and boats in the water.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وَبِاسْمِكَ الْعَظِيمِ الْأَعْظَمِ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wabismikal `aẓīmil a`ẓam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[I beseech You] by Your Name, the great, the Most Great,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اَلَّذِيْ إِذَا دُعِيتَ بِهِ عَلىٰ مَغَالِقِ أَبْوَابِ السَّمَاءِ لِلْفَتْحِ بِالرَّحْمَةِ انْفَتَحَتْ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ladhī idhā du`īta bihi `alā maghāliqi abwābis samā-i lilfat-ḥi birraḥmatinfataḥat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if You are besought thereby to open the closed doors of the sky, they will be opened with Your mercy,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اَلْأَعَزِّ الْأَجَلِّ الْأَكْرَمِ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a`azzil ajallil akram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Most Honorable, Most Majestic, and Most Noble,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وَبِمَجْدِكَ الَّذِيْ تَجَلَّيْتَ بِهِ لِمُوسىٰ كَلِيمِكَ عَلَيْهِ السَّلامُ فِيْ طُورِ سَيْنَاءَ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wabimajdikal ladhī tajallayta bihi limūsā kalīmika `alayhis salāmu fī ṭūri saynā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Your Glory with which You revealed Yourself as light to Moses, Your addressee, peace be on him, on Mount Sinai,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وَلِإِبْرَاهِيمَ عَلَيْهِ السَّلامُ خَلِيلِكَ مِنْ قَبْلُ فِيْ مَسْجِدِ الْخَيْفِ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wali-ibrāhīma `alayhis salāmu khalīlika min qablu fī masjidil khayf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earlier radiated the light for Abraham, Your sincere friend peace be on him, in the Mosque of al-Khif,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وَلِإِسْحَاقَ صَفِيِّكَ عَلَيْهِ السَّلامُ فِيْ بِئْرِ شِيَعٍ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wali-is-ḥāqa ṣafiyyika `alayhis salāmu fī bi-ri shiya`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for Isaac, Your chosen Prophet, peace be on him, in Shi` Well,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وَلِيَعْقُوبَ نَبِيِّكَ عَلَيْهِ السَّلامُ فِيْ بَيْتِ إِيلٍ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waliya`qūba nabiyyika `alayhis salāmu fī bayti 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for Your Prophet Jacob, peace be on him, in Bayt «l,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وَأَوْفَيْتَ لِإِبْرَاهِيمَ عَلَيْهِ السَّلامُ بِمِيثَاقِكَ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wa-awfayta li-ibrāhīma `alayhis salāmu bimīthāqik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fulfilled Your promise to Abraham, peace be on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وَلِإِسْحَاقَ بِحَلْفِكَ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wali-is-ḥāqa biḥalfik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oath in favor of Isaac,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وَلِيَعْقُوبَ بِشَهَادَتِكَ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waliya`qūba bishahādatik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witnessing favoring Jacob,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وَلِلْمُؤْمِنِينَ بِوَعْدِكَ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walilmu-minīna biwa`dik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fulfillments of Your promise to the faithful believers,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وَلِلدَّاعِينَ بِأَسْمَائِكَ فَأَجَبْتَ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waliddā`īna bi-asmā-ika fa-ajabt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Names with which You accepted the prayers of supplicants,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إِذَا دُعِيتَ بِهِ عَلىٰ مَضَائِقِ أَبْوَابِ الْأَرْضِ لِلْفَرَجِ انْفَرَجَتْ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idhā du`īta bihi `alā maḍā-iqi abwābil ar-ḍi lilfarajinfarajat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if You are besought thereby to remove the narrow doors of the heavens for relief, they will be opened wide,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وَبِمَجْدِكَ الَّذِيْ ظَهَرَ لِمُوْسَى بْنِ عِمْرَانَ عَلَيْهِ السَّلامُ عَلىٰ قُبَّةِ الرُّمَّانِ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wabimajdikal ladhī ẓahara limūsabni `imrāna `alayhis salāmu `alā qubbatir rummān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Your Glory, which appeared to Moses, the son of `Imran, in al-Rumman Dome,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وَبِآيَاتِكَ الَّتِيْ وَقَعَتْ عَلىٰ أَرْضِ مِصْرَ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wabi-āyātikal latī waqa`at `alā ar-ḍi miṣr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Your Signs, which appeared in the land of Egypt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بِمَجْدِ الْعِزَّةِ وَالْغَلَبَةِ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bimajdil `izzati walghalabah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great might and victory,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بِآيَاتٍ عَزِيزَةٍ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bi-āyātin `azīzah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powerful signs,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وَبِسُلْطَانِ الْقُوَّةِ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wabisulṭānil quwwah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the display of full command,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وَبِعِزَّةِ الْقُدْرَةِ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wabi`izzatil qudrah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great power,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وَبِشَأْنِ الْكَلِمَةِ التَّامَّةِ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wabisha-nil kalimatit tāmmah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affair of the perfect word,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وَبِكَلِمَاتِكَ الَّتِيْ تَفَضَّلْتَ بِهَا عَلىٰ أَهْلِ السَّمَاوَاتِ وَالْأَرْضِ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wabikalimātikal latī tafaḍḍalta bihā `alā ahlis samāwāti wal-ar-ḍ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Your words with which You do a favor to the inhabitants of the skies and the earth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وَأَهْلِ الدُّنْيَا وَأَهْلِ الْآخِرَةِ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wa-ahlid dunyā wa-ahlil-ākhirah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people of this world and the Next World,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وَبِرَحْمَتِكَ الَّتِيْ مَنَنْتَ بِهَا عَلىٰ جَمِيعِ خَلْقِكَ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wabiraḥmatikal latī mananta bihā `alā jamī`i khalqik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Your Mercy with which You bestow graces upon all Your creatures,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إِذَا دُعِيتَ بِهِ عَلَى الْعُسْرِ لِلْيُسْرِ تَيَسَّرَتْ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idhā du`īta bihi `alal `usri lilyusri tayassarat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if You are besought thereby to make easy the difficulty, it will be easy,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وَبِاسْتِطَاعَتِكَ الَّتِيْ أَقَمْتَ بِهَا عَلَى الْعَالَمِينَ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wabistiṭā`atikal latī aqamta bihā `alal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Your Power with which You dominate the worlds,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وَبِنُوْرِكَ الَّذِيْ قَدْ خَرَّ مِنْ فَزَعِهِ طُورُ سَيْنَاءَ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wabinūrikal ladhī qad kharra min faza`ihi ṭūru saynā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Your Light through fear of which Mount Sinai collapsed,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وَبِعِلْمِكَ وَجَلالِكَ وَكِبْرِيَائِكَ وَعِزَّتِكَ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wabi`ilmika wajalālika wakibriyā-ika wa`izzatik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Your Knowledge, Majesty, Greatness, Honor,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وَجَبَرُوتِكَ الَّتِيْ لَمْ تَسْتَقِلَّهَا الْأَرْضُ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wajabarūtikal latī lam tastaqillahal ar-ḍ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Might, which the earth could not bear,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وَانْخَفَضَتْ لَهَا السَّمَاوَاتُ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wankhafaḍat lahas samāwāt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heavens bent down,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وَانْزَجَرَ لَهَا الْعُمْقُ الْأَكْبَرُ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wanzajara lahal `umqul akbar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great depths restrained themselves,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وَرَكَدَتْ لَهَا الْبِحَارُ وَالْأَنْهَارُ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warakadat lahal biḥāru wal-anhār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oceans and rivers became stable,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وَخَضَعَتْ لَهَا الْجِبَالُ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wakhaḍa`at lahal jibāl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mountains yielded,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وَسَكَنَتْ لَهَا الْأَرْضُ بِمَنَاكِبِهَا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wasakanat lahal ar-ḍu bimanākibihā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earth became firm on its shoulders,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وَاسْتَسْلَمَتْ لَهَا الْخَلائِقُ كُلُّهَا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wastaslamat lahal khalā-iqu kulluhā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creatures surrendered,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إِذَا دُعِيتَ بِهِ عَلَى الْأَمْوَاتِ لِلنُّشُورِ انْتَشَرَتْ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idhā du`īta bihi `alal amwāti linnushūrintasharat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if You are besought thereby to restore the dead to life, they will rise from their graves,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وَخَفَقَتْ لَهَا الرِّيَاحُ فِيْ جَرَيَانِهَا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wakhafaqat lahar riyāḥu fī jarayānihā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winds breathed in their flow,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وَخَمَدَتْ لَهَا النِّيرَانُ فِيْ أَوْطَانِهَا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wakhamadat lahan nīrānu fī awṭānihā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flaming fires were extinguished in their places,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وَبِسُلْطَانِكَ الَّذِيْ عُرِفَتْ لَكَ بِهِ الْغَلَبَةُ دَهْرَ الدُّهُورِ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wabisulṭānikal ladhī `urifat laka bihil ghalabatu dahrad duhūr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Your authority through which You are acknowledged to have All-powerfulness all the times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وَحُمِدْتَ بِهِ فِيْ السَّمَاوَاتِ وَالْأَرَضِينَ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waḥumidta bihi fis samāwāti wal-araḍīn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for which You are praised in the heavens and the earth,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وَبِكَلِمَتِكَ كَلِمَةِ الصِّدْقِ الَّتِيْ سَبَقَتْ لِأَبِينَا آدَمَ عَلَيْهِ السَّلامُ وَذُرِّيَّتِهِ بِالرَّحْمَةِ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wabikalimatika kalimatiṣ ṣidqil latī sabaqat li-abīnā-ādama `alayhis salāmu wadhurriyyatihi birraḥmah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Your word, the Word of Truth, which had became mercy for our father Adam and his offspring,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وَأَسْأَلُكَ بِكَلِمَتِكَ الَّتِيْ غَلَبَتْ كُلَّ شَيْءٍ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wa-as-aluka bikalimatikal latī ghalabat kulla shay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Your word that overcame everything,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وَبِنُوْرِ وَجْهِكَ الَّذِيْ تَجَلَّيْتَ بِهِ لِلْجَبَلِ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wabinūri wajhikal ladhī tajallayta bihi liljabal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the light of Your Face, which when You showed to the Mount,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فَجَعَلْتَهُ دَكًّا وَخَرَّ مُوْسَى صَعِقًا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faja`altahu dakkan wakharra mūsā ṣa`iqā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caused it to crush into pieces, whereby Moses fainted and fell down,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وَبِمَجْدِكَ الَّذِيْ ظَهَرَ عَلَى طُورِ سَيْنَاءَ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wabimajdikal ladhī ẓahara `alā ṭūri saynā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Your Glory, which appeared on Mount Sinai,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فَكَلَّمْتَ بِهِ عَبْدَكَ وَرَسُولَكَ مُوْسَى بْنَ عِمْرَانَ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fakallamta bihi `abdaka warasūlaka mūsabna `imrān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through which You addressed Your servant and Messenger, Moses, the son of `Imran,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Simaat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