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Simaat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إِنِّي أَسْأَلُكَ بِاسْمِكَ الْعَظِيمِ الْأَعْظَمِ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إِذَا دُعِيتَ بِهِ عَلىٰ كَشْفِ الْبَأْسَاءِ وَالضَّرَّاءِ انْكَشَفَتْ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idhā du`īta bihi `alā kashfil ba-sā-i waḍ ḍarrā-inkashafat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are besought thereby to remove misery and adversity, they will be removed.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وَبِطَلْعَتِكَ فِيْ سَاعِيرَ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wabiṭal`atika fī sā`īr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appearance in Sa`ir,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وَظُهُورِكَ فِيْ جَبَلِ فَارَانَ بِرَبَوَاتِ الْمُقَدَّسِينَ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waẓuhūrika fī jabali fārāna birabawātil muqaddasīn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appearance on Mount Faran on the heights of the holy 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وَجُنُودِ الْمَلائِكَةِ الصَّافِّينَ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wajunūdil malā-ikatiṣ ṣāffīn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the troops of angels were in rows,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وَخُشُوعِ الْمَلائِكَةِ الْمُسَبِّحِينَ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wakhushū`il malā-ikatil musabbiḥīn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the submissiveness of the angels glorifying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وَبِبَرَكَاتِكَ الَّتِيْ بَارَكْتَ فِيهَا عَلىٰ إِبْرَاهِيمَ خَلِيلِكَ عَلَيْهِ السَّلامُ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wabibarakātikal latī bārakta fīhā `alā ibrāhīma khalīlika `alayhis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blessings by which You honored Abraham, Your sincere friend (`a)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أُمَّةِ مُحَمَّدٍ 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ummati muḥammadin 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among the people of Muhammad, Your blessings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وَبَارَكْتَ لِإِسْحَاقَ صَفِيِّكَ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wabārakta li-is-ḥāqa ṣafiyyik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blessed Isaac, Your chosen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أُمَّةِ عِيسىٰ عَلَيْهِمَا السَّلامُ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ummati `īsā `alayhimas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among the followers of Jesus, peace be on them both,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وَبَارَكْتَ لِيَعْقُوبَ إِسْرَائِيلِكَ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wabārakta liya`qūba isrā-īlik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blessed Jacob, Your favored servant,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أُمَّةِ مُوسىٰ عَلَيْهِمَا السَّلامُ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ummati mūsā `alayhimas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including him among the followers of Moses, peace be on them both,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وَبِجَلالِ وَجْهِكَ الْكَرِيمِ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wabijalāli wajhikal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beseech You in the name of the Majesty of Your Noble Face;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وَبَارَكْتَ لِحَبِيبِكَ مُحَمَّدٍ 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wabārakta liḥabībika muḥammadin 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blessed Your intimate beloved, Muhammad, may the blessings of Allah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عِتْرَتِهِ وَذُرِّيَّتِهِ وَأُمَّتِهِ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`itratihi wadhurriyyatihi wa-ummatih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his offspring, offspring, and people.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وَكَمَا غِبْنَا عَنْ ذٰلِكَ وَلَمْ نَشْهَدْهُ وَ آمَنَّا بِهِ وَلَمْ نَرَهُ صِدْقًا وَعَدْلًا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wakamā ghibnā `an dhālika walam nash-had-hu wa āmannā bihi walam narahu ṣidqan wa`adlā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Just as we were absent from that but we believe in it honestly and truly,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تُصَلِّيَ عَلىٰ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tuṣalliya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we beseech You to send Your benedictions upon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تُبَارِكَ عَلىٰ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tubārika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bless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وَتَرَحَّمَ عَلىٰ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wataraḥḥama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have mercy on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كَأَفْضَلِ مَا صَلَّيْتَ وَبَارَكْتَ وَتَرَحَّمْتَ عَلىٰ إِبْرَاهِيمَ وَ آلِ إِبْرَاهِيمَ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ka-afḍali mā ṣallayta wabārakta wataraḥḥamta `alā ibrāhīma wa āli ibrāhīm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most auspicious benedictions, blessings, and mercy that You sent to Abraham and the posterity of Abraham.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حَمِيدٌ مَجِيدٌ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ḥamīdun majīd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You are Praiseworthy, Glorious,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فَعَّالٌ لِمَا تُرِيدُ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fa``ālun limā turīd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Doer of what You will.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عَلىٰ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Powerful over all things.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أَكْرَمِ الْوُجُوهِ وَأَعَزِّ الْوُجُوهِ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akramil wujūhi wa-a`azzil wujūh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Noblest and most Honored of all faces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You may now beseech Almighty Allah to grant you your personal requests. Then, say the following: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بِحَقِّ هٰذَا 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biḥaqqi hādhad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in the name of this prayer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وَبِحَقِّ هٰذِهِ الْأَسْمَاءِ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wabiḥaqqi hādhihil asmā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name of these Names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لَا يَعْلَمُ تَفْسِيرَهَا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lā ya`lamu tafsīrahā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none knows their exegesis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يَعْلَمُ بَاطِنَهَا غَيْرُكَ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ya`lamu bāṭinahā ghayruk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their implicit meanings save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عَلىٰ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(please) send Your blessings upon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وَافْعَلْ بِيْ مَا أَنْتَ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waf`al bī mā anta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to me that of which You are worthy,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تَفْعَلْ بِيْ مَا أَنَا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taf`al bī mā ana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not do to me what I deserve,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 لِيْ مِنْ ذُنُوبِيْ مَا تَقَدَّمَ مِنْهَا وَمَا تَأَخَّرَ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lī min dhunūbī mā taqaddama minhā wamā ta-akhhar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my sins—past and future,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وَوَسِّعْ عَلَيَّ مِنْ حَلالِ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wawassi` `alayya min ḥalāli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increase Your lawful sustenance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عَنَتْ لَهُ الْوُجُوهُ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`anat lahul wujūh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Whom all faces bow down in submission,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مَؤُونَةَ إِنْسَانِ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ma-ūnata insāni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save me from the trouble of wicked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وَجَارِ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wajāri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wicked neighbors,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وَقَرِينِ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waqarīni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wicked companions,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وَسُلْطَانِ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wasulṭāni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wicked rulers.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عَلىٰ مَا تَشَاءُ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mā tashā-u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have power over all that You will to do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وَبِكُلِّ شَيْءٍ عَلِيمٌ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wabikulli shay-in `alīm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have full knowledge of all things.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آمِينَ رَبَّ الْعَالَمِينَ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āmīna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Respond to me, O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Sayyid Ibn Baqi in al-Misbah advises to say the following: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بِحَقِّ هٰذَا 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biḥaqqi hādhad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I beseech You in the name of this prayer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وَبِحَقِّ هٰذِهِ الْأَسْمَاءِ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wabiḥaqqi hādhihil asmā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name of these Names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وَخَضَعَتْ لَهُ الرِّقَابُ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wakhaḍa`at lahur riqāb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necks bend down in reverence,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لَا يَعْلَمُ تَفْسِيرَهَا وَلَا تَأْوِيلَهَا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lā ya`lamu tafsīrahā walā ta-wīlahā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none knows their exegesis or interpretation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يَعْلَمُ بَاطِنَهَا وَلَا ظَاهِرَهَا غَيْرُكَ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ya`lamu bāṭinahā walā ẓāhirahā ghayruk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none knows their implicit or explicit meanings save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تُصَلِّيَ عَلىٰ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tuṣalliya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send Your blessings upon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تَرْزُقَنِيْ خَيْرَ الدُّنْيَا وَالْآخِرَةِ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tar-zuqanī khayrad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provide me with the good of this world and the Next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You may then mention your need and continue as follows: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وَافْعَلْ بِيْ مَا أَنْتَ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waf`al bī mā anta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to me that of which You are worthy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تَفْعَلْ بِيْ مَا أَنَا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taf`al bī mā ana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do not do to me what I deserve,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وَانْتَقِمْ لِيْ مِنْ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wantaqim lī min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exact vengeance from… [so-and-so]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(You may here mention the name of your enemy)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 لِيْ مِنْ ذُنُوبِيْ مَا تَقَدَّمَ مِنْهَا وَمَا تَأَخَّرَ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lī min dhunūbī mā taqaddama minhā wamā ta-akhhar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my sins—past and future,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وَخَشَعَتْ لَهُ الْأَصْوَاتُ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wakhasha`at lahul aṣwāt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sounds yield,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وَلِوَالِدَيَّ وَلِجَمِيعِ الْمُؤْمِنِينَ وَالْمُؤْمِنَاتِ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waliwālidayya walijamī`il mu-minīna walmu-mināt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my parents and all faithful believers—men and women,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وَوَسِّعْ عَلَيَّ مِنْ حَلالِ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wawassi` `alayya min ḥalāli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increase Your lawful sustenance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مَؤُونَةَ إِنْسَانِ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ma-ūnata insāni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save me from the troubles of wicked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وَجَارِ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wajāri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wicked neighbors,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وَسُلْطَانِ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wasulṭāni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wicked rulers,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وَقَرِينِ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waqarīni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wicked companions,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وَيَوْمِ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wayawmi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evil days,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وَسَاعَةِ سَوْءٍ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wasā`ati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evil hours,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وَانْتَقِمْ لِيْ مِمَّنْ يَكِيدُنِيْ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wantaqim lī mimman yakīdunī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exact vengeance for me on everyone who hatches secret plots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وَمِمَّنْ يَبْغِيْ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wamimman yabghī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everyone who oppresses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وَوَجِلَتْ لَهُ الْقُلُوبُ مِنْ مَخَافَتِكَ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wawajilat lahul qulūbu min makhāfatik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hearts tremble out of fear of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وَيُرِيدُ بِيْ وَبِأَهْلِيْ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wayurīdu bī wabi-ahlī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seeks to do injustice to me, my wife,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وَأَوْلاَدِيْ وَإِخْوَانِيْ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wa-awlādī wa-ikhwānī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children, my brothers,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وَجِيرَانِيْ وَقَرَابَاتِيْ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wajīrānī waqarābātī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neighbors, and my relatives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الْمُؤْمِنِينَ وَالْمُؤْمِنَاتِ ظُلْمًا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mu-minīna walmu-mināti ẓulmā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among faithful men and women.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عَلىٰ مَا تَشَاءُ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mā tashā-u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have power to do whatever You will to do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وَبِكُلِّ شَيْءٍ عَلِيمٌ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wabikulli shay-in `alīm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have full knowledge of all things.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آمِينَ رَبَّ الْعَالَمِينَ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āmīna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Respond to me, O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You may then say the following: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بِحَقِّ هٰذَا 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biḥaqqi hādhad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In the name of this prayer, I beseech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تَفَضَّلْ عَلىٰ فُقَرَاءِ الْمُؤْمِنِينَ وَالْمُؤْمِنَاتِ بِالْغِنىٰ وَالثَّرْوَةِ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tafaḍḍal `alā fuqarā-il mu-minīna walmu-mināti bil ghinā wath thar-wah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grant wealth and affluence to indigent faithful men and women,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وَبِقُوَّتِكَ الَّتِيْ 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wabiquwwatikal latī 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beseech You by Your Might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وَعَلىٰ مَرْضَى الْمُؤْمِنِينَ وَالْمُؤْمِنَاتِ بِالشِّفَاءِ وَالصِّحَّةِ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mar-ḍal mu-minīna walmu-mināti bishhifā-i waṣ ṣiḥḥah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recovery and wellbeing to the sick faithful men and women,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وَعَلىٰ أَحْيَاءِ الْمُؤْمِنِينَ وَالْمُؤْمِنَاتِ بِاللُّطْفِ وَالْكَرَامَةِ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aḥyā-il mu-minīna walmu-mināti billuṭfi walkarāmah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bliss and clemency to the living faithful men and women,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وَعَلىٰ أَمْوَاتِ الْمُؤْمِنِينَ وَالْمُؤْمِنَاتِ بِالْمَغْفِرَةِ وَالرَّحْمَةِ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amwātil mu-minīna walmu-mināti bil maghfirati war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remit the sins of, and have mercy on, the deceased faithful men and women,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وَعَلىٰ مُسَافِرِيْ الْمُؤْمِنِينَ وَالْمُؤْمِنَاتِ بِالرَّدِّ إِلَى أَوْطَانِهِمْ سَالِمِينَ غَانِمِينَ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musāfiril mu-minīna walmu-mināti birraddi ilā awṭānihim sālimīna ghānimīn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arrange the return of all faithful travelers with safety and gain,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mercy, 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عَلىٰ سَيِّدِنَا مُحَمَّدٍ خَاتَمِ النَّبِيِّينَ وَعِتْرَتِهِ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sayyidinā muḥammadin khātamin nabiyyīna wa`itratihiṭ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to our master Muhammad, the Seal of the Prophets, and upon his Household, the purified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وَسَلَّمَ تَسْلِيمًا كَثِيرًا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wasallama taslīman kathīrā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peace upon them in abundant measure.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تُمْسِكُ السَّمَاءَ أَنْ تَقَعَ عَلَى الْأَرْضِ إِلَّا بِإِذْنِكَ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tumsikus samā-a an taqa`a `alal ar-ḍi illā bi-idhnik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which You prevent the sky from falling on the earth except with Your permission,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وَتُمْسِكُ السَّمَاوَاتِ وَالْأَرْضَ أَنْ تَزُولاَ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watumsikus samāwāti wal-ar-ḍa an tazūlā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control the heavens and the earth so closely that they cannot move away from their positions,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وَبِمَشِييَّتِكَ الَّتِيْ دَانَ لَهَا الْعَالَمُوْنَ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wabimashīyyatikal latī dāna lahal `ālamūn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Will, which the whole world obeys,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وَبِكَلِمَتِكَ الَّتِيْ خَلَقْتَ بِهَا السَّمَاوَاتِ وَالْأَرْضَ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wabikalimatikal latī khalaqta bihas samāwāti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Word by which You have created the heavens and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وَبِحِكْمَتِكَ الَّتِيْ صَنَعْتَ بِهَا الْعَجَائِبَ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wabiḥikmatikal latī ṣana`ta bihal `ajā-ib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Wisdom with which You have created the wonderful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وَخَلَقْتَ بِهَا الظُّلْمَةَ وَجَعَلْتَهَا لَيْلًا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wakhalaqta bihaẓ ẓulmata waja`altahā laylā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created darkness, made it night,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اللَّيْلَ سَكَنًا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waja`altal layla sakanā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night the time of quiet and rest,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وَخَلَقْتَ بِهَا النُّورَ وَجَعَلْتَهُ نَهَارًا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wakhalaqta bihan nūra waja`altahu nahārā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created light, made it daylight,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النَّهَارَ نُشُورًا مُبْصِرًا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waja`altan nahāra nushūran mubṣirā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day the time of movement and observation,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وَخَلَقْتَ بِهَا الشَّمْسَ وَجَعَلْتَ الشَّمْسَ ضِيَاءً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wakhalaqta bihash shamsa waja`altash shamsa ḍiyā-ā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created the sun, made the sun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وَخَلَقْتَ بِهَا الْقَمَرَ وَجَعَلْتَ الْقَمَرَ نُورًا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wakhalaqta bihal qamara waja`altal qamara nūrā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created the moon, made the moon of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وَخَلَقْتَ بِهَا الْكَوَاكِبَ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wakhalaqta bihal kawākib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created heavenly bodies,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وَجَعَلْتَهَا نُجُومًا وَبُرُوجًا وَمَصَابِيحَ وَزِينةً وَرُجُومًا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waja`altahā nujūman waburūjan wamaṣābīḥa wazīntan warujūmā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them fixed stars, planets, lamps for guidance at night, means of decoration, and missiles,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لَهَا مَشَارِقَ وَمَغَارِبَ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 lahā mashāriqa wamaghārib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created for them east and west,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لَهَا مَطَالِعَ وَمَجَارِي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 lahā maṭāli`a wamajārī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created for them places of ascendancy and orbits,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لَهَا فَلَكًا وَمَسَابِحَ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 lahā falakan wamasābiḥ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created for them a firmament and spheres,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وَقَدَّرْتَهَا فِيْ السَّمَاءِ مَنَازِلَ فَأَحْسَنْتَ تَقْدِيرَهَا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waqaddar-tahā fis samā-i manāzila fa-aḥsanta taqdīrahā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fixed for them stages in the heaven with excellent fixing,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وَصَوَّرْتَهَا فَأَحْسَنْتَ تَصْوِيرَهَا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waṣawwar-tahā fa-aḥsanta taṣwīrahā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shaped the stars with excellent shaping,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وَأَحْصَيْتَهَا بِأَسْمَائِكَ إِحْصَاءً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wa-aḥṣaytahā bi-asmā-ika iḥṣā-ā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measured them through Your Names with exact measurement,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وَدَبَّرْتَهَا بِحِكْمَتِكَ تَدْبِيرًا فَأَحْسَنْتَ تَدْبِيرَهَا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wadabbar-tahā biḥikmatika tadbīran fa-aḥsanta tadbīrahā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designed through Your wisdom a system for them with excellent design,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وَسَخَّرْتَهَا بِسُلْطَانِ اللَّيْلِ وَسُلْطَانِ النَّهَارِ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wasakhhar-tahā bisulṭānil layli wasulṭānin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controlled the heavenly bodies through the influence of night and the influence of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وَالسَّاعَاتِ وَعَدَدِ السِّنِينَ وَالْحِسَابِ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sā`āti wa`adadis sinīna walḥisāb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hours, making them a means for the reckoning of years and counting,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أَسْأَلُكَ بِاسْمِكَ الْعَظِيمِ الْأَعْظَمِ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bismikal `aẓīmil a`ẓam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beseech You by Your Name, the most great, most majestic,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رُؤْيَتَهَا لِجَمِيعِ النَّاسِ مَرْئً وَاحِدًا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 ru-yatahā lijamī`in nāsi mar-an wāḥidā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all people see them alike.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وَأَسْأَلُكَ اللَّهُمَّ بِمَجْدِكَ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wa-as-alukallāhumma bimajdik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You, O Allah, in the name of Your glory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كَلَّمْتَ بِهِ عَبْدَكَ وَرَسُولَكَ مُوْسَى بْنَ عِمْرَانَ عَلَيْهِ السَّلامُ فِيْ الْمُقَدَّسِينَ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kallamta bihi `abdaka warasūlaka mūsabna `imrāna `alayhis salāmu fil muqaddasīn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which You addressed Your servant and Messenger, Moses the son of `Imran (`a) while he was in the company of angels;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فَوْقَ إِحْسَاسِ الْكَرُّوبِيِّينَ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fawqa iḥsāsil karrūbiyyīn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address even the favorite cherubim could not ever hear,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فَوْقَ غَمَائِمِ النُّورِ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fawqa ghamā-imin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above the clouds of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فَوْقَ تَابُوتِ الشَّهَادَةِ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fawqa tābūtish shahādah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above the box of evidence,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عَمُودِ النَّارِ وَفِيْ طُورِ سَيْنَاءَ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`amūdin nāri wafī ṭūri saynā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within the pillar of fire on Mount Sinai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 جَبَلِ حُورِيثَ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jabali ḥūrīth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Mount Hurith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الْوَادِيْ الْمُقَدَّسِ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fil wādil muqaddas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Holy Vale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الْبُقْعَةِ الْمُبَارَكَةِ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fil buq`atil mubārakah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sacred tract of land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اَلْأَعَزِّ الْأَجَلِّ الْأَكْرَمِ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a`azzil ajallil akram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most magnificent, and most noble;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جَانِبِ الطُّورِ الْأَيْمَنِ مِنَ الشَّجَرَةِ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jānibiṭ ṭūril aymani minash shajarah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right of Taurus Mountain through a tree,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 أَرْضِ مِصْرَ بِتِسْعِ آيَاتٍ بَيِّنَاتٍ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ar-ḍi miṣra bitis`i-āyātin bayyināt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[and again addressed him] on the land of Egypt, after showing nine clear signs,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وَيَوْمَ فَرَقْتَ لِبَنِيْ إِسْرَائِيلَ الْبَحْرَ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wayawma faraqta libanī isrā-īlal baḥr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the day You split the sea for the children of Israel,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 الْمُنْبَجِسَاتِ الَّتِيْ صَنَعْتَ بِهَا الْعَجَائِبَ فِيْ بَحْرِ سُوفٍ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wafil munbajisātil latī ṣana`ta bihal `ajā-iba fī baḥri sūf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caused springs to flow from a stone, thereby displaying wonders of Your might in a deep sea,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وَعَقَدْتَ مَاءَ الْبَحْرِ فِيْ قَلْبِ الْغَمْرِ كَالْحِجَارَةِ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wa`aqadta mā-al baḥri fī qalbil ghamri kalḥijārah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when You solidified the water of the sea in the midst of the storm,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وَجَاوَزْتَ بِبَنِيْ إِسْرَائِيلَ الْبَحْرَ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wajāwazta bibanī isrā-īlal baḥr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caused the children of Israel to pass by the sea,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وَتَمَّتْ كَلِمَتُكَ الْحُسْنىٰ عَلَيْهِمْ بِمَا صَبَرُوْا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watammat kalimatukal ḥusnā `alayhim bimā ṣabarū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fulfilled Your excellent promises made to them because of their calm endurance,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وَأَوْرَثْتَهُمْ مَشَارِقَ الْأَرْضِ وَمَغَارِبَهَا الَّتِيْ بَارَكْتَ فِيهَا لِلْعَالَمِينَ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wa-awrathtahum mashāriqal ar-ḍi wamaghāribahal latī bārakta fīhā lil`ālamīn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them the master of the East and the West in the earth wherein there are blessings for all the worlds,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وَأَغْرَقْتَ فِرْعَوْنَ وَجُنُودَهُ وَمَرَاكِبَهُ فِيْ الْيَمِّ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wa-aghraqta fir-`awna wajunūdahu wamarākibahu fil yamm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drowned Pharaoh, his armies, and boats in the water.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وَبِاسْمِكَ الْعَظِيمِ الْأَعْظَمِ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wabismikal `aẓīmil a`ẓam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beseech You] by Your Name, the great, the Most 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إِذَا دُعِيتَ بِهِ عَلىٰ مَغَالِقِ أَبْوَابِ السَّمَاءِ لِلْفَتْحِ بِالرَّحْمَةِ انْفَتَحَتْ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idhā du`īta bihi `alā maghāliqi abwābis samā-i lilfat-ḥi birraḥmatinfataḥat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are besought thereby to open the closed doors of the sky, they will be opened with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اَلْأَعَزِّ الْأَجَلِّ الْأَكْرَمِ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a`azzil ajallil akram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Honorable, Most Majestic, and Most Noble,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وَبِمَجْدِكَ الَّذِيْ تَجَلَّيْتَ بِهِ لِمُوسىٰ كَلِيمِكَ عَلَيْهِ السَّلامُ فِيْ طُورِ سَيْنَاءَ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wabimajdikal ladhī tajallayta bihi limūsā kalīmika `alayhis salāmu fī ṭūri saynā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Glory with which You revealed Yourself as light to Moses, Your addressee, peace be on him, on Mount Sinai,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وَلِإِبْرَاهِيمَ عَلَيْهِ السَّلامُ خَلِيلِكَ مِنْ قَبْلُ فِيْ مَسْجِدِ الْخَيْفِ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wali-ibrāhīma `alayhis salāmu khalīlika min qablu fī masjidil khayf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earlier radiated the light for Abraham, Your sincere friend peace be on him, in the Mosque of al-Khif,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وَلِإِسْحَاقَ صَفِيِّكَ عَلَيْهِ السَّلامُ فِيْ بِئْرِ شِيَعٍ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wali-is-ḥāqa ṣafiyyika `alayhis salāmu fī bi-ri shiya`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Isaac, Your chosen Prophet, peace be on him, in Shi` Well,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وَلِيَعْقُوبَ نَبِيِّكَ عَلَيْهِ السَّلامُ فِيْ بَيْتِ إِيلٍ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waliya`qūba nabiyyika `alayhis salāmu fī bayti 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Your Prophet Jacob, peace be on him, in Bayt «l,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وَأَوْفَيْتَ لِإِبْرَاهِيمَ عَلَيْهِ السَّلامُ بِمِيثَاقِكَ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wa-awfayta li-ibrāhīma `alayhis salāmu bimīthāqik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fulfilled Your promise to Abraham, peace be on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وَلِإِسْحَاقَ بِحَلْفِكَ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wali-is-ḥāqa biḥalfik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oath in favor of Isaac,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وَلِيَعْقُوبَ بِشَهَادَتِكَ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waliya`qūba bishahādatik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witnessing favoring Jacob,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وَلِلْمُؤْمِنِينَ بِوَعْدِكَ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walilmu-minīna biwa`dik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fulfillments of Your promise to the faithful 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وَلِلدَّاعِينَ بِأَسْمَائِكَ فَأَجَبْتَ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waliddā`īna bi-asmā-ika fa-ajabt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Names with which You accepted the prayers of supplicants,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إِذَا دُعِيتَ بِهِ عَلىٰ مَضَائِقِ أَبْوَابِ الْأَرْضِ لِلْفَرَجِ انْفَرَجَتْ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idhā du`īta bihi `alā maḍā-iqi abwābil ar-ḍi lilfarajinfarajat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are besought thereby to remove the narrow doors of the heavens for relief, they will be opened wide,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وَبِمَجْدِكَ الَّذِيْ ظَهَرَ لِمُوْسَى بْنِ عِمْرَانَ عَلَيْهِ السَّلامُ عَلىٰ قُبَّةِ الرُّمَّانِ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wabimajdikal ladhī ẓahara limūsabni `imrāna `alayhis salāmu `alā qubbatir rummān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Glory, which appeared to Moses, the son of `Imran, in al-Rumman Dome,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وَبِآيَاتِكَ الَّتِيْ وَقَعَتْ عَلىٰ أَرْضِ مِصْرَ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wabi-āyātikal latī waqa`at `alā ar-ḍi miṣr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Signs, which appeared in the land of Egypt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بِمَجْدِ الْعِزَّةِ وَالْغَلَبَةِ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bimajdil `izzati walghalabah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great might and victory,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بِآيَاتٍ عَزِيزَةٍ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bi-āyātin `azīzah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powerful signs,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وَبِسُلْطَانِ الْقُوَّةِ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wabisulṭānil quwwah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display of full command,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وَبِعِزَّةِ الْقُدْرَةِ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wabi`izzatil qudrah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great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وَبِشَأْنِ الْكَلِمَةِ التَّامَّةِ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wabisha-nil kalimatit tāmmah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affair of the perfect word,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وَبِكَلِمَاتِكَ الَّتِيْ تَفَضَّلْتَ بِهَا عَلىٰ أَهْلِ السَّمَاوَاتِ وَالْأَرْضِ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wabikalimātikal latī tafaḍḍalta bihā `alā ahlis samāwāti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words with which You do a favor to the inhabitants of the skies and the earth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وَأَهْلِ الدُّنْيَا وَأَهْلِ 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wa-ahlid dunyā wa-ahlil-ākhirah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people of this world and the Next 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وَبِرَحْمَتِكَ الَّتِيْ مَنَنْتَ بِهَا عَلىٰ جَمِيعِ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wabiraḥmatikal latī mananta bihā `alā jamī`i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Mercy with which You bestow graces upon all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إِذَا دُعِيتَ بِهِ عَلَى الْعُسْرِ لِلْيُسْرِ تَيَسَّرَتْ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idhā du`īta bihi `alal `usri lilyusri tayassarat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are besought thereby to make easy the difficulty, it will be easy,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وَبِاسْتِطَاعَتِكَ الَّتِيْ أَقَمْتَ بِهَا عَلَى الْعَالَمِينَ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wabistiṭā`atikal latī aqamta bihā `alal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Power with which You dominate the worlds,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وَبِنُوْرِكَ الَّذِيْ قَدْ خَرَّ مِنْ فَزَعِهِ طُورُ سَيْنَاءَ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wabinūrikal ladhī qad kharra min faza`ihi ṭūru saynā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Light through fear of which Mount Sinai collapsed,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وَبِعِلْمِكَ وَجَلالِكَ وَكِبْرِيَائِكَ وَعِزَّتِكَ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wabi`ilmika wajalālika wakibriyā-ika wa`izzatik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Knowledge, Majesty, Greatness, Honor,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وَجَبَرُوتِكَ الَّتِيْ لَمْ تَسْتَقِلَّهَا الْأَرْضُ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wajabarūtikal latī lam tastaqillahal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Might, which the earth could not bear,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وَانْخَفَضَتْ لَهَا السَّمَاوَاتُ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wankhafaḍat lahas samāwāt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heavens bent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وَانْزَجَرَ لَهَا الْعُمْقُ الْأَكْبَرُ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wanzajara lahal `umqul akbar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great depths restrained themselves,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وَرَكَدَتْ لَهَا الْبِحَارُ وَالْأَنْهَارُ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warakadat lahal biḥāru wal-anhār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oceans and rivers became stable,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وَخَضَعَتْ لَهَا الْجِبَالُ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wakhaḍa`at lahal jibāl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mountains yielded,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وَسَكَنَتْ لَهَا الْأَرْضُ بِمَنَاكِبِهَا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wasakanat lahal ar-ḍu bimanākibihā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earth became firm on its shoulders,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وَاسْتَسْلَمَتْ لَهَا الْخَلائِقُ كُلُّهَا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wastaslamat lahal khalā-iqu kulluhā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creatures surrendered,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إِذَا دُعِيتَ بِهِ عَلَى الْأَمْوَاتِ لِلنُّشُورِ انْتَشَرَتْ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idhā du`īta bihi `alal amwāti linnushūrintasharat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are besought thereby to restore the dead to life, they will rise from their graves,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وَخَفَقَتْ لَهَا الرِّيَاحُ فِيْ جَرَيَانِهَا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wakhafaqat lahar riyāḥu fī jarayānihā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winds breathed in their flow,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وَخَمَدَتْ لَهَا النِّيرَانُ فِيْ أَوْطَانِهَا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wakhamadat lahan nīrānu fī awṭānihā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flaming fires were extinguished in their places,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وَبِسُلْطَانِكَ الَّذِيْ عُرِفَتْ لَكَ بِهِ الْغَلَبَةُ دَهْرَ الدُّهُورِ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wabisulṭānikal ladhī `urifat laka bihil ghalabatu dahrad duhūr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authority through which You are acknowledged to have All-powerfulness all the times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وَحُمِدْتَ بِهِ فِيْ السَّمَاوَاتِ وَالْأَرَضِينَ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waḥumidta bihi fis samāwāti wal-araḍīn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which You are praised in the heavens and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وَبِكَلِمَتِكَ كَلِمَةِ الصِّدْقِ الَّتِيْ سَبَقَتْ لِأَبِينَا آدَمَ عَلَيْهِ السَّلامُ وَذُرِّيَّتِهِ بِالرَّحْمَةِ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wabikalimatika kalimatiṣ ṣidqil latī sabaqat li-abīnā-ādama `alayhis salāmu wadhurriyyatihi birraḥmah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word, the Word of Truth, which had became mercy for our father Adam and his offspring,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وَأَسْأَلُكَ بِكَلِمَتِكَ الَّتِيْ غَلَبَتْ كُلَّ شَيْءٍ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wa-as-aluka bikalimatikal latī ghalabat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word that overcame everything,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وَبِنُوْرِ وَجْهِكَ الَّذِيْ تَجَلَّيْتَ بِهِ لِلْجَبَلِ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wabinūri wajhikal ladhī tajallayta bihi liljabal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the light of Your Face, which when You showed to the Mount,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فَجَعَلْتَهُ دَكًّا وَخَرَّ مُوْسَى صَعِقًا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faja`altahu dakkan wakharra mūsā ṣa`iqā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caused it to crush into pieces, whereby Moses fainted and fell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وَبِمَجْدِكَ الَّذِيْ ظَهَرَ عَلَى طُورِ سَيْنَاءَ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wabimajdikal ladhī ẓahara `alā ṭūri saynā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Glory, which appeared on Mount Sinai,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فَكَلَّمْتَ بِهِ عَبْدَكَ وَرَسُولَكَ مُوْسَى بْنَ عِمْرَانَ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fakallamta bihi `abdaka warasūlaka mūsabna `imrān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which You addressed Your servant and Messenger, Moses, the son of `Imran,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Simaat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