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64" r:id="rId214"/>
    <p:sldId id="465" r:id="rId215"/>
    <p:sldId id="466" r:id="rId216"/>
    <p:sldId id="467" r:id="rId217"/>
    <p:sldId id="468" r:id="rId218"/>
    <p:sldId id="469" r:id="rId219"/>
    <p:sldId id="470" r:id="rId220"/>
    <p:sldId id="471" r:id="rId221"/>
    <p:sldId id="472" r:id="rId222"/>
    <p:sldId id="473" r:id="rId223"/>
    <p:sldId id="474" r:id="rId224"/>
    <p:sldId id="475" r:id="rId225"/>
    <p:sldId id="476" r:id="rId226"/>
    <p:sldId id="477" r:id="rId227"/>
    <p:sldId id="478" r:id="rId228"/>
    <p:sldId id="479" r:id="rId229"/>
    <p:sldId id="480" r:id="rId230"/>
    <p:sldId id="481" r:id="rId231"/>
    <p:sldId id="482" r:id="rId232"/>
    <p:sldId id="483" r:id="rId233"/>
    <p:sldId id="484" r:id="rId234"/>
    <p:sldId id="485" r:id="rId235"/>
    <p:sldId id="486" r:id="rId236"/>
    <p:sldId id="487" r:id="rId237"/>
    <p:sldId id="488" r:id="rId238"/>
    <p:sldId id="489" r:id="rId239"/>
    <p:sldId id="490" r:id="rId240"/>
    <p:sldId id="491" r:id="rId241"/>
    <p:sldId id="492" r:id="rId242"/>
    <p:sldId id="493" r:id="rId243"/>
    <p:sldId id="494" r:id="rId244"/>
    <p:sldId id="495" r:id="rId245"/>
    <p:sldId id="496" r:id="rId246"/>
    <p:sldId id="497" r:id="rId247"/>
    <p:sldId id="498" r:id="rId248"/>
    <p:sldId id="499" r:id="rId249"/>
    <p:sldId id="500" r:id="rId250"/>
    <p:sldId id="501" r:id="rId251"/>
    <p:sldId id="502" r:id="rId252"/>
    <p:sldId id="503" r:id="rId253"/>
    <p:sldId id="504" r:id="rId254"/>
    <p:sldId id="505" r:id="rId255"/>
    <p:sldId id="506" r:id="rId256"/>
    <p:sldId id="507" r:id="rId257"/>
    <p:sldId id="508" r:id="rId258"/>
    <p:sldId id="509" r:id="rId259"/>
    <p:sldId id="510" r:id="rId260"/>
    <p:sldId id="511" r:id="rId261"/>
    <p:sldId id="512" r:id="rId262"/>
    <p:sldId id="513" r:id="rId263"/>
    <p:sldId id="514" r:id="rId264"/>
    <p:sldId id="515" r:id="rId265"/>
    <p:sldId id="516" r:id="rId266"/>
    <p:sldId id="517" r:id="rId267"/>
    <p:sldId id="518" r:id="rId268"/>
    <p:sldId id="519" r:id="rId269"/>
    <p:sldId id="520" r:id="rId270"/>
    <p:sldId id="521" r:id="rId271"/>
    <p:sldId id="522" r:id="rId272"/>
    <p:sldId id="523" r:id="rId273"/>
    <p:sldId id="524" r:id="rId274"/>
    <p:sldId id="525" r:id="rId275"/>
    <p:sldId id="526" r:id="rId276"/>
    <p:sldId id="527" r:id="rId277"/>
    <p:sldId id="528" r:id="rId278"/>
    <p:sldId id="529" r:id="rId279"/>
    <p:sldId id="530" r:id="rId280"/>
    <p:sldId id="531" r:id="rId281"/>
    <p:sldId id="532" r:id="rId282"/>
    <p:sldId id="533" r:id="rId283"/>
    <p:sldId id="534" r:id="rId284"/>
    <p:sldId id="535" r:id="rId285"/>
    <p:sldId id="536" r:id="rId286"/>
    <p:sldId id="537" r:id="rId287"/>
    <p:sldId id="538" r:id="rId288"/>
    <p:sldId id="539" r:id="rId289"/>
    <p:sldId id="540" r:id="rId290"/>
    <p:sldId id="541" r:id="rId291"/>
    <p:sldId id="542" r:id="rId292"/>
    <p:sldId id="543" r:id="rId293"/>
    <p:sldId id="544" r:id="rId294"/>
    <p:sldId id="545" r:id="rId295"/>
    <p:sldId id="546" r:id="rId296"/>
    <p:sldId id="547" r:id="rId297"/>
    <p:sldId id="548" r:id="rId298"/>
    <p:sldId id="549" r:id="rId299"/>
    <p:sldId id="550" r:id="rId300"/>
    <p:sldId id="551" r:id="rId301"/>
    <p:sldId id="552" r:id="rId302"/>
    <p:sldId id="553" r:id="rId303"/>
    <p:sldId id="554" r:id="rId304"/>
    <p:sldId id="555" r:id="rId305"/>
    <p:sldId id="556" r:id="rId306"/>
    <p:sldId id="557" r:id="rId307"/>
    <p:sldId id="558" r:id="rId308"/>
    <p:sldId id="559" r:id="rId309"/>
    <p:sldId id="560" r:id="rId310"/>
    <p:sldId id="561" r:id="rId311"/>
    <p:sldId id="562" r:id="rId312"/>
    <p:sldId id="563" r:id="rId313"/>
    <p:sldId id="564" r:id="rId314"/>
    <p:sldId id="565" r:id="rId315"/>
    <p:sldId id="566" r:id="rId316"/>
    <p:sldId id="567" r:id="rId317"/>
    <p:sldId id="568" r:id="rId318"/>
    <p:sldId id="569" r:id="rId319"/>
    <p:sldId id="570" r:id="rId320"/>
    <p:sldId id="571" r:id="rId321"/>
    <p:sldId id="572" r:id="rId322"/>
    <p:sldId id="573" r:id="rId323"/>
    <p:sldId id="574" r:id="rId324"/>
    <p:sldId id="575" r:id="rId325"/>
    <p:sldId id="576" r:id="rId326"/>
    <p:sldId id="577" r:id="rId327"/>
    <p:sldId id="578" r:id="rId328"/>
    <p:sldId id="579" r:id="rId329"/>
    <p:sldId id="580" r:id="rId330"/>
    <p:sldId id="581" r:id="rId331"/>
    <p:sldId id="582" r:id="rId332"/>
    <p:sldId id="583" r:id="rId333"/>
    <p:sldId id="584" r:id="rId334"/>
    <p:sldId id="585" r:id="rId335"/>
    <p:sldId id="586" r:id="rId336"/>
    <p:sldId id="587" r:id="rId337"/>
    <p:sldId id="588" r:id="rId338"/>
    <p:sldId id="589" r:id="rId339"/>
    <p:sldId id="590" r:id="rId340"/>
    <p:sldId id="591" r:id="rId341"/>
    <p:sldId id="592" r:id="rId342"/>
    <p:sldId id="593" r:id="rId343"/>
    <p:sldId id="594" r:id="rId344"/>
    <p:sldId id="595" r:id="rId345"/>
    <p:sldId id="596" r:id="rId346"/>
    <p:sldId id="597" r:id="rId347"/>
    <p:sldId id="598" r:id="rId348"/>
    <p:sldId id="599" r:id="rId349"/>
    <p:sldId id="600" r:id="rId350"/>
    <p:sldId id="601" r:id="rId351"/>
    <p:sldId id="602" r:id="rId352"/>
    <p:sldId id="603" r:id="rId353"/>
    <p:sldId id="604" r:id="rId354"/>
    <p:sldId id="605" r:id="rId355"/>
    <p:sldId id="606" r:id="rId356"/>
    <p:sldId id="607" r:id="rId357"/>
    <p:sldId id="608" r:id="rId358"/>
    <p:sldId id="609" r:id="rId359"/>
    <p:sldId id="610" r:id="rId360"/>
    <p:sldId id="611" r:id="rId361"/>
    <p:sldId id="612" r:id="rId362"/>
    <p:sldId id="613" r:id="rId363"/>
    <p:sldId id="614" r:id="rId364"/>
    <p:sldId id="615" r:id="rId365"/>
    <p:sldId id="616" r:id="rId366"/>
    <p:sldId id="617" r:id="rId367"/>
    <p:sldId id="618" r:id="rId368"/>
    <p:sldId id="619" r:id="rId369"/>
    <p:sldId id="620" r:id="rId370"/>
    <p:sldId id="621" r:id="rId371"/>
    <p:sldId id="622" r:id="rId372"/>
    <p:sldId id="623" r:id="rId373"/>
    <p:sldId id="624" r:id="rId374"/>
    <p:sldId id="625" r:id="rId375"/>
    <p:sldId id="626" r:id="rId376"/>
    <p:sldId id="627" r:id="rId377"/>
    <p:sldId id="628" r:id="rId378"/>
    <p:sldId id="629" r:id="rId379"/>
    <p:sldId id="630" r:id="rId380"/>
    <p:sldId id="631" r:id="rId381"/>
    <p:sldId id="632" r:id="rId382"/>
    <p:sldId id="633" r:id="rId383"/>
    <p:sldId id="634" r:id="rId384"/>
    <p:sldId id="635" r:id="rId385"/>
    <p:sldId id="636" r:id="rId386"/>
    <p:sldId id="637" r:id="rId387"/>
    <p:sldId id="638" r:id="rId388"/>
    <p:sldId id="639" r:id="rId389"/>
    <p:sldId id="640" r:id="rId390"/>
    <p:sldId id="641" r:id="rId391"/>
    <p:sldId id="642" r:id="rId392"/>
    <p:sldId id="643" r:id="rId393"/>
    <p:sldId id="644" r:id="rId394"/>
    <p:sldId id="645" r:id="rId395"/>
    <p:sldId id="646" r:id="rId396"/>
    <p:sldId id="647" r:id="rId397"/>
    <p:sldId id="648" r:id="rId398"/>
    <p:sldId id="649" r:id="rId399"/>
    <p:sldId id="650" r:id="rId400"/>
    <p:sldId id="651" r:id="rId401"/>
    <p:sldId id="652" r:id="rId402"/>
    <p:sldId id="653" r:id="rId403"/>
    <p:sldId id="654" r:id="rId404"/>
    <p:sldId id="655" r:id="rId405"/>
    <p:sldId id="656" r:id="rId406"/>
    <p:sldId id="657" r:id="rId407"/>
    <p:sldId id="658" r:id="rId408"/>
    <p:sldId id="659" r:id="rId409"/>
    <p:sldId id="660" r:id="rId410"/>
    <p:sldId id="661" r:id="rId411"/>
    <p:sldId id="662" r:id="rId412"/>
    <p:sldId id="663" r:id="rId413"/>
    <p:sldId id="664" r:id="rId414"/>
    <p:sldId id="665" r:id="rId415"/>
    <p:sldId id="666" r:id="rId416"/>
    <p:sldId id="667" r:id="rId417"/>
    <p:sldId id="668" r:id="rId418"/>
    <p:sldId id="669" r:id="rId419"/>
    <p:sldId id="670" r:id="rId420"/>
    <p:sldId id="671" r:id="rId421"/>
    <p:sldId id="672" r:id="rId422"/>
    <p:sldId id="673" r:id="rId423"/>
    <p:sldId id="674" r:id="rId424"/>
    <p:sldId id="675" r:id="rId425"/>
    <p:sldId id="676" r:id="rId426"/>
    <p:sldId id="677" r:id="rId427"/>
    <p:sldId id="678" r:id="rId428"/>
    <p:sldId id="679" r:id="rId429"/>
    <p:sldId id="680" r:id="rId430"/>
    <p:sldId id="681" r:id="rId431"/>
    <p:sldId id="682" r:id="rId432"/>
    <p:sldId id="683" r:id="rId433"/>
    <p:sldId id="684" r:id="rId434"/>
    <p:sldId id="685" r:id="rId435"/>
    <p:sldId id="686" r:id="rId436"/>
    <p:sldId id="687" r:id="rId437"/>
    <p:sldId id="688" r:id="rId438"/>
    <p:sldId id="689" r:id="rId439"/>
    <p:sldId id="690" r:id="rId440"/>
    <p:sldId id="691" r:id="rId441"/>
    <p:sldId id="692" r:id="rId442"/>
    <p:sldId id="693" r:id="rId443"/>
    <p:sldId id="694" r:id="rId444"/>
    <p:sldId id="695" r:id="rId445"/>
    <p:sldId id="696" r:id="rId446"/>
    <p:sldId id="697" r:id="rId447"/>
    <p:sldId id="698" r:id="rId448"/>
    <p:sldId id="699" r:id="rId449"/>
    <p:sldId id="700" r:id="rId450"/>
    <p:sldId id="701" r:id="rId451"/>
    <p:sldId id="702" r:id="rId452"/>
    <p:sldId id="703" r:id="rId453"/>
    <p:sldId id="704" r:id="rId454"/>
    <p:sldId id="705" r:id="rId455"/>
    <p:sldId id="706" r:id="rId456"/>
    <p:sldId id="707" r:id="rId457"/>
    <p:sldId id="708" r:id="rId458"/>
    <p:sldId id="709" r:id="rId459"/>
    <p:sldId id="710" r:id="rId460"/>
    <p:sldId id="711" r:id="rId461"/>
    <p:sldId id="712" r:id="rId462"/>
    <p:sldId id="713" r:id="rId463"/>
    <p:sldId id="714" r:id="rId464"/>
    <p:sldId id="715" r:id="rId465"/>
    <p:sldId id="716" r:id="rId466"/>
    <p:sldId id="717" r:id="rId467"/>
    <p:sldId id="718" r:id="rId468"/>
    <p:sldId id="719" r:id="rId469"/>
    <p:sldId id="720" r:id="rId470"/>
    <p:sldId id="721" r:id="rId471"/>
    <p:sldId id="722" r:id="rId472"/>
    <p:sldId id="723" r:id="rId473"/>
    <p:sldId id="724" r:id="rId474"/>
    <p:sldId id="725" r:id="rId475"/>
    <p:sldId id="726" r:id="rId476"/>
    <p:sldId id="727" r:id="rId477"/>
    <p:sldId id="728" r:id="rId478"/>
    <p:sldId id="729" r:id="rId479"/>
    <p:sldId id="730" r:id="rId480"/>
    <p:sldId id="731" r:id="rId481"/>
    <p:sldId id="732" r:id="rId482"/>
    <p:sldId id="733" r:id="rId483"/>
    <p:sldId id="734" r:id="rId484"/>
    <p:sldId id="735" r:id="rId485"/>
    <p:sldId id="736" r:id="rId486"/>
    <p:sldId id="737" r:id="rId487"/>
    <p:sldId id="738" r:id="rId488"/>
    <p:sldId id="739" r:id="rId489"/>
    <p:sldId id="740" r:id="rId490"/>
    <p:sldId id="741" r:id="rId491"/>
    <p:sldId id="742" r:id="rId492"/>
    <p:sldId id="743" r:id="rId493"/>
    <p:sldId id="744" r:id="rId494"/>
    <p:sldId id="745" r:id="rId495"/>
    <p:sldId id="746" r:id="rId496"/>
    <p:sldId id="747" r:id="rId497"/>
    <p:sldId id="748" r:id="rId498"/>
    <p:sldId id="749" r:id="rId499"/>
    <p:sldId id="750" r:id="rId500"/>
    <p:sldId id="751" r:id="rId501"/>
    <p:sldId id="752" r:id="rId502"/>
    <p:sldId id="753" r:id="rId503"/>
    <p:sldId id="754" r:id="rId504"/>
    <p:sldId id="755" r:id="rId505"/>
    <p:sldId id="756" r:id="rId506"/>
    <p:sldId id="757" r:id="rId507"/>
    <p:sldId id="758" r:id="rId508"/>
    <p:sldId id="759" r:id="rId509"/>
    <p:sldId id="760" r:id="rId510"/>
    <p:sldId id="761" r:id="rId511"/>
    <p:sldId id="762" r:id="rId512"/>
    <p:sldId id="763" r:id="rId513"/>
    <p:sldId id="764" r:id="rId514"/>
    <p:sldId id="765" r:id="rId515"/>
    <p:sldId id="766" r:id="rId516"/>
    <p:sldId id="767" r:id="rId517"/>
    <p:sldId id="768" r:id="rId518"/>
    <p:sldId id="769" r:id="rId519"/>
    <p:sldId id="770" r:id="rId520"/>
    <p:sldId id="771" r:id="rId521"/>
    <p:sldId id="772" r:id="rId522"/>
    <p:sldId id="773" r:id="rId523"/>
    <p:sldId id="774" r:id="rId524"/>
    <p:sldId id="775" r:id="rId525"/>
    <p:sldId id="776" r:id="rId526"/>
    <p:sldId id="777" r:id="rId527"/>
    <p:sldId id="778" r:id="rId528"/>
    <p:sldId id="779" r:id="rId529"/>
    <p:sldId id="780" r:id="rId530"/>
    <p:sldId id="781" r:id="rId531"/>
    <p:sldId id="782" r:id="rId532"/>
    <p:sldId id="783" r:id="rId533"/>
    <p:sldId id="784" r:id="rId534"/>
    <p:sldId id="785" r:id="rId535"/>
    <p:sldId id="786" r:id="rId536"/>
    <p:sldId id="787" r:id="rId537"/>
    <p:sldId id="788" r:id="rId538"/>
    <p:sldId id="789" r:id="rId539"/>
    <p:sldId id="790" r:id="rId540"/>
    <p:sldId id="791" r:id="rId541"/>
    <p:sldId id="792" r:id="rId542"/>
    <p:sldId id="793" r:id="rId543"/>
    <p:sldId id="794" r:id="rId544"/>
    <p:sldId id="795" r:id="rId545"/>
    <p:sldId id="796" r:id="rId546"/>
    <p:sldId id="797" r:id="rId547"/>
    <p:sldId id="798" r:id="rId548"/>
    <p:sldId id="799" r:id="rId549"/>
    <p:sldId id="800" r:id="rId550"/>
    <p:sldId id="801" r:id="rId551"/>
    <p:sldId id="802" r:id="rId552"/>
    <p:sldId id="803" r:id="rId553"/>
    <p:sldId id="804" r:id="rId554"/>
    <p:sldId id="805" r:id="rId555"/>
    <p:sldId id="806" r:id="rId556"/>
    <p:sldId id="807" r:id="rId557"/>
    <p:sldId id="808" r:id="rId558"/>
    <p:sldId id="809" r:id="rId559"/>
    <p:sldId id="810" r:id="rId560"/>
    <p:sldId id="811" r:id="rId561"/>
    <p:sldId id="812" r:id="rId562"/>
    <p:sldId id="813" r:id="rId563"/>
    <p:sldId id="814" r:id="rId564"/>
    <p:sldId id="815" r:id="rId565"/>
    <p:sldId id="816" r:id="rId566"/>
    <p:sldId id="817" r:id="rId567"/>
    <p:sldId id="818" r:id="rId568"/>
    <p:sldId id="819" r:id="rId569"/>
    <p:sldId id="820" r:id="rId570"/>
    <p:sldId id="821" r:id="rId571"/>
    <p:sldId id="822" r:id="rId572"/>
    <p:sldId id="823" r:id="rId573"/>
    <p:sldId id="824" r:id="rId574"/>
    <p:sldId id="825" r:id="rId575"/>
    <p:sldId id="826" r:id="rId576"/>
    <p:sldId id="827" r:id="rId577"/>
    <p:sldId id="828" r:id="rId578"/>
    <p:sldId id="829" r:id="rId579"/>
    <p:sldId id="830" r:id="rId580"/>
    <p:sldId id="831" r:id="rId581"/>
    <p:sldId id="832" r:id="rId582"/>
    <p:sldId id="833" r:id="rId583"/>
    <p:sldId id="834" r:id="rId584"/>
    <p:sldId id="835" r:id="rId585"/>
    <p:sldId id="836" r:id="rId586"/>
    <p:sldId id="837" r:id="rId587"/>
    <p:sldId id="838" r:id="rId588"/>
    <p:sldId id="839" r:id="rId589"/>
    <p:sldId id="840" r:id="rId590"/>
    <p:sldId id="841" r:id="rId591"/>
    <p:sldId id="842" r:id="rId592"/>
    <p:sldId id="843" r:id="rId593"/>
    <p:sldId id="844" r:id="rId594"/>
    <p:sldId id="845" r:id="rId595"/>
    <p:sldId id="846" r:id="rId596"/>
    <p:sldId id="847" r:id="rId597"/>
    <p:sldId id="848" r:id="rId598"/>
    <p:sldId id="849" r:id="rId599"/>
    <p:sldId id="850" r:id="rId600"/>
    <p:sldId id="851" r:id="rId601"/>
    <p:sldId id="852" r:id="rId602"/>
    <p:sldId id="853" r:id="rId603"/>
    <p:sldId id="854" r:id="rId604"/>
    <p:sldId id="855" r:id="rId605"/>
    <p:sldId id="856" r:id="rId606"/>
    <p:sldId id="857" r:id="rId607"/>
    <p:sldId id="858" r:id="rId608"/>
    <p:sldId id="859" r:id="rId609"/>
    <p:sldId id="860" r:id="rId610"/>
    <p:sldId id="861" r:id="rId611"/>
    <p:sldId id="862" r:id="rId612"/>
    <p:sldId id="863" r:id="rId613"/>
    <p:sldId id="864" r:id="rId614"/>
    <p:sldId id="865" r:id="rId615"/>
    <p:sldId id="866" r:id="rId616"/>
    <p:sldId id="867" r:id="rId617"/>
    <p:sldId id="868" r:id="rId618"/>
    <p:sldId id="869" r:id="rId619"/>
    <p:sldId id="870" r:id="rId620"/>
    <p:sldId id="871" r:id="rId621"/>
    <p:sldId id="872" r:id="rId622"/>
    <p:sldId id="873" r:id="rId623"/>
    <p:sldId id="874" r:id="rId624"/>
    <p:sldId id="875" r:id="rId625"/>
    <p:sldId id="876" r:id="rId626"/>
    <p:sldId id="877" r:id="rId627"/>
    <p:sldId id="878" r:id="rId628"/>
    <p:sldId id="879" r:id="rId629"/>
    <p:sldId id="880" r:id="rId630"/>
    <p:sldId id="881" r:id="rId631"/>
    <p:sldId id="882" r:id="rId632"/>
    <p:sldId id="883" r:id="rId633"/>
    <p:sldId id="884" r:id="rId634"/>
    <p:sldId id="885" r:id="rId635"/>
    <p:sldId id="886" r:id="rId636"/>
    <p:sldId id="887" r:id="rId637"/>
    <p:sldId id="888" r:id="rId638"/>
    <p:sldId id="889" r:id="rId639"/>
    <p:sldId id="890" r:id="rId640"/>
    <p:sldId id="891" r:id="rId641"/>
    <p:sldId id="892" r:id="rId642"/>
    <p:sldId id="893" r:id="rId643"/>
    <p:sldId id="894" r:id="rId644"/>
    <p:sldId id="895" r:id="rId645"/>
    <p:sldId id="896" r:id="rId646"/>
    <p:sldId id="897" r:id="rId647"/>
    <p:sldId id="898" r:id="rId648"/>
    <p:sldId id="899" r:id="rId649"/>
    <p:sldId id="900" r:id="rId650"/>
    <p:sldId id="901" r:id="rId651"/>
    <p:sldId id="902" r:id="rId652"/>
    <p:sldId id="903" r:id="rId653"/>
    <p:sldId id="904" r:id="rId654"/>
    <p:sldId id="905" r:id="rId655"/>
    <p:sldId id="906" r:id="rId656"/>
    <p:sldId id="907" r:id="rId657"/>
    <p:sldId id="908" r:id="rId658"/>
    <p:sldId id="909" r:id="rId659"/>
    <p:sldId id="910" r:id="rId660"/>
    <p:sldId id="911" r:id="rId661"/>
    <p:sldId id="912" r:id="rId662"/>
    <p:sldId id="913" r:id="rId663"/>
    <p:sldId id="914" r:id="rId664"/>
    <p:sldId id="915" r:id="rId665"/>
    <p:sldId id="916" r:id="rId666"/>
    <p:sldId id="917" r:id="rId667"/>
    <p:sldId id="918" r:id="rId668"/>
    <p:sldId id="919" r:id="rId669"/>
    <p:sldId id="920" r:id="rId670"/>
    <p:sldId id="921" r:id="rId671"/>
    <p:sldId id="922" r:id="rId672"/>
    <p:sldId id="923" r:id="rId673"/>
    <p:sldId id="924" r:id="rId674"/>
    <p:sldId id="925" r:id="rId675"/>
    <p:sldId id="926" r:id="rId676"/>
    <p:sldId id="927" r:id="rId677"/>
    <p:sldId id="928" r:id="rId678"/>
    <p:sldId id="929" r:id="rId679"/>
    <p:sldId id="930" r:id="rId680"/>
    <p:sldId id="931" r:id="rId681"/>
    <p:sldId id="932" r:id="rId682"/>
    <p:sldId id="933" r:id="rId683"/>
    <p:sldId id="934" r:id="rId684"/>
    <p:sldId id="935" r:id="rId685"/>
    <p:sldId id="936" r:id="rId686"/>
    <p:sldId id="937" r:id="rId687"/>
    <p:sldId id="938" r:id="rId688"/>
    <p:sldId id="939" r:id="rId689"/>
    <p:sldId id="940" r:id="rId690"/>
    <p:sldId id="941" r:id="rId691"/>
    <p:sldId id="942" r:id="rId692"/>
    <p:sldId id="943" r:id="rId693"/>
    <p:sldId id="944" r:id="rId694"/>
    <p:sldId id="945" r:id="rId695"/>
    <p:sldId id="946" r:id="rId696"/>
    <p:sldId id="947" r:id="rId697"/>
    <p:sldId id="948" r:id="rId698"/>
    <p:sldId id="949" r:id="rId699"/>
    <p:sldId id="950" r:id="rId700"/>
    <p:sldId id="951" r:id="rId701"/>
    <p:sldId id="952" r:id="rId702"/>
    <p:sldId id="953" r:id="rId703"/>
    <p:sldId id="954" r:id="rId704"/>
    <p:sldId id="955" r:id="rId705"/>
    <p:sldId id="956" r:id="rId706"/>
    <p:sldId id="957" r:id="rId707"/>
    <p:sldId id="958" r:id="rId708"/>
    <p:sldId id="959" r:id="rId709"/>
    <p:sldId id="960" r:id="rId710"/>
    <p:sldId id="961" r:id="rId711"/>
    <p:sldId id="962" r:id="rId712"/>
    <p:sldId id="963" r:id="rId713"/>
    <p:sldId id="964" r:id="rId714"/>
    <p:sldId id="965" r:id="rId715"/>
    <p:sldId id="966" r:id="rId716"/>
    <p:sldId id="967" r:id="rId717"/>
    <p:sldId id="968" r:id="rId718"/>
    <p:sldId id="969" r:id="rId719"/>
    <p:sldId id="970" r:id="rId720"/>
    <p:sldId id="971" r:id="rId721"/>
    <p:sldId id="972" r:id="rId722"/>
    <p:sldId id="973" r:id="rId723"/>
    <p:sldId id="974" r:id="rId724"/>
    <p:sldId id="975" r:id="rId725"/>
    <p:sldId id="976" r:id="rId726"/>
    <p:sldId id="977" r:id="rId727"/>
    <p:sldId id="978" r:id="rId728"/>
    <p:sldId id="979" r:id="rId729"/>
    <p:sldId id="980" r:id="rId730"/>
    <p:sldId id="981" r:id="rId731"/>
    <p:sldId id="982" r:id="rId732"/>
    <p:sldId id="983" r:id="rId733"/>
    <p:sldId id="984" r:id="rId734"/>
    <p:sldId id="985" r:id="rId735"/>
    <p:sldId id="986" r:id="rId736"/>
    <p:sldId id="987" r:id="rId737"/>
    <p:sldId id="988" r:id="rId738"/>
    <p:sldId id="989" r:id="rId739"/>
    <p:sldId id="990" r:id="rId740"/>
    <p:sldId id="991" r:id="rId741"/>
    <p:sldId id="992" r:id="rId742"/>
    <p:sldId id="993" r:id="rId743"/>
    <p:sldId id="994" r:id="rId744"/>
    <p:sldId id="995" r:id="rId745"/>
    <p:sldId id="996" r:id="rId746"/>
    <p:sldId id="997" r:id="rId747"/>
    <p:sldId id="998" r:id="rId748"/>
    <p:sldId id="999" r:id="rId749"/>
    <p:sldId id="1000" r:id="rId750"/>
    <p:sldId id="1001" r:id="rId751"/>
    <p:sldId id="1002" r:id="rId752"/>
    <p:sldId id="1003" r:id="rId753"/>
    <p:sldId id="1004" r:id="rId754"/>
    <p:sldId id="1005" r:id="rId755"/>
    <p:sldId id="1006" r:id="rId756"/>
    <p:sldId id="1007" r:id="rId757"/>
    <p:sldId id="1008" r:id="rId758"/>
    <p:sldId id="1009" r:id="rId759"/>
    <p:sldId id="1010" r:id="rId760"/>
    <p:sldId id="1011" r:id="rId761"/>
    <p:sldId id="1012" r:id="rId762"/>
    <p:sldId id="1013" r:id="rId763"/>
    <p:sldId id="1014" r:id="rId764"/>
    <p:sldId id="1015" r:id="rId765"/>
    <p:sldId id="1016" r:id="rId766"/>
    <p:sldId id="1017" r:id="rId767"/>
    <p:sldId id="1018" r:id="rId768"/>
    <p:sldId id="1019" r:id="rId769"/>
    <p:sldId id="1020" r:id="rId770"/>
    <p:sldId id="1021" r:id="rId771"/>
    <p:sldId id="1022" r:id="rId772"/>
    <p:sldId id="1023" r:id="rId773"/>
    <p:sldId id="1024" r:id="rId774"/>
    <p:sldId id="1025" r:id="rId775"/>
    <p:sldId id="1026" r:id="rId776"/>
    <p:sldId id="1027" r:id="rId777"/>
    <p:sldId id="1028" r:id="rId778"/>
    <p:sldId id="1029" r:id="rId779"/>
    <p:sldId id="1030" r:id="rId780"/>
    <p:sldId id="1031" r:id="rId781"/>
    <p:sldId id="1032" r:id="rId782"/>
    <p:sldId id="1033" r:id="rId783"/>
    <p:sldId id="1034" r:id="rId784"/>
    <p:sldId id="1035" r:id="rId785"/>
    <p:sldId id="1036" r:id="rId786"/>
    <p:sldId id="1037" r:id="rId787"/>
    <p:sldId id="1038" r:id="rId788"/>
    <p:sldId id="1039" r:id="rId789"/>
    <p:sldId id="1040" r:id="rId790"/>
    <p:sldId id="1041" r:id="rId791"/>
    <p:sldId id="1042" r:id="rId792"/>
    <p:sldId id="1043" r:id="rId793"/>
    <p:sldId id="1044" r:id="rId794"/>
    <p:sldId id="1045" r:id="rId795"/>
    <p:sldId id="1046" r:id="rId796"/>
    <p:sldId id="1047" r:id="rId797"/>
    <p:sldId id="1048" r:id="rId798"/>
    <p:sldId id="1049" r:id="rId799"/>
    <p:sldId id="1050" r:id="rId800"/>
    <p:sldId id="1051" r:id="rId801"/>
    <p:sldId id="1052" r:id="rId802"/>
    <p:sldId id="1053" r:id="rId803"/>
    <p:sldId id="1054" r:id="rId804"/>
    <p:sldId id="1055" r:id="rId805"/>
    <p:sldId id="1056" r:id="rId806"/>
    <p:sldId id="1057" r:id="rId807"/>
    <p:sldId id="1058" r:id="rId808"/>
    <p:sldId id="1059" r:id="rId809"/>
    <p:sldId id="1060" r:id="rId810"/>
    <p:sldId id="1061" r:id="rId811"/>
    <p:sldId id="1062" r:id="rId812"/>
    <p:sldId id="1063" r:id="rId813"/>
    <p:sldId id="1064" r:id="rId814"/>
    <p:sldId id="1065" r:id="rId815"/>
    <p:sldId id="1066" r:id="rId816"/>
    <p:sldId id="1067" r:id="rId817"/>
    <p:sldId id="1068" r:id="rId818"/>
    <p:sldId id="1069" r:id="rId819"/>
    <p:sldId id="1070" r:id="rId820"/>
    <p:sldId id="1071" r:id="rId821"/>
    <p:sldId id="1072" r:id="rId822"/>
    <p:sldId id="1073" r:id="rId823"/>
    <p:sldId id="1074" r:id="rId824"/>
    <p:sldId id="1075" r:id="rId825"/>
    <p:sldId id="1076" r:id="rId826"/>
    <p:sldId id="1077" r:id="rId827"/>
    <p:sldId id="1078" r:id="rId828"/>
    <p:sldId id="1079" r:id="rId829"/>
    <p:sldId id="1080" r:id="rId830"/>
    <p:sldId id="1081" r:id="rId831"/>
    <p:sldId id="1082" r:id="rId832"/>
    <p:sldId id="1083" r:id="rId833"/>
    <p:sldId id="1084" r:id="rId834"/>
    <p:sldId id="1085" r:id="rId835"/>
    <p:sldId id="1086" r:id="rId836"/>
    <p:sldId id="1087" r:id="rId837"/>
    <p:sldId id="1088" r:id="rId838"/>
    <p:sldId id="1089" r:id="rId839"/>
    <p:sldId id="1090" r:id="rId840"/>
    <p:sldId id="1091" r:id="rId841"/>
    <p:sldId id="1092" r:id="rId842"/>
    <p:sldId id="1093" r:id="rId843"/>
    <p:sldId id="1094" r:id="rId844"/>
    <p:sldId id="1095" r:id="rId845"/>
    <p:sldId id="1096" r:id="rId8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858"/>
    <a:srgbClr val="777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1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Relationship Id="rId195" Type="http://schemas.openxmlformats.org/officeDocument/2006/relationships/slide" Target="slides/slide190.xml"/><Relationship Id="rId196" Type="http://schemas.openxmlformats.org/officeDocument/2006/relationships/slide" Target="slides/slide191.xml"/><Relationship Id="rId197" Type="http://schemas.openxmlformats.org/officeDocument/2006/relationships/slide" Target="slides/slide192.xml"/><Relationship Id="rId198" Type="http://schemas.openxmlformats.org/officeDocument/2006/relationships/slide" Target="slides/slide193.xml"/><Relationship Id="rId199" Type="http://schemas.openxmlformats.org/officeDocument/2006/relationships/slide" Target="slides/slide194.xml"/><Relationship Id="rId200" Type="http://schemas.openxmlformats.org/officeDocument/2006/relationships/slide" Target="slides/slide195.xml"/><Relationship Id="rId201" Type="http://schemas.openxmlformats.org/officeDocument/2006/relationships/slide" Target="slides/slide196.xml"/><Relationship Id="rId202" Type="http://schemas.openxmlformats.org/officeDocument/2006/relationships/slide" Target="slides/slide197.xml"/><Relationship Id="rId203" Type="http://schemas.openxmlformats.org/officeDocument/2006/relationships/slide" Target="slides/slide198.xml"/><Relationship Id="rId204" Type="http://schemas.openxmlformats.org/officeDocument/2006/relationships/slide" Target="slides/slide199.xml"/><Relationship Id="rId205" Type="http://schemas.openxmlformats.org/officeDocument/2006/relationships/slide" Target="slides/slide200.xml"/><Relationship Id="rId206" Type="http://schemas.openxmlformats.org/officeDocument/2006/relationships/slide" Target="slides/slide201.xml"/><Relationship Id="rId207" Type="http://schemas.openxmlformats.org/officeDocument/2006/relationships/slide" Target="slides/slide202.xml"/><Relationship Id="rId208" Type="http://schemas.openxmlformats.org/officeDocument/2006/relationships/slide" Target="slides/slide203.xml"/><Relationship Id="rId209" Type="http://schemas.openxmlformats.org/officeDocument/2006/relationships/slide" Target="slides/slide204.xml"/><Relationship Id="rId210" Type="http://schemas.openxmlformats.org/officeDocument/2006/relationships/slide" Target="slides/slide205.xml"/><Relationship Id="rId211" Type="http://schemas.openxmlformats.org/officeDocument/2006/relationships/slide" Target="slides/slide206.xml"/><Relationship Id="rId212" Type="http://schemas.openxmlformats.org/officeDocument/2006/relationships/slide" Target="slides/slide207.xml"/><Relationship Id="rId213" Type="http://schemas.openxmlformats.org/officeDocument/2006/relationships/slide" Target="slides/slide208.xml"/><Relationship Id="rId214" Type="http://schemas.openxmlformats.org/officeDocument/2006/relationships/slide" Target="slides/slide209.xml"/><Relationship Id="rId215" Type="http://schemas.openxmlformats.org/officeDocument/2006/relationships/slide" Target="slides/slide210.xml"/><Relationship Id="rId216" Type="http://schemas.openxmlformats.org/officeDocument/2006/relationships/slide" Target="slides/slide211.xml"/><Relationship Id="rId217" Type="http://schemas.openxmlformats.org/officeDocument/2006/relationships/slide" Target="slides/slide212.xml"/><Relationship Id="rId218" Type="http://schemas.openxmlformats.org/officeDocument/2006/relationships/slide" Target="slides/slide213.xml"/><Relationship Id="rId219" Type="http://schemas.openxmlformats.org/officeDocument/2006/relationships/slide" Target="slides/slide214.xml"/><Relationship Id="rId220" Type="http://schemas.openxmlformats.org/officeDocument/2006/relationships/slide" Target="slides/slide215.xml"/><Relationship Id="rId221" Type="http://schemas.openxmlformats.org/officeDocument/2006/relationships/slide" Target="slides/slide216.xml"/><Relationship Id="rId222" Type="http://schemas.openxmlformats.org/officeDocument/2006/relationships/slide" Target="slides/slide217.xml"/><Relationship Id="rId223" Type="http://schemas.openxmlformats.org/officeDocument/2006/relationships/slide" Target="slides/slide218.xml"/><Relationship Id="rId224" Type="http://schemas.openxmlformats.org/officeDocument/2006/relationships/slide" Target="slides/slide219.xml"/><Relationship Id="rId225" Type="http://schemas.openxmlformats.org/officeDocument/2006/relationships/slide" Target="slides/slide220.xml"/><Relationship Id="rId226" Type="http://schemas.openxmlformats.org/officeDocument/2006/relationships/slide" Target="slides/slide221.xml"/><Relationship Id="rId227" Type="http://schemas.openxmlformats.org/officeDocument/2006/relationships/slide" Target="slides/slide222.xml"/><Relationship Id="rId228" Type="http://schemas.openxmlformats.org/officeDocument/2006/relationships/slide" Target="slides/slide223.xml"/><Relationship Id="rId229" Type="http://schemas.openxmlformats.org/officeDocument/2006/relationships/slide" Target="slides/slide224.xml"/><Relationship Id="rId230" Type="http://schemas.openxmlformats.org/officeDocument/2006/relationships/slide" Target="slides/slide225.xml"/><Relationship Id="rId231" Type="http://schemas.openxmlformats.org/officeDocument/2006/relationships/slide" Target="slides/slide226.xml"/><Relationship Id="rId232" Type="http://schemas.openxmlformats.org/officeDocument/2006/relationships/slide" Target="slides/slide227.xml"/><Relationship Id="rId233" Type="http://schemas.openxmlformats.org/officeDocument/2006/relationships/slide" Target="slides/slide228.xml"/><Relationship Id="rId234" Type="http://schemas.openxmlformats.org/officeDocument/2006/relationships/slide" Target="slides/slide229.xml"/><Relationship Id="rId235" Type="http://schemas.openxmlformats.org/officeDocument/2006/relationships/slide" Target="slides/slide230.xml"/><Relationship Id="rId236" Type="http://schemas.openxmlformats.org/officeDocument/2006/relationships/slide" Target="slides/slide231.xml"/><Relationship Id="rId237" Type="http://schemas.openxmlformats.org/officeDocument/2006/relationships/slide" Target="slides/slide232.xml"/><Relationship Id="rId238" Type="http://schemas.openxmlformats.org/officeDocument/2006/relationships/slide" Target="slides/slide233.xml"/><Relationship Id="rId239" Type="http://schemas.openxmlformats.org/officeDocument/2006/relationships/slide" Target="slides/slide234.xml"/><Relationship Id="rId240" Type="http://schemas.openxmlformats.org/officeDocument/2006/relationships/slide" Target="slides/slide235.xml"/><Relationship Id="rId241" Type="http://schemas.openxmlformats.org/officeDocument/2006/relationships/slide" Target="slides/slide236.xml"/><Relationship Id="rId242" Type="http://schemas.openxmlformats.org/officeDocument/2006/relationships/slide" Target="slides/slide237.xml"/><Relationship Id="rId243" Type="http://schemas.openxmlformats.org/officeDocument/2006/relationships/slide" Target="slides/slide238.xml"/><Relationship Id="rId244" Type="http://schemas.openxmlformats.org/officeDocument/2006/relationships/slide" Target="slides/slide239.xml"/><Relationship Id="rId245" Type="http://schemas.openxmlformats.org/officeDocument/2006/relationships/slide" Target="slides/slide240.xml"/><Relationship Id="rId246" Type="http://schemas.openxmlformats.org/officeDocument/2006/relationships/slide" Target="slides/slide241.xml"/><Relationship Id="rId247" Type="http://schemas.openxmlformats.org/officeDocument/2006/relationships/slide" Target="slides/slide242.xml"/><Relationship Id="rId248" Type="http://schemas.openxmlformats.org/officeDocument/2006/relationships/slide" Target="slides/slide243.xml"/><Relationship Id="rId249" Type="http://schemas.openxmlformats.org/officeDocument/2006/relationships/slide" Target="slides/slide244.xml"/><Relationship Id="rId250" Type="http://schemas.openxmlformats.org/officeDocument/2006/relationships/slide" Target="slides/slide245.xml"/><Relationship Id="rId251" Type="http://schemas.openxmlformats.org/officeDocument/2006/relationships/slide" Target="slides/slide246.xml"/><Relationship Id="rId252" Type="http://schemas.openxmlformats.org/officeDocument/2006/relationships/slide" Target="slides/slide247.xml"/><Relationship Id="rId253" Type="http://schemas.openxmlformats.org/officeDocument/2006/relationships/slide" Target="slides/slide248.xml"/><Relationship Id="rId254" Type="http://schemas.openxmlformats.org/officeDocument/2006/relationships/slide" Target="slides/slide249.xml"/><Relationship Id="rId255" Type="http://schemas.openxmlformats.org/officeDocument/2006/relationships/slide" Target="slides/slide250.xml"/><Relationship Id="rId256" Type="http://schemas.openxmlformats.org/officeDocument/2006/relationships/slide" Target="slides/slide251.xml"/><Relationship Id="rId257" Type="http://schemas.openxmlformats.org/officeDocument/2006/relationships/slide" Target="slides/slide252.xml"/><Relationship Id="rId258" Type="http://schemas.openxmlformats.org/officeDocument/2006/relationships/slide" Target="slides/slide253.xml"/><Relationship Id="rId259" Type="http://schemas.openxmlformats.org/officeDocument/2006/relationships/slide" Target="slides/slide254.xml"/><Relationship Id="rId260" Type="http://schemas.openxmlformats.org/officeDocument/2006/relationships/slide" Target="slides/slide255.xml"/><Relationship Id="rId261" Type="http://schemas.openxmlformats.org/officeDocument/2006/relationships/slide" Target="slides/slide256.xml"/><Relationship Id="rId262" Type="http://schemas.openxmlformats.org/officeDocument/2006/relationships/slide" Target="slides/slide257.xml"/><Relationship Id="rId263" Type="http://schemas.openxmlformats.org/officeDocument/2006/relationships/slide" Target="slides/slide258.xml"/><Relationship Id="rId264" Type="http://schemas.openxmlformats.org/officeDocument/2006/relationships/slide" Target="slides/slide259.xml"/><Relationship Id="rId265" Type="http://schemas.openxmlformats.org/officeDocument/2006/relationships/slide" Target="slides/slide260.xml"/><Relationship Id="rId266" Type="http://schemas.openxmlformats.org/officeDocument/2006/relationships/slide" Target="slides/slide261.xml"/><Relationship Id="rId267" Type="http://schemas.openxmlformats.org/officeDocument/2006/relationships/slide" Target="slides/slide262.xml"/><Relationship Id="rId268" Type="http://schemas.openxmlformats.org/officeDocument/2006/relationships/slide" Target="slides/slide263.xml"/><Relationship Id="rId269" Type="http://schemas.openxmlformats.org/officeDocument/2006/relationships/slide" Target="slides/slide264.xml"/><Relationship Id="rId270" Type="http://schemas.openxmlformats.org/officeDocument/2006/relationships/slide" Target="slides/slide265.xml"/><Relationship Id="rId271" Type="http://schemas.openxmlformats.org/officeDocument/2006/relationships/slide" Target="slides/slide266.xml"/><Relationship Id="rId272" Type="http://schemas.openxmlformats.org/officeDocument/2006/relationships/slide" Target="slides/slide267.xml"/><Relationship Id="rId273" Type="http://schemas.openxmlformats.org/officeDocument/2006/relationships/slide" Target="slides/slide268.xml"/><Relationship Id="rId274" Type="http://schemas.openxmlformats.org/officeDocument/2006/relationships/slide" Target="slides/slide269.xml"/><Relationship Id="rId275" Type="http://schemas.openxmlformats.org/officeDocument/2006/relationships/slide" Target="slides/slide270.xml"/><Relationship Id="rId276" Type="http://schemas.openxmlformats.org/officeDocument/2006/relationships/slide" Target="slides/slide271.xml"/><Relationship Id="rId277" Type="http://schemas.openxmlformats.org/officeDocument/2006/relationships/slide" Target="slides/slide272.xml"/><Relationship Id="rId278" Type="http://schemas.openxmlformats.org/officeDocument/2006/relationships/slide" Target="slides/slide273.xml"/><Relationship Id="rId279" Type="http://schemas.openxmlformats.org/officeDocument/2006/relationships/slide" Target="slides/slide274.xml"/><Relationship Id="rId280" Type="http://schemas.openxmlformats.org/officeDocument/2006/relationships/slide" Target="slides/slide275.xml"/><Relationship Id="rId281" Type="http://schemas.openxmlformats.org/officeDocument/2006/relationships/slide" Target="slides/slide276.xml"/><Relationship Id="rId282" Type="http://schemas.openxmlformats.org/officeDocument/2006/relationships/slide" Target="slides/slide277.xml"/><Relationship Id="rId283" Type="http://schemas.openxmlformats.org/officeDocument/2006/relationships/slide" Target="slides/slide278.xml"/><Relationship Id="rId284" Type="http://schemas.openxmlformats.org/officeDocument/2006/relationships/slide" Target="slides/slide279.xml"/><Relationship Id="rId285" Type="http://schemas.openxmlformats.org/officeDocument/2006/relationships/slide" Target="slides/slide280.xml"/><Relationship Id="rId286" Type="http://schemas.openxmlformats.org/officeDocument/2006/relationships/slide" Target="slides/slide281.xml"/><Relationship Id="rId287" Type="http://schemas.openxmlformats.org/officeDocument/2006/relationships/slide" Target="slides/slide282.xml"/><Relationship Id="rId288" Type="http://schemas.openxmlformats.org/officeDocument/2006/relationships/slide" Target="slides/slide283.xml"/><Relationship Id="rId289" Type="http://schemas.openxmlformats.org/officeDocument/2006/relationships/slide" Target="slides/slide284.xml"/><Relationship Id="rId290" Type="http://schemas.openxmlformats.org/officeDocument/2006/relationships/slide" Target="slides/slide285.xml"/><Relationship Id="rId291" Type="http://schemas.openxmlformats.org/officeDocument/2006/relationships/slide" Target="slides/slide286.xml"/><Relationship Id="rId292" Type="http://schemas.openxmlformats.org/officeDocument/2006/relationships/slide" Target="slides/slide287.xml"/><Relationship Id="rId293" Type="http://schemas.openxmlformats.org/officeDocument/2006/relationships/slide" Target="slides/slide288.xml"/><Relationship Id="rId294" Type="http://schemas.openxmlformats.org/officeDocument/2006/relationships/slide" Target="slides/slide289.xml"/><Relationship Id="rId295" Type="http://schemas.openxmlformats.org/officeDocument/2006/relationships/slide" Target="slides/slide290.xml"/><Relationship Id="rId296" Type="http://schemas.openxmlformats.org/officeDocument/2006/relationships/slide" Target="slides/slide291.xml"/><Relationship Id="rId297" Type="http://schemas.openxmlformats.org/officeDocument/2006/relationships/slide" Target="slides/slide292.xml"/><Relationship Id="rId298" Type="http://schemas.openxmlformats.org/officeDocument/2006/relationships/slide" Target="slides/slide293.xml"/><Relationship Id="rId299" Type="http://schemas.openxmlformats.org/officeDocument/2006/relationships/slide" Target="slides/slide294.xml"/><Relationship Id="rId300" Type="http://schemas.openxmlformats.org/officeDocument/2006/relationships/slide" Target="slides/slide295.xml"/><Relationship Id="rId301" Type="http://schemas.openxmlformats.org/officeDocument/2006/relationships/slide" Target="slides/slide296.xml"/><Relationship Id="rId302" Type="http://schemas.openxmlformats.org/officeDocument/2006/relationships/slide" Target="slides/slide297.xml"/><Relationship Id="rId303" Type="http://schemas.openxmlformats.org/officeDocument/2006/relationships/slide" Target="slides/slide298.xml"/><Relationship Id="rId304" Type="http://schemas.openxmlformats.org/officeDocument/2006/relationships/slide" Target="slides/slide299.xml"/><Relationship Id="rId305" Type="http://schemas.openxmlformats.org/officeDocument/2006/relationships/slide" Target="slides/slide300.xml"/><Relationship Id="rId306" Type="http://schemas.openxmlformats.org/officeDocument/2006/relationships/slide" Target="slides/slide301.xml"/><Relationship Id="rId307" Type="http://schemas.openxmlformats.org/officeDocument/2006/relationships/slide" Target="slides/slide302.xml"/><Relationship Id="rId308" Type="http://schemas.openxmlformats.org/officeDocument/2006/relationships/slide" Target="slides/slide303.xml"/><Relationship Id="rId309" Type="http://schemas.openxmlformats.org/officeDocument/2006/relationships/slide" Target="slides/slide304.xml"/><Relationship Id="rId310" Type="http://schemas.openxmlformats.org/officeDocument/2006/relationships/slide" Target="slides/slide305.xml"/><Relationship Id="rId311" Type="http://schemas.openxmlformats.org/officeDocument/2006/relationships/slide" Target="slides/slide306.xml"/><Relationship Id="rId312" Type="http://schemas.openxmlformats.org/officeDocument/2006/relationships/slide" Target="slides/slide307.xml"/><Relationship Id="rId313" Type="http://schemas.openxmlformats.org/officeDocument/2006/relationships/slide" Target="slides/slide308.xml"/><Relationship Id="rId314" Type="http://schemas.openxmlformats.org/officeDocument/2006/relationships/slide" Target="slides/slide309.xml"/><Relationship Id="rId315" Type="http://schemas.openxmlformats.org/officeDocument/2006/relationships/slide" Target="slides/slide310.xml"/><Relationship Id="rId316" Type="http://schemas.openxmlformats.org/officeDocument/2006/relationships/slide" Target="slides/slide311.xml"/><Relationship Id="rId317" Type="http://schemas.openxmlformats.org/officeDocument/2006/relationships/slide" Target="slides/slide312.xml"/><Relationship Id="rId318" Type="http://schemas.openxmlformats.org/officeDocument/2006/relationships/slide" Target="slides/slide313.xml"/><Relationship Id="rId319" Type="http://schemas.openxmlformats.org/officeDocument/2006/relationships/slide" Target="slides/slide314.xml"/><Relationship Id="rId320" Type="http://schemas.openxmlformats.org/officeDocument/2006/relationships/slide" Target="slides/slide315.xml"/><Relationship Id="rId321" Type="http://schemas.openxmlformats.org/officeDocument/2006/relationships/slide" Target="slides/slide316.xml"/><Relationship Id="rId322" Type="http://schemas.openxmlformats.org/officeDocument/2006/relationships/slide" Target="slides/slide317.xml"/><Relationship Id="rId323" Type="http://schemas.openxmlformats.org/officeDocument/2006/relationships/slide" Target="slides/slide318.xml"/><Relationship Id="rId324" Type="http://schemas.openxmlformats.org/officeDocument/2006/relationships/slide" Target="slides/slide319.xml"/><Relationship Id="rId325" Type="http://schemas.openxmlformats.org/officeDocument/2006/relationships/slide" Target="slides/slide320.xml"/><Relationship Id="rId326" Type="http://schemas.openxmlformats.org/officeDocument/2006/relationships/slide" Target="slides/slide321.xml"/><Relationship Id="rId327" Type="http://schemas.openxmlformats.org/officeDocument/2006/relationships/slide" Target="slides/slide322.xml"/><Relationship Id="rId328" Type="http://schemas.openxmlformats.org/officeDocument/2006/relationships/slide" Target="slides/slide323.xml"/><Relationship Id="rId329" Type="http://schemas.openxmlformats.org/officeDocument/2006/relationships/slide" Target="slides/slide324.xml"/><Relationship Id="rId330" Type="http://schemas.openxmlformats.org/officeDocument/2006/relationships/slide" Target="slides/slide325.xml"/><Relationship Id="rId331" Type="http://schemas.openxmlformats.org/officeDocument/2006/relationships/slide" Target="slides/slide326.xml"/><Relationship Id="rId332" Type="http://schemas.openxmlformats.org/officeDocument/2006/relationships/slide" Target="slides/slide327.xml"/><Relationship Id="rId333" Type="http://schemas.openxmlformats.org/officeDocument/2006/relationships/slide" Target="slides/slide328.xml"/><Relationship Id="rId334" Type="http://schemas.openxmlformats.org/officeDocument/2006/relationships/slide" Target="slides/slide329.xml"/><Relationship Id="rId335" Type="http://schemas.openxmlformats.org/officeDocument/2006/relationships/slide" Target="slides/slide330.xml"/><Relationship Id="rId336" Type="http://schemas.openxmlformats.org/officeDocument/2006/relationships/slide" Target="slides/slide331.xml"/><Relationship Id="rId337" Type="http://schemas.openxmlformats.org/officeDocument/2006/relationships/slide" Target="slides/slide332.xml"/><Relationship Id="rId338" Type="http://schemas.openxmlformats.org/officeDocument/2006/relationships/slide" Target="slides/slide333.xml"/><Relationship Id="rId339" Type="http://schemas.openxmlformats.org/officeDocument/2006/relationships/slide" Target="slides/slide334.xml"/><Relationship Id="rId340" Type="http://schemas.openxmlformats.org/officeDocument/2006/relationships/slide" Target="slides/slide335.xml"/><Relationship Id="rId341" Type="http://schemas.openxmlformats.org/officeDocument/2006/relationships/slide" Target="slides/slide336.xml"/><Relationship Id="rId342" Type="http://schemas.openxmlformats.org/officeDocument/2006/relationships/slide" Target="slides/slide337.xml"/><Relationship Id="rId343" Type="http://schemas.openxmlformats.org/officeDocument/2006/relationships/slide" Target="slides/slide338.xml"/><Relationship Id="rId344" Type="http://schemas.openxmlformats.org/officeDocument/2006/relationships/slide" Target="slides/slide339.xml"/><Relationship Id="rId345" Type="http://schemas.openxmlformats.org/officeDocument/2006/relationships/slide" Target="slides/slide340.xml"/><Relationship Id="rId346" Type="http://schemas.openxmlformats.org/officeDocument/2006/relationships/slide" Target="slides/slide341.xml"/><Relationship Id="rId347" Type="http://schemas.openxmlformats.org/officeDocument/2006/relationships/slide" Target="slides/slide342.xml"/><Relationship Id="rId348" Type="http://schemas.openxmlformats.org/officeDocument/2006/relationships/slide" Target="slides/slide343.xml"/><Relationship Id="rId349" Type="http://schemas.openxmlformats.org/officeDocument/2006/relationships/slide" Target="slides/slide344.xml"/><Relationship Id="rId350" Type="http://schemas.openxmlformats.org/officeDocument/2006/relationships/slide" Target="slides/slide345.xml"/><Relationship Id="rId351" Type="http://schemas.openxmlformats.org/officeDocument/2006/relationships/slide" Target="slides/slide346.xml"/><Relationship Id="rId352" Type="http://schemas.openxmlformats.org/officeDocument/2006/relationships/slide" Target="slides/slide347.xml"/><Relationship Id="rId353" Type="http://schemas.openxmlformats.org/officeDocument/2006/relationships/slide" Target="slides/slide348.xml"/><Relationship Id="rId354" Type="http://schemas.openxmlformats.org/officeDocument/2006/relationships/slide" Target="slides/slide349.xml"/><Relationship Id="rId355" Type="http://schemas.openxmlformats.org/officeDocument/2006/relationships/slide" Target="slides/slide350.xml"/><Relationship Id="rId356" Type="http://schemas.openxmlformats.org/officeDocument/2006/relationships/slide" Target="slides/slide351.xml"/><Relationship Id="rId357" Type="http://schemas.openxmlformats.org/officeDocument/2006/relationships/slide" Target="slides/slide352.xml"/><Relationship Id="rId358" Type="http://schemas.openxmlformats.org/officeDocument/2006/relationships/slide" Target="slides/slide353.xml"/><Relationship Id="rId359" Type="http://schemas.openxmlformats.org/officeDocument/2006/relationships/slide" Target="slides/slide354.xml"/><Relationship Id="rId360" Type="http://schemas.openxmlformats.org/officeDocument/2006/relationships/slide" Target="slides/slide355.xml"/><Relationship Id="rId361" Type="http://schemas.openxmlformats.org/officeDocument/2006/relationships/slide" Target="slides/slide356.xml"/><Relationship Id="rId362" Type="http://schemas.openxmlformats.org/officeDocument/2006/relationships/slide" Target="slides/slide357.xml"/><Relationship Id="rId363" Type="http://schemas.openxmlformats.org/officeDocument/2006/relationships/slide" Target="slides/slide358.xml"/><Relationship Id="rId364" Type="http://schemas.openxmlformats.org/officeDocument/2006/relationships/slide" Target="slides/slide359.xml"/><Relationship Id="rId365" Type="http://schemas.openxmlformats.org/officeDocument/2006/relationships/slide" Target="slides/slide360.xml"/><Relationship Id="rId366" Type="http://schemas.openxmlformats.org/officeDocument/2006/relationships/slide" Target="slides/slide361.xml"/><Relationship Id="rId367" Type="http://schemas.openxmlformats.org/officeDocument/2006/relationships/slide" Target="slides/slide362.xml"/><Relationship Id="rId368" Type="http://schemas.openxmlformats.org/officeDocument/2006/relationships/slide" Target="slides/slide363.xml"/><Relationship Id="rId369" Type="http://schemas.openxmlformats.org/officeDocument/2006/relationships/slide" Target="slides/slide364.xml"/><Relationship Id="rId370" Type="http://schemas.openxmlformats.org/officeDocument/2006/relationships/slide" Target="slides/slide365.xml"/><Relationship Id="rId371" Type="http://schemas.openxmlformats.org/officeDocument/2006/relationships/slide" Target="slides/slide366.xml"/><Relationship Id="rId372" Type="http://schemas.openxmlformats.org/officeDocument/2006/relationships/slide" Target="slides/slide367.xml"/><Relationship Id="rId373" Type="http://schemas.openxmlformats.org/officeDocument/2006/relationships/slide" Target="slides/slide368.xml"/><Relationship Id="rId374" Type="http://schemas.openxmlformats.org/officeDocument/2006/relationships/slide" Target="slides/slide369.xml"/><Relationship Id="rId375" Type="http://schemas.openxmlformats.org/officeDocument/2006/relationships/slide" Target="slides/slide370.xml"/><Relationship Id="rId376" Type="http://schemas.openxmlformats.org/officeDocument/2006/relationships/slide" Target="slides/slide371.xml"/><Relationship Id="rId377" Type="http://schemas.openxmlformats.org/officeDocument/2006/relationships/slide" Target="slides/slide372.xml"/><Relationship Id="rId378" Type="http://schemas.openxmlformats.org/officeDocument/2006/relationships/slide" Target="slides/slide373.xml"/><Relationship Id="rId379" Type="http://schemas.openxmlformats.org/officeDocument/2006/relationships/slide" Target="slides/slide374.xml"/><Relationship Id="rId380" Type="http://schemas.openxmlformats.org/officeDocument/2006/relationships/slide" Target="slides/slide375.xml"/><Relationship Id="rId381" Type="http://schemas.openxmlformats.org/officeDocument/2006/relationships/slide" Target="slides/slide376.xml"/><Relationship Id="rId382" Type="http://schemas.openxmlformats.org/officeDocument/2006/relationships/slide" Target="slides/slide377.xml"/><Relationship Id="rId383" Type="http://schemas.openxmlformats.org/officeDocument/2006/relationships/slide" Target="slides/slide378.xml"/><Relationship Id="rId384" Type="http://schemas.openxmlformats.org/officeDocument/2006/relationships/slide" Target="slides/slide379.xml"/><Relationship Id="rId385" Type="http://schemas.openxmlformats.org/officeDocument/2006/relationships/slide" Target="slides/slide380.xml"/><Relationship Id="rId386" Type="http://schemas.openxmlformats.org/officeDocument/2006/relationships/slide" Target="slides/slide381.xml"/><Relationship Id="rId387" Type="http://schemas.openxmlformats.org/officeDocument/2006/relationships/slide" Target="slides/slide382.xml"/><Relationship Id="rId388" Type="http://schemas.openxmlformats.org/officeDocument/2006/relationships/slide" Target="slides/slide383.xml"/><Relationship Id="rId389" Type="http://schemas.openxmlformats.org/officeDocument/2006/relationships/slide" Target="slides/slide384.xml"/><Relationship Id="rId390" Type="http://schemas.openxmlformats.org/officeDocument/2006/relationships/slide" Target="slides/slide385.xml"/><Relationship Id="rId391" Type="http://schemas.openxmlformats.org/officeDocument/2006/relationships/slide" Target="slides/slide386.xml"/><Relationship Id="rId392" Type="http://schemas.openxmlformats.org/officeDocument/2006/relationships/slide" Target="slides/slide387.xml"/><Relationship Id="rId393" Type="http://schemas.openxmlformats.org/officeDocument/2006/relationships/slide" Target="slides/slide388.xml"/><Relationship Id="rId394" Type="http://schemas.openxmlformats.org/officeDocument/2006/relationships/slide" Target="slides/slide389.xml"/><Relationship Id="rId395" Type="http://schemas.openxmlformats.org/officeDocument/2006/relationships/slide" Target="slides/slide390.xml"/><Relationship Id="rId396" Type="http://schemas.openxmlformats.org/officeDocument/2006/relationships/slide" Target="slides/slide391.xml"/><Relationship Id="rId397" Type="http://schemas.openxmlformats.org/officeDocument/2006/relationships/slide" Target="slides/slide392.xml"/><Relationship Id="rId398" Type="http://schemas.openxmlformats.org/officeDocument/2006/relationships/slide" Target="slides/slide393.xml"/><Relationship Id="rId399" Type="http://schemas.openxmlformats.org/officeDocument/2006/relationships/slide" Target="slides/slide394.xml"/><Relationship Id="rId400" Type="http://schemas.openxmlformats.org/officeDocument/2006/relationships/slide" Target="slides/slide395.xml"/><Relationship Id="rId401" Type="http://schemas.openxmlformats.org/officeDocument/2006/relationships/slide" Target="slides/slide396.xml"/><Relationship Id="rId402" Type="http://schemas.openxmlformats.org/officeDocument/2006/relationships/slide" Target="slides/slide397.xml"/><Relationship Id="rId403" Type="http://schemas.openxmlformats.org/officeDocument/2006/relationships/slide" Target="slides/slide398.xml"/><Relationship Id="rId404" Type="http://schemas.openxmlformats.org/officeDocument/2006/relationships/slide" Target="slides/slide399.xml"/><Relationship Id="rId405" Type="http://schemas.openxmlformats.org/officeDocument/2006/relationships/slide" Target="slides/slide400.xml"/><Relationship Id="rId406" Type="http://schemas.openxmlformats.org/officeDocument/2006/relationships/slide" Target="slides/slide401.xml"/><Relationship Id="rId407" Type="http://schemas.openxmlformats.org/officeDocument/2006/relationships/slide" Target="slides/slide402.xml"/><Relationship Id="rId408" Type="http://schemas.openxmlformats.org/officeDocument/2006/relationships/slide" Target="slides/slide403.xml"/><Relationship Id="rId409" Type="http://schemas.openxmlformats.org/officeDocument/2006/relationships/slide" Target="slides/slide404.xml"/><Relationship Id="rId410" Type="http://schemas.openxmlformats.org/officeDocument/2006/relationships/slide" Target="slides/slide405.xml"/><Relationship Id="rId411" Type="http://schemas.openxmlformats.org/officeDocument/2006/relationships/slide" Target="slides/slide406.xml"/><Relationship Id="rId412" Type="http://schemas.openxmlformats.org/officeDocument/2006/relationships/slide" Target="slides/slide407.xml"/><Relationship Id="rId413" Type="http://schemas.openxmlformats.org/officeDocument/2006/relationships/slide" Target="slides/slide408.xml"/><Relationship Id="rId414" Type="http://schemas.openxmlformats.org/officeDocument/2006/relationships/slide" Target="slides/slide409.xml"/><Relationship Id="rId415" Type="http://schemas.openxmlformats.org/officeDocument/2006/relationships/slide" Target="slides/slide410.xml"/><Relationship Id="rId416" Type="http://schemas.openxmlformats.org/officeDocument/2006/relationships/slide" Target="slides/slide411.xml"/><Relationship Id="rId417" Type="http://schemas.openxmlformats.org/officeDocument/2006/relationships/slide" Target="slides/slide412.xml"/><Relationship Id="rId418" Type="http://schemas.openxmlformats.org/officeDocument/2006/relationships/slide" Target="slides/slide413.xml"/><Relationship Id="rId419" Type="http://schemas.openxmlformats.org/officeDocument/2006/relationships/slide" Target="slides/slide414.xml"/><Relationship Id="rId420" Type="http://schemas.openxmlformats.org/officeDocument/2006/relationships/slide" Target="slides/slide415.xml"/><Relationship Id="rId421" Type="http://schemas.openxmlformats.org/officeDocument/2006/relationships/slide" Target="slides/slide416.xml"/><Relationship Id="rId422" Type="http://schemas.openxmlformats.org/officeDocument/2006/relationships/slide" Target="slides/slide417.xml"/><Relationship Id="rId423" Type="http://schemas.openxmlformats.org/officeDocument/2006/relationships/slide" Target="slides/slide418.xml"/><Relationship Id="rId424" Type="http://schemas.openxmlformats.org/officeDocument/2006/relationships/slide" Target="slides/slide419.xml"/><Relationship Id="rId425" Type="http://schemas.openxmlformats.org/officeDocument/2006/relationships/slide" Target="slides/slide420.xml"/><Relationship Id="rId426" Type="http://schemas.openxmlformats.org/officeDocument/2006/relationships/slide" Target="slides/slide421.xml"/><Relationship Id="rId427" Type="http://schemas.openxmlformats.org/officeDocument/2006/relationships/slide" Target="slides/slide422.xml"/><Relationship Id="rId428" Type="http://schemas.openxmlformats.org/officeDocument/2006/relationships/slide" Target="slides/slide423.xml"/><Relationship Id="rId429" Type="http://schemas.openxmlformats.org/officeDocument/2006/relationships/slide" Target="slides/slide424.xml"/><Relationship Id="rId430" Type="http://schemas.openxmlformats.org/officeDocument/2006/relationships/slide" Target="slides/slide425.xml"/><Relationship Id="rId431" Type="http://schemas.openxmlformats.org/officeDocument/2006/relationships/slide" Target="slides/slide426.xml"/><Relationship Id="rId432" Type="http://schemas.openxmlformats.org/officeDocument/2006/relationships/slide" Target="slides/slide427.xml"/><Relationship Id="rId433" Type="http://schemas.openxmlformats.org/officeDocument/2006/relationships/slide" Target="slides/slide428.xml"/><Relationship Id="rId434" Type="http://schemas.openxmlformats.org/officeDocument/2006/relationships/slide" Target="slides/slide429.xml"/><Relationship Id="rId435" Type="http://schemas.openxmlformats.org/officeDocument/2006/relationships/slide" Target="slides/slide430.xml"/><Relationship Id="rId436" Type="http://schemas.openxmlformats.org/officeDocument/2006/relationships/slide" Target="slides/slide431.xml"/><Relationship Id="rId437" Type="http://schemas.openxmlformats.org/officeDocument/2006/relationships/slide" Target="slides/slide432.xml"/><Relationship Id="rId438" Type="http://schemas.openxmlformats.org/officeDocument/2006/relationships/slide" Target="slides/slide433.xml"/><Relationship Id="rId439" Type="http://schemas.openxmlformats.org/officeDocument/2006/relationships/slide" Target="slides/slide434.xml"/><Relationship Id="rId440" Type="http://schemas.openxmlformats.org/officeDocument/2006/relationships/slide" Target="slides/slide435.xml"/><Relationship Id="rId441" Type="http://schemas.openxmlformats.org/officeDocument/2006/relationships/slide" Target="slides/slide436.xml"/><Relationship Id="rId442" Type="http://schemas.openxmlformats.org/officeDocument/2006/relationships/slide" Target="slides/slide437.xml"/><Relationship Id="rId443" Type="http://schemas.openxmlformats.org/officeDocument/2006/relationships/slide" Target="slides/slide438.xml"/><Relationship Id="rId444" Type="http://schemas.openxmlformats.org/officeDocument/2006/relationships/slide" Target="slides/slide439.xml"/><Relationship Id="rId445" Type="http://schemas.openxmlformats.org/officeDocument/2006/relationships/slide" Target="slides/slide440.xml"/><Relationship Id="rId446" Type="http://schemas.openxmlformats.org/officeDocument/2006/relationships/slide" Target="slides/slide441.xml"/><Relationship Id="rId447" Type="http://schemas.openxmlformats.org/officeDocument/2006/relationships/slide" Target="slides/slide442.xml"/><Relationship Id="rId448" Type="http://schemas.openxmlformats.org/officeDocument/2006/relationships/slide" Target="slides/slide443.xml"/><Relationship Id="rId449" Type="http://schemas.openxmlformats.org/officeDocument/2006/relationships/slide" Target="slides/slide444.xml"/><Relationship Id="rId450" Type="http://schemas.openxmlformats.org/officeDocument/2006/relationships/slide" Target="slides/slide445.xml"/><Relationship Id="rId451" Type="http://schemas.openxmlformats.org/officeDocument/2006/relationships/slide" Target="slides/slide446.xml"/><Relationship Id="rId452" Type="http://schemas.openxmlformats.org/officeDocument/2006/relationships/slide" Target="slides/slide447.xml"/><Relationship Id="rId453" Type="http://schemas.openxmlformats.org/officeDocument/2006/relationships/slide" Target="slides/slide448.xml"/><Relationship Id="rId454" Type="http://schemas.openxmlformats.org/officeDocument/2006/relationships/slide" Target="slides/slide449.xml"/><Relationship Id="rId455" Type="http://schemas.openxmlformats.org/officeDocument/2006/relationships/slide" Target="slides/slide450.xml"/><Relationship Id="rId456" Type="http://schemas.openxmlformats.org/officeDocument/2006/relationships/slide" Target="slides/slide451.xml"/><Relationship Id="rId457" Type="http://schemas.openxmlformats.org/officeDocument/2006/relationships/slide" Target="slides/slide452.xml"/><Relationship Id="rId458" Type="http://schemas.openxmlformats.org/officeDocument/2006/relationships/slide" Target="slides/slide453.xml"/><Relationship Id="rId459" Type="http://schemas.openxmlformats.org/officeDocument/2006/relationships/slide" Target="slides/slide454.xml"/><Relationship Id="rId460" Type="http://schemas.openxmlformats.org/officeDocument/2006/relationships/slide" Target="slides/slide455.xml"/><Relationship Id="rId461" Type="http://schemas.openxmlformats.org/officeDocument/2006/relationships/slide" Target="slides/slide456.xml"/><Relationship Id="rId462" Type="http://schemas.openxmlformats.org/officeDocument/2006/relationships/slide" Target="slides/slide457.xml"/><Relationship Id="rId463" Type="http://schemas.openxmlformats.org/officeDocument/2006/relationships/slide" Target="slides/slide458.xml"/><Relationship Id="rId464" Type="http://schemas.openxmlformats.org/officeDocument/2006/relationships/slide" Target="slides/slide459.xml"/><Relationship Id="rId465" Type="http://schemas.openxmlformats.org/officeDocument/2006/relationships/slide" Target="slides/slide460.xml"/><Relationship Id="rId466" Type="http://schemas.openxmlformats.org/officeDocument/2006/relationships/slide" Target="slides/slide461.xml"/><Relationship Id="rId467" Type="http://schemas.openxmlformats.org/officeDocument/2006/relationships/slide" Target="slides/slide462.xml"/><Relationship Id="rId468" Type="http://schemas.openxmlformats.org/officeDocument/2006/relationships/slide" Target="slides/slide463.xml"/><Relationship Id="rId469" Type="http://schemas.openxmlformats.org/officeDocument/2006/relationships/slide" Target="slides/slide464.xml"/><Relationship Id="rId470" Type="http://schemas.openxmlformats.org/officeDocument/2006/relationships/slide" Target="slides/slide465.xml"/><Relationship Id="rId471" Type="http://schemas.openxmlformats.org/officeDocument/2006/relationships/slide" Target="slides/slide466.xml"/><Relationship Id="rId472" Type="http://schemas.openxmlformats.org/officeDocument/2006/relationships/slide" Target="slides/slide467.xml"/><Relationship Id="rId473" Type="http://schemas.openxmlformats.org/officeDocument/2006/relationships/slide" Target="slides/slide468.xml"/><Relationship Id="rId474" Type="http://schemas.openxmlformats.org/officeDocument/2006/relationships/slide" Target="slides/slide469.xml"/><Relationship Id="rId475" Type="http://schemas.openxmlformats.org/officeDocument/2006/relationships/slide" Target="slides/slide470.xml"/><Relationship Id="rId476" Type="http://schemas.openxmlformats.org/officeDocument/2006/relationships/slide" Target="slides/slide471.xml"/><Relationship Id="rId477" Type="http://schemas.openxmlformats.org/officeDocument/2006/relationships/slide" Target="slides/slide472.xml"/><Relationship Id="rId478" Type="http://schemas.openxmlformats.org/officeDocument/2006/relationships/slide" Target="slides/slide473.xml"/><Relationship Id="rId479" Type="http://schemas.openxmlformats.org/officeDocument/2006/relationships/slide" Target="slides/slide474.xml"/><Relationship Id="rId480" Type="http://schemas.openxmlformats.org/officeDocument/2006/relationships/slide" Target="slides/slide475.xml"/><Relationship Id="rId481" Type="http://schemas.openxmlformats.org/officeDocument/2006/relationships/slide" Target="slides/slide476.xml"/><Relationship Id="rId482" Type="http://schemas.openxmlformats.org/officeDocument/2006/relationships/slide" Target="slides/slide477.xml"/><Relationship Id="rId483" Type="http://schemas.openxmlformats.org/officeDocument/2006/relationships/slide" Target="slides/slide478.xml"/><Relationship Id="rId484" Type="http://schemas.openxmlformats.org/officeDocument/2006/relationships/slide" Target="slides/slide479.xml"/><Relationship Id="rId485" Type="http://schemas.openxmlformats.org/officeDocument/2006/relationships/slide" Target="slides/slide480.xml"/><Relationship Id="rId486" Type="http://schemas.openxmlformats.org/officeDocument/2006/relationships/slide" Target="slides/slide481.xml"/><Relationship Id="rId487" Type="http://schemas.openxmlformats.org/officeDocument/2006/relationships/slide" Target="slides/slide482.xml"/><Relationship Id="rId488" Type="http://schemas.openxmlformats.org/officeDocument/2006/relationships/slide" Target="slides/slide483.xml"/><Relationship Id="rId489" Type="http://schemas.openxmlformats.org/officeDocument/2006/relationships/slide" Target="slides/slide484.xml"/><Relationship Id="rId490" Type="http://schemas.openxmlformats.org/officeDocument/2006/relationships/slide" Target="slides/slide485.xml"/><Relationship Id="rId491" Type="http://schemas.openxmlformats.org/officeDocument/2006/relationships/slide" Target="slides/slide486.xml"/><Relationship Id="rId492" Type="http://schemas.openxmlformats.org/officeDocument/2006/relationships/slide" Target="slides/slide487.xml"/><Relationship Id="rId493" Type="http://schemas.openxmlformats.org/officeDocument/2006/relationships/slide" Target="slides/slide488.xml"/><Relationship Id="rId494" Type="http://schemas.openxmlformats.org/officeDocument/2006/relationships/slide" Target="slides/slide489.xml"/><Relationship Id="rId495" Type="http://schemas.openxmlformats.org/officeDocument/2006/relationships/slide" Target="slides/slide490.xml"/><Relationship Id="rId496" Type="http://schemas.openxmlformats.org/officeDocument/2006/relationships/slide" Target="slides/slide491.xml"/><Relationship Id="rId497" Type="http://schemas.openxmlformats.org/officeDocument/2006/relationships/slide" Target="slides/slide492.xml"/><Relationship Id="rId498" Type="http://schemas.openxmlformats.org/officeDocument/2006/relationships/slide" Target="slides/slide493.xml"/><Relationship Id="rId499" Type="http://schemas.openxmlformats.org/officeDocument/2006/relationships/slide" Target="slides/slide494.xml"/><Relationship Id="rId500" Type="http://schemas.openxmlformats.org/officeDocument/2006/relationships/slide" Target="slides/slide495.xml"/><Relationship Id="rId501" Type="http://schemas.openxmlformats.org/officeDocument/2006/relationships/slide" Target="slides/slide496.xml"/><Relationship Id="rId502" Type="http://schemas.openxmlformats.org/officeDocument/2006/relationships/slide" Target="slides/slide497.xml"/><Relationship Id="rId503" Type="http://schemas.openxmlformats.org/officeDocument/2006/relationships/slide" Target="slides/slide498.xml"/><Relationship Id="rId504" Type="http://schemas.openxmlformats.org/officeDocument/2006/relationships/slide" Target="slides/slide499.xml"/><Relationship Id="rId505" Type="http://schemas.openxmlformats.org/officeDocument/2006/relationships/slide" Target="slides/slide500.xml"/><Relationship Id="rId506" Type="http://schemas.openxmlformats.org/officeDocument/2006/relationships/slide" Target="slides/slide501.xml"/><Relationship Id="rId507" Type="http://schemas.openxmlformats.org/officeDocument/2006/relationships/slide" Target="slides/slide502.xml"/><Relationship Id="rId508" Type="http://schemas.openxmlformats.org/officeDocument/2006/relationships/slide" Target="slides/slide503.xml"/><Relationship Id="rId509" Type="http://schemas.openxmlformats.org/officeDocument/2006/relationships/slide" Target="slides/slide504.xml"/><Relationship Id="rId510" Type="http://schemas.openxmlformats.org/officeDocument/2006/relationships/slide" Target="slides/slide505.xml"/><Relationship Id="rId511" Type="http://schemas.openxmlformats.org/officeDocument/2006/relationships/slide" Target="slides/slide506.xml"/><Relationship Id="rId512" Type="http://schemas.openxmlformats.org/officeDocument/2006/relationships/slide" Target="slides/slide507.xml"/><Relationship Id="rId513" Type="http://schemas.openxmlformats.org/officeDocument/2006/relationships/slide" Target="slides/slide508.xml"/><Relationship Id="rId514" Type="http://schemas.openxmlformats.org/officeDocument/2006/relationships/slide" Target="slides/slide509.xml"/><Relationship Id="rId515" Type="http://schemas.openxmlformats.org/officeDocument/2006/relationships/slide" Target="slides/slide510.xml"/><Relationship Id="rId516" Type="http://schemas.openxmlformats.org/officeDocument/2006/relationships/slide" Target="slides/slide511.xml"/><Relationship Id="rId517" Type="http://schemas.openxmlformats.org/officeDocument/2006/relationships/slide" Target="slides/slide512.xml"/><Relationship Id="rId518" Type="http://schemas.openxmlformats.org/officeDocument/2006/relationships/slide" Target="slides/slide513.xml"/><Relationship Id="rId519" Type="http://schemas.openxmlformats.org/officeDocument/2006/relationships/slide" Target="slides/slide514.xml"/><Relationship Id="rId520" Type="http://schemas.openxmlformats.org/officeDocument/2006/relationships/slide" Target="slides/slide515.xml"/><Relationship Id="rId521" Type="http://schemas.openxmlformats.org/officeDocument/2006/relationships/slide" Target="slides/slide516.xml"/><Relationship Id="rId522" Type="http://schemas.openxmlformats.org/officeDocument/2006/relationships/slide" Target="slides/slide517.xml"/><Relationship Id="rId523" Type="http://schemas.openxmlformats.org/officeDocument/2006/relationships/slide" Target="slides/slide518.xml"/><Relationship Id="rId524" Type="http://schemas.openxmlformats.org/officeDocument/2006/relationships/slide" Target="slides/slide519.xml"/><Relationship Id="rId525" Type="http://schemas.openxmlformats.org/officeDocument/2006/relationships/slide" Target="slides/slide520.xml"/><Relationship Id="rId526" Type="http://schemas.openxmlformats.org/officeDocument/2006/relationships/slide" Target="slides/slide521.xml"/><Relationship Id="rId527" Type="http://schemas.openxmlformats.org/officeDocument/2006/relationships/slide" Target="slides/slide522.xml"/><Relationship Id="rId528" Type="http://schemas.openxmlformats.org/officeDocument/2006/relationships/slide" Target="slides/slide523.xml"/><Relationship Id="rId529" Type="http://schemas.openxmlformats.org/officeDocument/2006/relationships/slide" Target="slides/slide524.xml"/><Relationship Id="rId530" Type="http://schemas.openxmlformats.org/officeDocument/2006/relationships/slide" Target="slides/slide525.xml"/><Relationship Id="rId531" Type="http://schemas.openxmlformats.org/officeDocument/2006/relationships/slide" Target="slides/slide526.xml"/><Relationship Id="rId532" Type="http://schemas.openxmlformats.org/officeDocument/2006/relationships/slide" Target="slides/slide527.xml"/><Relationship Id="rId533" Type="http://schemas.openxmlformats.org/officeDocument/2006/relationships/slide" Target="slides/slide528.xml"/><Relationship Id="rId534" Type="http://schemas.openxmlformats.org/officeDocument/2006/relationships/slide" Target="slides/slide529.xml"/><Relationship Id="rId535" Type="http://schemas.openxmlformats.org/officeDocument/2006/relationships/slide" Target="slides/slide530.xml"/><Relationship Id="rId536" Type="http://schemas.openxmlformats.org/officeDocument/2006/relationships/slide" Target="slides/slide531.xml"/><Relationship Id="rId537" Type="http://schemas.openxmlformats.org/officeDocument/2006/relationships/slide" Target="slides/slide532.xml"/><Relationship Id="rId538" Type="http://schemas.openxmlformats.org/officeDocument/2006/relationships/slide" Target="slides/slide533.xml"/><Relationship Id="rId539" Type="http://schemas.openxmlformats.org/officeDocument/2006/relationships/slide" Target="slides/slide534.xml"/><Relationship Id="rId540" Type="http://schemas.openxmlformats.org/officeDocument/2006/relationships/slide" Target="slides/slide535.xml"/><Relationship Id="rId541" Type="http://schemas.openxmlformats.org/officeDocument/2006/relationships/slide" Target="slides/slide536.xml"/><Relationship Id="rId542" Type="http://schemas.openxmlformats.org/officeDocument/2006/relationships/slide" Target="slides/slide537.xml"/><Relationship Id="rId543" Type="http://schemas.openxmlformats.org/officeDocument/2006/relationships/slide" Target="slides/slide538.xml"/><Relationship Id="rId544" Type="http://schemas.openxmlformats.org/officeDocument/2006/relationships/slide" Target="slides/slide539.xml"/><Relationship Id="rId545" Type="http://schemas.openxmlformats.org/officeDocument/2006/relationships/slide" Target="slides/slide540.xml"/><Relationship Id="rId546" Type="http://schemas.openxmlformats.org/officeDocument/2006/relationships/slide" Target="slides/slide541.xml"/><Relationship Id="rId547" Type="http://schemas.openxmlformats.org/officeDocument/2006/relationships/slide" Target="slides/slide542.xml"/><Relationship Id="rId548" Type="http://schemas.openxmlformats.org/officeDocument/2006/relationships/slide" Target="slides/slide543.xml"/><Relationship Id="rId549" Type="http://schemas.openxmlformats.org/officeDocument/2006/relationships/slide" Target="slides/slide544.xml"/><Relationship Id="rId550" Type="http://schemas.openxmlformats.org/officeDocument/2006/relationships/slide" Target="slides/slide545.xml"/><Relationship Id="rId551" Type="http://schemas.openxmlformats.org/officeDocument/2006/relationships/slide" Target="slides/slide546.xml"/><Relationship Id="rId552" Type="http://schemas.openxmlformats.org/officeDocument/2006/relationships/slide" Target="slides/slide547.xml"/><Relationship Id="rId553" Type="http://schemas.openxmlformats.org/officeDocument/2006/relationships/slide" Target="slides/slide548.xml"/><Relationship Id="rId554" Type="http://schemas.openxmlformats.org/officeDocument/2006/relationships/slide" Target="slides/slide549.xml"/><Relationship Id="rId555" Type="http://schemas.openxmlformats.org/officeDocument/2006/relationships/slide" Target="slides/slide550.xml"/><Relationship Id="rId556" Type="http://schemas.openxmlformats.org/officeDocument/2006/relationships/slide" Target="slides/slide551.xml"/><Relationship Id="rId557" Type="http://schemas.openxmlformats.org/officeDocument/2006/relationships/slide" Target="slides/slide552.xml"/><Relationship Id="rId558" Type="http://schemas.openxmlformats.org/officeDocument/2006/relationships/slide" Target="slides/slide553.xml"/><Relationship Id="rId559" Type="http://schemas.openxmlformats.org/officeDocument/2006/relationships/slide" Target="slides/slide554.xml"/><Relationship Id="rId560" Type="http://schemas.openxmlformats.org/officeDocument/2006/relationships/slide" Target="slides/slide555.xml"/><Relationship Id="rId561" Type="http://schemas.openxmlformats.org/officeDocument/2006/relationships/slide" Target="slides/slide556.xml"/><Relationship Id="rId562" Type="http://schemas.openxmlformats.org/officeDocument/2006/relationships/slide" Target="slides/slide557.xml"/><Relationship Id="rId563" Type="http://schemas.openxmlformats.org/officeDocument/2006/relationships/slide" Target="slides/slide558.xml"/><Relationship Id="rId564" Type="http://schemas.openxmlformats.org/officeDocument/2006/relationships/slide" Target="slides/slide559.xml"/><Relationship Id="rId565" Type="http://schemas.openxmlformats.org/officeDocument/2006/relationships/slide" Target="slides/slide560.xml"/><Relationship Id="rId566" Type="http://schemas.openxmlformats.org/officeDocument/2006/relationships/slide" Target="slides/slide561.xml"/><Relationship Id="rId567" Type="http://schemas.openxmlformats.org/officeDocument/2006/relationships/slide" Target="slides/slide562.xml"/><Relationship Id="rId568" Type="http://schemas.openxmlformats.org/officeDocument/2006/relationships/slide" Target="slides/slide563.xml"/><Relationship Id="rId569" Type="http://schemas.openxmlformats.org/officeDocument/2006/relationships/slide" Target="slides/slide564.xml"/><Relationship Id="rId570" Type="http://schemas.openxmlformats.org/officeDocument/2006/relationships/slide" Target="slides/slide565.xml"/><Relationship Id="rId571" Type="http://schemas.openxmlformats.org/officeDocument/2006/relationships/slide" Target="slides/slide566.xml"/><Relationship Id="rId572" Type="http://schemas.openxmlformats.org/officeDocument/2006/relationships/slide" Target="slides/slide567.xml"/><Relationship Id="rId573" Type="http://schemas.openxmlformats.org/officeDocument/2006/relationships/slide" Target="slides/slide568.xml"/><Relationship Id="rId574" Type="http://schemas.openxmlformats.org/officeDocument/2006/relationships/slide" Target="slides/slide569.xml"/><Relationship Id="rId575" Type="http://schemas.openxmlformats.org/officeDocument/2006/relationships/slide" Target="slides/slide570.xml"/><Relationship Id="rId576" Type="http://schemas.openxmlformats.org/officeDocument/2006/relationships/slide" Target="slides/slide571.xml"/><Relationship Id="rId577" Type="http://schemas.openxmlformats.org/officeDocument/2006/relationships/slide" Target="slides/slide572.xml"/><Relationship Id="rId578" Type="http://schemas.openxmlformats.org/officeDocument/2006/relationships/slide" Target="slides/slide573.xml"/><Relationship Id="rId579" Type="http://schemas.openxmlformats.org/officeDocument/2006/relationships/slide" Target="slides/slide574.xml"/><Relationship Id="rId580" Type="http://schemas.openxmlformats.org/officeDocument/2006/relationships/slide" Target="slides/slide575.xml"/><Relationship Id="rId581" Type="http://schemas.openxmlformats.org/officeDocument/2006/relationships/slide" Target="slides/slide576.xml"/><Relationship Id="rId582" Type="http://schemas.openxmlformats.org/officeDocument/2006/relationships/slide" Target="slides/slide577.xml"/><Relationship Id="rId583" Type="http://schemas.openxmlformats.org/officeDocument/2006/relationships/slide" Target="slides/slide578.xml"/><Relationship Id="rId584" Type="http://schemas.openxmlformats.org/officeDocument/2006/relationships/slide" Target="slides/slide579.xml"/><Relationship Id="rId585" Type="http://schemas.openxmlformats.org/officeDocument/2006/relationships/slide" Target="slides/slide580.xml"/><Relationship Id="rId586" Type="http://schemas.openxmlformats.org/officeDocument/2006/relationships/slide" Target="slides/slide581.xml"/><Relationship Id="rId587" Type="http://schemas.openxmlformats.org/officeDocument/2006/relationships/slide" Target="slides/slide582.xml"/><Relationship Id="rId588" Type="http://schemas.openxmlformats.org/officeDocument/2006/relationships/slide" Target="slides/slide583.xml"/><Relationship Id="rId589" Type="http://schemas.openxmlformats.org/officeDocument/2006/relationships/slide" Target="slides/slide584.xml"/><Relationship Id="rId590" Type="http://schemas.openxmlformats.org/officeDocument/2006/relationships/slide" Target="slides/slide585.xml"/><Relationship Id="rId591" Type="http://schemas.openxmlformats.org/officeDocument/2006/relationships/slide" Target="slides/slide586.xml"/><Relationship Id="rId592" Type="http://schemas.openxmlformats.org/officeDocument/2006/relationships/slide" Target="slides/slide587.xml"/><Relationship Id="rId593" Type="http://schemas.openxmlformats.org/officeDocument/2006/relationships/slide" Target="slides/slide588.xml"/><Relationship Id="rId594" Type="http://schemas.openxmlformats.org/officeDocument/2006/relationships/slide" Target="slides/slide589.xml"/><Relationship Id="rId595" Type="http://schemas.openxmlformats.org/officeDocument/2006/relationships/slide" Target="slides/slide590.xml"/><Relationship Id="rId596" Type="http://schemas.openxmlformats.org/officeDocument/2006/relationships/slide" Target="slides/slide591.xml"/><Relationship Id="rId597" Type="http://schemas.openxmlformats.org/officeDocument/2006/relationships/slide" Target="slides/slide592.xml"/><Relationship Id="rId598" Type="http://schemas.openxmlformats.org/officeDocument/2006/relationships/slide" Target="slides/slide593.xml"/><Relationship Id="rId599" Type="http://schemas.openxmlformats.org/officeDocument/2006/relationships/slide" Target="slides/slide594.xml"/><Relationship Id="rId600" Type="http://schemas.openxmlformats.org/officeDocument/2006/relationships/slide" Target="slides/slide595.xml"/><Relationship Id="rId601" Type="http://schemas.openxmlformats.org/officeDocument/2006/relationships/slide" Target="slides/slide596.xml"/><Relationship Id="rId602" Type="http://schemas.openxmlformats.org/officeDocument/2006/relationships/slide" Target="slides/slide597.xml"/><Relationship Id="rId603" Type="http://schemas.openxmlformats.org/officeDocument/2006/relationships/slide" Target="slides/slide598.xml"/><Relationship Id="rId604" Type="http://schemas.openxmlformats.org/officeDocument/2006/relationships/slide" Target="slides/slide599.xml"/><Relationship Id="rId605" Type="http://schemas.openxmlformats.org/officeDocument/2006/relationships/slide" Target="slides/slide600.xml"/><Relationship Id="rId606" Type="http://schemas.openxmlformats.org/officeDocument/2006/relationships/slide" Target="slides/slide601.xml"/><Relationship Id="rId607" Type="http://schemas.openxmlformats.org/officeDocument/2006/relationships/slide" Target="slides/slide602.xml"/><Relationship Id="rId608" Type="http://schemas.openxmlformats.org/officeDocument/2006/relationships/slide" Target="slides/slide603.xml"/><Relationship Id="rId609" Type="http://schemas.openxmlformats.org/officeDocument/2006/relationships/slide" Target="slides/slide604.xml"/><Relationship Id="rId610" Type="http://schemas.openxmlformats.org/officeDocument/2006/relationships/slide" Target="slides/slide605.xml"/><Relationship Id="rId611" Type="http://schemas.openxmlformats.org/officeDocument/2006/relationships/slide" Target="slides/slide606.xml"/><Relationship Id="rId612" Type="http://schemas.openxmlformats.org/officeDocument/2006/relationships/slide" Target="slides/slide607.xml"/><Relationship Id="rId613" Type="http://schemas.openxmlformats.org/officeDocument/2006/relationships/slide" Target="slides/slide608.xml"/><Relationship Id="rId614" Type="http://schemas.openxmlformats.org/officeDocument/2006/relationships/slide" Target="slides/slide609.xml"/><Relationship Id="rId615" Type="http://schemas.openxmlformats.org/officeDocument/2006/relationships/slide" Target="slides/slide610.xml"/><Relationship Id="rId616" Type="http://schemas.openxmlformats.org/officeDocument/2006/relationships/slide" Target="slides/slide611.xml"/><Relationship Id="rId617" Type="http://schemas.openxmlformats.org/officeDocument/2006/relationships/slide" Target="slides/slide612.xml"/><Relationship Id="rId618" Type="http://schemas.openxmlformats.org/officeDocument/2006/relationships/slide" Target="slides/slide613.xml"/><Relationship Id="rId619" Type="http://schemas.openxmlformats.org/officeDocument/2006/relationships/slide" Target="slides/slide614.xml"/><Relationship Id="rId620" Type="http://schemas.openxmlformats.org/officeDocument/2006/relationships/slide" Target="slides/slide615.xml"/><Relationship Id="rId621" Type="http://schemas.openxmlformats.org/officeDocument/2006/relationships/slide" Target="slides/slide616.xml"/><Relationship Id="rId622" Type="http://schemas.openxmlformats.org/officeDocument/2006/relationships/slide" Target="slides/slide617.xml"/><Relationship Id="rId623" Type="http://schemas.openxmlformats.org/officeDocument/2006/relationships/slide" Target="slides/slide618.xml"/><Relationship Id="rId624" Type="http://schemas.openxmlformats.org/officeDocument/2006/relationships/slide" Target="slides/slide619.xml"/><Relationship Id="rId625" Type="http://schemas.openxmlformats.org/officeDocument/2006/relationships/slide" Target="slides/slide620.xml"/><Relationship Id="rId626" Type="http://schemas.openxmlformats.org/officeDocument/2006/relationships/slide" Target="slides/slide621.xml"/><Relationship Id="rId627" Type="http://schemas.openxmlformats.org/officeDocument/2006/relationships/slide" Target="slides/slide622.xml"/><Relationship Id="rId628" Type="http://schemas.openxmlformats.org/officeDocument/2006/relationships/slide" Target="slides/slide623.xml"/><Relationship Id="rId629" Type="http://schemas.openxmlformats.org/officeDocument/2006/relationships/slide" Target="slides/slide624.xml"/><Relationship Id="rId630" Type="http://schemas.openxmlformats.org/officeDocument/2006/relationships/slide" Target="slides/slide625.xml"/><Relationship Id="rId631" Type="http://schemas.openxmlformats.org/officeDocument/2006/relationships/slide" Target="slides/slide626.xml"/><Relationship Id="rId632" Type="http://schemas.openxmlformats.org/officeDocument/2006/relationships/slide" Target="slides/slide627.xml"/><Relationship Id="rId633" Type="http://schemas.openxmlformats.org/officeDocument/2006/relationships/slide" Target="slides/slide628.xml"/><Relationship Id="rId634" Type="http://schemas.openxmlformats.org/officeDocument/2006/relationships/slide" Target="slides/slide629.xml"/><Relationship Id="rId635" Type="http://schemas.openxmlformats.org/officeDocument/2006/relationships/slide" Target="slides/slide630.xml"/><Relationship Id="rId636" Type="http://schemas.openxmlformats.org/officeDocument/2006/relationships/slide" Target="slides/slide631.xml"/><Relationship Id="rId637" Type="http://schemas.openxmlformats.org/officeDocument/2006/relationships/slide" Target="slides/slide632.xml"/><Relationship Id="rId638" Type="http://schemas.openxmlformats.org/officeDocument/2006/relationships/slide" Target="slides/slide633.xml"/><Relationship Id="rId639" Type="http://schemas.openxmlformats.org/officeDocument/2006/relationships/slide" Target="slides/slide634.xml"/><Relationship Id="rId640" Type="http://schemas.openxmlformats.org/officeDocument/2006/relationships/slide" Target="slides/slide635.xml"/><Relationship Id="rId641" Type="http://schemas.openxmlformats.org/officeDocument/2006/relationships/slide" Target="slides/slide636.xml"/><Relationship Id="rId642" Type="http://schemas.openxmlformats.org/officeDocument/2006/relationships/slide" Target="slides/slide637.xml"/><Relationship Id="rId643" Type="http://schemas.openxmlformats.org/officeDocument/2006/relationships/slide" Target="slides/slide638.xml"/><Relationship Id="rId644" Type="http://schemas.openxmlformats.org/officeDocument/2006/relationships/slide" Target="slides/slide639.xml"/><Relationship Id="rId645" Type="http://schemas.openxmlformats.org/officeDocument/2006/relationships/slide" Target="slides/slide640.xml"/><Relationship Id="rId646" Type="http://schemas.openxmlformats.org/officeDocument/2006/relationships/slide" Target="slides/slide641.xml"/><Relationship Id="rId647" Type="http://schemas.openxmlformats.org/officeDocument/2006/relationships/slide" Target="slides/slide642.xml"/><Relationship Id="rId648" Type="http://schemas.openxmlformats.org/officeDocument/2006/relationships/slide" Target="slides/slide643.xml"/><Relationship Id="rId649" Type="http://schemas.openxmlformats.org/officeDocument/2006/relationships/slide" Target="slides/slide644.xml"/><Relationship Id="rId650" Type="http://schemas.openxmlformats.org/officeDocument/2006/relationships/slide" Target="slides/slide645.xml"/><Relationship Id="rId651" Type="http://schemas.openxmlformats.org/officeDocument/2006/relationships/slide" Target="slides/slide646.xml"/><Relationship Id="rId652" Type="http://schemas.openxmlformats.org/officeDocument/2006/relationships/slide" Target="slides/slide647.xml"/><Relationship Id="rId653" Type="http://schemas.openxmlformats.org/officeDocument/2006/relationships/slide" Target="slides/slide648.xml"/><Relationship Id="rId654" Type="http://schemas.openxmlformats.org/officeDocument/2006/relationships/slide" Target="slides/slide649.xml"/><Relationship Id="rId655" Type="http://schemas.openxmlformats.org/officeDocument/2006/relationships/slide" Target="slides/slide650.xml"/><Relationship Id="rId656" Type="http://schemas.openxmlformats.org/officeDocument/2006/relationships/slide" Target="slides/slide651.xml"/><Relationship Id="rId657" Type="http://schemas.openxmlformats.org/officeDocument/2006/relationships/slide" Target="slides/slide652.xml"/><Relationship Id="rId658" Type="http://schemas.openxmlformats.org/officeDocument/2006/relationships/slide" Target="slides/slide653.xml"/><Relationship Id="rId659" Type="http://schemas.openxmlformats.org/officeDocument/2006/relationships/slide" Target="slides/slide654.xml"/><Relationship Id="rId660" Type="http://schemas.openxmlformats.org/officeDocument/2006/relationships/slide" Target="slides/slide655.xml"/><Relationship Id="rId661" Type="http://schemas.openxmlformats.org/officeDocument/2006/relationships/slide" Target="slides/slide656.xml"/><Relationship Id="rId662" Type="http://schemas.openxmlformats.org/officeDocument/2006/relationships/slide" Target="slides/slide657.xml"/><Relationship Id="rId663" Type="http://schemas.openxmlformats.org/officeDocument/2006/relationships/slide" Target="slides/slide658.xml"/><Relationship Id="rId664" Type="http://schemas.openxmlformats.org/officeDocument/2006/relationships/slide" Target="slides/slide659.xml"/><Relationship Id="rId665" Type="http://schemas.openxmlformats.org/officeDocument/2006/relationships/slide" Target="slides/slide660.xml"/><Relationship Id="rId666" Type="http://schemas.openxmlformats.org/officeDocument/2006/relationships/slide" Target="slides/slide661.xml"/><Relationship Id="rId667" Type="http://schemas.openxmlformats.org/officeDocument/2006/relationships/slide" Target="slides/slide662.xml"/><Relationship Id="rId668" Type="http://schemas.openxmlformats.org/officeDocument/2006/relationships/slide" Target="slides/slide663.xml"/><Relationship Id="rId669" Type="http://schemas.openxmlformats.org/officeDocument/2006/relationships/slide" Target="slides/slide664.xml"/><Relationship Id="rId670" Type="http://schemas.openxmlformats.org/officeDocument/2006/relationships/slide" Target="slides/slide665.xml"/><Relationship Id="rId671" Type="http://schemas.openxmlformats.org/officeDocument/2006/relationships/slide" Target="slides/slide666.xml"/><Relationship Id="rId672" Type="http://schemas.openxmlformats.org/officeDocument/2006/relationships/slide" Target="slides/slide667.xml"/><Relationship Id="rId673" Type="http://schemas.openxmlformats.org/officeDocument/2006/relationships/slide" Target="slides/slide668.xml"/><Relationship Id="rId674" Type="http://schemas.openxmlformats.org/officeDocument/2006/relationships/slide" Target="slides/slide669.xml"/><Relationship Id="rId675" Type="http://schemas.openxmlformats.org/officeDocument/2006/relationships/slide" Target="slides/slide670.xml"/><Relationship Id="rId676" Type="http://schemas.openxmlformats.org/officeDocument/2006/relationships/slide" Target="slides/slide671.xml"/><Relationship Id="rId677" Type="http://schemas.openxmlformats.org/officeDocument/2006/relationships/slide" Target="slides/slide672.xml"/><Relationship Id="rId678" Type="http://schemas.openxmlformats.org/officeDocument/2006/relationships/slide" Target="slides/slide673.xml"/><Relationship Id="rId679" Type="http://schemas.openxmlformats.org/officeDocument/2006/relationships/slide" Target="slides/slide674.xml"/><Relationship Id="rId680" Type="http://schemas.openxmlformats.org/officeDocument/2006/relationships/slide" Target="slides/slide675.xml"/><Relationship Id="rId681" Type="http://schemas.openxmlformats.org/officeDocument/2006/relationships/slide" Target="slides/slide676.xml"/><Relationship Id="rId682" Type="http://schemas.openxmlformats.org/officeDocument/2006/relationships/slide" Target="slides/slide677.xml"/><Relationship Id="rId683" Type="http://schemas.openxmlformats.org/officeDocument/2006/relationships/slide" Target="slides/slide678.xml"/><Relationship Id="rId684" Type="http://schemas.openxmlformats.org/officeDocument/2006/relationships/slide" Target="slides/slide679.xml"/><Relationship Id="rId685" Type="http://schemas.openxmlformats.org/officeDocument/2006/relationships/slide" Target="slides/slide680.xml"/><Relationship Id="rId686" Type="http://schemas.openxmlformats.org/officeDocument/2006/relationships/slide" Target="slides/slide681.xml"/><Relationship Id="rId687" Type="http://schemas.openxmlformats.org/officeDocument/2006/relationships/slide" Target="slides/slide682.xml"/><Relationship Id="rId688" Type="http://schemas.openxmlformats.org/officeDocument/2006/relationships/slide" Target="slides/slide683.xml"/><Relationship Id="rId689" Type="http://schemas.openxmlformats.org/officeDocument/2006/relationships/slide" Target="slides/slide684.xml"/><Relationship Id="rId690" Type="http://schemas.openxmlformats.org/officeDocument/2006/relationships/slide" Target="slides/slide685.xml"/><Relationship Id="rId691" Type="http://schemas.openxmlformats.org/officeDocument/2006/relationships/slide" Target="slides/slide686.xml"/><Relationship Id="rId692" Type="http://schemas.openxmlformats.org/officeDocument/2006/relationships/slide" Target="slides/slide687.xml"/><Relationship Id="rId693" Type="http://schemas.openxmlformats.org/officeDocument/2006/relationships/slide" Target="slides/slide688.xml"/><Relationship Id="rId694" Type="http://schemas.openxmlformats.org/officeDocument/2006/relationships/slide" Target="slides/slide689.xml"/><Relationship Id="rId695" Type="http://schemas.openxmlformats.org/officeDocument/2006/relationships/slide" Target="slides/slide690.xml"/><Relationship Id="rId696" Type="http://schemas.openxmlformats.org/officeDocument/2006/relationships/slide" Target="slides/slide691.xml"/><Relationship Id="rId697" Type="http://schemas.openxmlformats.org/officeDocument/2006/relationships/slide" Target="slides/slide692.xml"/><Relationship Id="rId698" Type="http://schemas.openxmlformats.org/officeDocument/2006/relationships/slide" Target="slides/slide693.xml"/><Relationship Id="rId699" Type="http://schemas.openxmlformats.org/officeDocument/2006/relationships/slide" Target="slides/slide694.xml"/><Relationship Id="rId700" Type="http://schemas.openxmlformats.org/officeDocument/2006/relationships/slide" Target="slides/slide695.xml"/><Relationship Id="rId701" Type="http://schemas.openxmlformats.org/officeDocument/2006/relationships/slide" Target="slides/slide696.xml"/><Relationship Id="rId702" Type="http://schemas.openxmlformats.org/officeDocument/2006/relationships/slide" Target="slides/slide697.xml"/><Relationship Id="rId703" Type="http://schemas.openxmlformats.org/officeDocument/2006/relationships/slide" Target="slides/slide698.xml"/><Relationship Id="rId704" Type="http://schemas.openxmlformats.org/officeDocument/2006/relationships/slide" Target="slides/slide699.xml"/><Relationship Id="rId705" Type="http://schemas.openxmlformats.org/officeDocument/2006/relationships/slide" Target="slides/slide700.xml"/><Relationship Id="rId706" Type="http://schemas.openxmlformats.org/officeDocument/2006/relationships/slide" Target="slides/slide701.xml"/><Relationship Id="rId707" Type="http://schemas.openxmlformats.org/officeDocument/2006/relationships/slide" Target="slides/slide702.xml"/><Relationship Id="rId708" Type="http://schemas.openxmlformats.org/officeDocument/2006/relationships/slide" Target="slides/slide703.xml"/><Relationship Id="rId709" Type="http://schemas.openxmlformats.org/officeDocument/2006/relationships/slide" Target="slides/slide704.xml"/><Relationship Id="rId710" Type="http://schemas.openxmlformats.org/officeDocument/2006/relationships/slide" Target="slides/slide705.xml"/><Relationship Id="rId711" Type="http://schemas.openxmlformats.org/officeDocument/2006/relationships/slide" Target="slides/slide706.xml"/><Relationship Id="rId712" Type="http://schemas.openxmlformats.org/officeDocument/2006/relationships/slide" Target="slides/slide707.xml"/><Relationship Id="rId713" Type="http://schemas.openxmlformats.org/officeDocument/2006/relationships/slide" Target="slides/slide708.xml"/><Relationship Id="rId714" Type="http://schemas.openxmlformats.org/officeDocument/2006/relationships/slide" Target="slides/slide709.xml"/><Relationship Id="rId715" Type="http://schemas.openxmlformats.org/officeDocument/2006/relationships/slide" Target="slides/slide710.xml"/><Relationship Id="rId716" Type="http://schemas.openxmlformats.org/officeDocument/2006/relationships/slide" Target="slides/slide711.xml"/><Relationship Id="rId717" Type="http://schemas.openxmlformats.org/officeDocument/2006/relationships/slide" Target="slides/slide712.xml"/><Relationship Id="rId718" Type="http://schemas.openxmlformats.org/officeDocument/2006/relationships/slide" Target="slides/slide713.xml"/><Relationship Id="rId719" Type="http://schemas.openxmlformats.org/officeDocument/2006/relationships/slide" Target="slides/slide714.xml"/><Relationship Id="rId720" Type="http://schemas.openxmlformats.org/officeDocument/2006/relationships/slide" Target="slides/slide715.xml"/><Relationship Id="rId721" Type="http://schemas.openxmlformats.org/officeDocument/2006/relationships/slide" Target="slides/slide716.xml"/><Relationship Id="rId722" Type="http://schemas.openxmlformats.org/officeDocument/2006/relationships/slide" Target="slides/slide717.xml"/><Relationship Id="rId723" Type="http://schemas.openxmlformats.org/officeDocument/2006/relationships/slide" Target="slides/slide718.xml"/><Relationship Id="rId724" Type="http://schemas.openxmlformats.org/officeDocument/2006/relationships/slide" Target="slides/slide719.xml"/><Relationship Id="rId725" Type="http://schemas.openxmlformats.org/officeDocument/2006/relationships/slide" Target="slides/slide720.xml"/><Relationship Id="rId726" Type="http://schemas.openxmlformats.org/officeDocument/2006/relationships/slide" Target="slides/slide721.xml"/><Relationship Id="rId727" Type="http://schemas.openxmlformats.org/officeDocument/2006/relationships/slide" Target="slides/slide722.xml"/><Relationship Id="rId728" Type="http://schemas.openxmlformats.org/officeDocument/2006/relationships/slide" Target="slides/slide723.xml"/><Relationship Id="rId729" Type="http://schemas.openxmlformats.org/officeDocument/2006/relationships/slide" Target="slides/slide724.xml"/><Relationship Id="rId730" Type="http://schemas.openxmlformats.org/officeDocument/2006/relationships/slide" Target="slides/slide725.xml"/><Relationship Id="rId731" Type="http://schemas.openxmlformats.org/officeDocument/2006/relationships/slide" Target="slides/slide726.xml"/><Relationship Id="rId732" Type="http://schemas.openxmlformats.org/officeDocument/2006/relationships/slide" Target="slides/slide727.xml"/><Relationship Id="rId733" Type="http://schemas.openxmlformats.org/officeDocument/2006/relationships/slide" Target="slides/slide728.xml"/><Relationship Id="rId734" Type="http://schemas.openxmlformats.org/officeDocument/2006/relationships/slide" Target="slides/slide729.xml"/><Relationship Id="rId735" Type="http://schemas.openxmlformats.org/officeDocument/2006/relationships/slide" Target="slides/slide730.xml"/><Relationship Id="rId736" Type="http://schemas.openxmlformats.org/officeDocument/2006/relationships/slide" Target="slides/slide731.xml"/><Relationship Id="rId737" Type="http://schemas.openxmlformats.org/officeDocument/2006/relationships/slide" Target="slides/slide732.xml"/><Relationship Id="rId738" Type="http://schemas.openxmlformats.org/officeDocument/2006/relationships/slide" Target="slides/slide733.xml"/><Relationship Id="rId739" Type="http://schemas.openxmlformats.org/officeDocument/2006/relationships/slide" Target="slides/slide734.xml"/><Relationship Id="rId740" Type="http://schemas.openxmlformats.org/officeDocument/2006/relationships/slide" Target="slides/slide735.xml"/><Relationship Id="rId741" Type="http://schemas.openxmlformats.org/officeDocument/2006/relationships/slide" Target="slides/slide736.xml"/><Relationship Id="rId742" Type="http://schemas.openxmlformats.org/officeDocument/2006/relationships/slide" Target="slides/slide737.xml"/><Relationship Id="rId743" Type="http://schemas.openxmlformats.org/officeDocument/2006/relationships/slide" Target="slides/slide738.xml"/><Relationship Id="rId744" Type="http://schemas.openxmlformats.org/officeDocument/2006/relationships/slide" Target="slides/slide739.xml"/><Relationship Id="rId745" Type="http://schemas.openxmlformats.org/officeDocument/2006/relationships/slide" Target="slides/slide740.xml"/><Relationship Id="rId746" Type="http://schemas.openxmlformats.org/officeDocument/2006/relationships/slide" Target="slides/slide741.xml"/><Relationship Id="rId747" Type="http://schemas.openxmlformats.org/officeDocument/2006/relationships/slide" Target="slides/slide742.xml"/><Relationship Id="rId748" Type="http://schemas.openxmlformats.org/officeDocument/2006/relationships/slide" Target="slides/slide743.xml"/><Relationship Id="rId749" Type="http://schemas.openxmlformats.org/officeDocument/2006/relationships/slide" Target="slides/slide744.xml"/><Relationship Id="rId750" Type="http://schemas.openxmlformats.org/officeDocument/2006/relationships/slide" Target="slides/slide745.xml"/><Relationship Id="rId751" Type="http://schemas.openxmlformats.org/officeDocument/2006/relationships/slide" Target="slides/slide746.xml"/><Relationship Id="rId752" Type="http://schemas.openxmlformats.org/officeDocument/2006/relationships/slide" Target="slides/slide747.xml"/><Relationship Id="rId753" Type="http://schemas.openxmlformats.org/officeDocument/2006/relationships/slide" Target="slides/slide748.xml"/><Relationship Id="rId754" Type="http://schemas.openxmlformats.org/officeDocument/2006/relationships/slide" Target="slides/slide749.xml"/><Relationship Id="rId755" Type="http://schemas.openxmlformats.org/officeDocument/2006/relationships/slide" Target="slides/slide750.xml"/><Relationship Id="rId756" Type="http://schemas.openxmlformats.org/officeDocument/2006/relationships/slide" Target="slides/slide751.xml"/><Relationship Id="rId757" Type="http://schemas.openxmlformats.org/officeDocument/2006/relationships/slide" Target="slides/slide752.xml"/><Relationship Id="rId758" Type="http://schemas.openxmlformats.org/officeDocument/2006/relationships/slide" Target="slides/slide753.xml"/><Relationship Id="rId759" Type="http://schemas.openxmlformats.org/officeDocument/2006/relationships/slide" Target="slides/slide754.xml"/><Relationship Id="rId760" Type="http://schemas.openxmlformats.org/officeDocument/2006/relationships/slide" Target="slides/slide755.xml"/><Relationship Id="rId761" Type="http://schemas.openxmlformats.org/officeDocument/2006/relationships/slide" Target="slides/slide756.xml"/><Relationship Id="rId762" Type="http://schemas.openxmlformats.org/officeDocument/2006/relationships/slide" Target="slides/slide757.xml"/><Relationship Id="rId763" Type="http://schemas.openxmlformats.org/officeDocument/2006/relationships/slide" Target="slides/slide758.xml"/><Relationship Id="rId764" Type="http://schemas.openxmlformats.org/officeDocument/2006/relationships/slide" Target="slides/slide759.xml"/><Relationship Id="rId765" Type="http://schemas.openxmlformats.org/officeDocument/2006/relationships/slide" Target="slides/slide760.xml"/><Relationship Id="rId766" Type="http://schemas.openxmlformats.org/officeDocument/2006/relationships/slide" Target="slides/slide761.xml"/><Relationship Id="rId767" Type="http://schemas.openxmlformats.org/officeDocument/2006/relationships/slide" Target="slides/slide762.xml"/><Relationship Id="rId768" Type="http://schemas.openxmlformats.org/officeDocument/2006/relationships/slide" Target="slides/slide763.xml"/><Relationship Id="rId769" Type="http://schemas.openxmlformats.org/officeDocument/2006/relationships/slide" Target="slides/slide764.xml"/><Relationship Id="rId770" Type="http://schemas.openxmlformats.org/officeDocument/2006/relationships/slide" Target="slides/slide765.xml"/><Relationship Id="rId771" Type="http://schemas.openxmlformats.org/officeDocument/2006/relationships/slide" Target="slides/slide766.xml"/><Relationship Id="rId772" Type="http://schemas.openxmlformats.org/officeDocument/2006/relationships/slide" Target="slides/slide767.xml"/><Relationship Id="rId773" Type="http://schemas.openxmlformats.org/officeDocument/2006/relationships/slide" Target="slides/slide768.xml"/><Relationship Id="rId774" Type="http://schemas.openxmlformats.org/officeDocument/2006/relationships/slide" Target="slides/slide769.xml"/><Relationship Id="rId775" Type="http://schemas.openxmlformats.org/officeDocument/2006/relationships/slide" Target="slides/slide770.xml"/><Relationship Id="rId776" Type="http://schemas.openxmlformats.org/officeDocument/2006/relationships/slide" Target="slides/slide771.xml"/><Relationship Id="rId777" Type="http://schemas.openxmlformats.org/officeDocument/2006/relationships/slide" Target="slides/slide772.xml"/><Relationship Id="rId778" Type="http://schemas.openxmlformats.org/officeDocument/2006/relationships/slide" Target="slides/slide773.xml"/><Relationship Id="rId779" Type="http://schemas.openxmlformats.org/officeDocument/2006/relationships/slide" Target="slides/slide774.xml"/><Relationship Id="rId780" Type="http://schemas.openxmlformats.org/officeDocument/2006/relationships/slide" Target="slides/slide775.xml"/><Relationship Id="rId781" Type="http://schemas.openxmlformats.org/officeDocument/2006/relationships/slide" Target="slides/slide776.xml"/><Relationship Id="rId782" Type="http://schemas.openxmlformats.org/officeDocument/2006/relationships/slide" Target="slides/slide777.xml"/><Relationship Id="rId783" Type="http://schemas.openxmlformats.org/officeDocument/2006/relationships/slide" Target="slides/slide778.xml"/><Relationship Id="rId784" Type="http://schemas.openxmlformats.org/officeDocument/2006/relationships/slide" Target="slides/slide779.xml"/><Relationship Id="rId785" Type="http://schemas.openxmlformats.org/officeDocument/2006/relationships/slide" Target="slides/slide780.xml"/><Relationship Id="rId786" Type="http://schemas.openxmlformats.org/officeDocument/2006/relationships/slide" Target="slides/slide781.xml"/><Relationship Id="rId787" Type="http://schemas.openxmlformats.org/officeDocument/2006/relationships/slide" Target="slides/slide782.xml"/><Relationship Id="rId788" Type="http://schemas.openxmlformats.org/officeDocument/2006/relationships/slide" Target="slides/slide783.xml"/><Relationship Id="rId789" Type="http://schemas.openxmlformats.org/officeDocument/2006/relationships/slide" Target="slides/slide784.xml"/><Relationship Id="rId790" Type="http://schemas.openxmlformats.org/officeDocument/2006/relationships/slide" Target="slides/slide785.xml"/><Relationship Id="rId791" Type="http://schemas.openxmlformats.org/officeDocument/2006/relationships/slide" Target="slides/slide786.xml"/><Relationship Id="rId792" Type="http://schemas.openxmlformats.org/officeDocument/2006/relationships/slide" Target="slides/slide787.xml"/><Relationship Id="rId793" Type="http://schemas.openxmlformats.org/officeDocument/2006/relationships/slide" Target="slides/slide788.xml"/><Relationship Id="rId794" Type="http://schemas.openxmlformats.org/officeDocument/2006/relationships/slide" Target="slides/slide789.xml"/><Relationship Id="rId795" Type="http://schemas.openxmlformats.org/officeDocument/2006/relationships/slide" Target="slides/slide790.xml"/><Relationship Id="rId796" Type="http://schemas.openxmlformats.org/officeDocument/2006/relationships/slide" Target="slides/slide791.xml"/><Relationship Id="rId797" Type="http://schemas.openxmlformats.org/officeDocument/2006/relationships/slide" Target="slides/slide792.xml"/><Relationship Id="rId798" Type="http://schemas.openxmlformats.org/officeDocument/2006/relationships/slide" Target="slides/slide793.xml"/><Relationship Id="rId799" Type="http://schemas.openxmlformats.org/officeDocument/2006/relationships/slide" Target="slides/slide794.xml"/><Relationship Id="rId800" Type="http://schemas.openxmlformats.org/officeDocument/2006/relationships/slide" Target="slides/slide795.xml"/><Relationship Id="rId801" Type="http://schemas.openxmlformats.org/officeDocument/2006/relationships/slide" Target="slides/slide796.xml"/><Relationship Id="rId802" Type="http://schemas.openxmlformats.org/officeDocument/2006/relationships/slide" Target="slides/slide797.xml"/><Relationship Id="rId803" Type="http://schemas.openxmlformats.org/officeDocument/2006/relationships/slide" Target="slides/slide798.xml"/><Relationship Id="rId804" Type="http://schemas.openxmlformats.org/officeDocument/2006/relationships/slide" Target="slides/slide799.xml"/><Relationship Id="rId805" Type="http://schemas.openxmlformats.org/officeDocument/2006/relationships/slide" Target="slides/slide800.xml"/><Relationship Id="rId806" Type="http://schemas.openxmlformats.org/officeDocument/2006/relationships/slide" Target="slides/slide801.xml"/><Relationship Id="rId807" Type="http://schemas.openxmlformats.org/officeDocument/2006/relationships/slide" Target="slides/slide802.xml"/><Relationship Id="rId808" Type="http://schemas.openxmlformats.org/officeDocument/2006/relationships/slide" Target="slides/slide803.xml"/><Relationship Id="rId809" Type="http://schemas.openxmlformats.org/officeDocument/2006/relationships/slide" Target="slides/slide804.xml"/><Relationship Id="rId810" Type="http://schemas.openxmlformats.org/officeDocument/2006/relationships/slide" Target="slides/slide805.xml"/><Relationship Id="rId811" Type="http://schemas.openxmlformats.org/officeDocument/2006/relationships/slide" Target="slides/slide806.xml"/><Relationship Id="rId812" Type="http://schemas.openxmlformats.org/officeDocument/2006/relationships/slide" Target="slides/slide807.xml"/><Relationship Id="rId813" Type="http://schemas.openxmlformats.org/officeDocument/2006/relationships/slide" Target="slides/slide808.xml"/><Relationship Id="rId814" Type="http://schemas.openxmlformats.org/officeDocument/2006/relationships/slide" Target="slides/slide809.xml"/><Relationship Id="rId815" Type="http://schemas.openxmlformats.org/officeDocument/2006/relationships/slide" Target="slides/slide810.xml"/><Relationship Id="rId816" Type="http://schemas.openxmlformats.org/officeDocument/2006/relationships/slide" Target="slides/slide811.xml"/><Relationship Id="rId817" Type="http://schemas.openxmlformats.org/officeDocument/2006/relationships/slide" Target="slides/slide812.xml"/><Relationship Id="rId818" Type="http://schemas.openxmlformats.org/officeDocument/2006/relationships/slide" Target="slides/slide813.xml"/><Relationship Id="rId819" Type="http://schemas.openxmlformats.org/officeDocument/2006/relationships/slide" Target="slides/slide814.xml"/><Relationship Id="rId820" Type="http://schemas.openxmlformats.org/officeDocument/2006/relationships/slide" Target="slides/slide815.xml"/><Relationship Id="rId821" Type="http://schemas.openxmlformats.org/officeDocument/2006/relationships/slide" Target="slides/slide816.xml"/><Relationship Id="rId822" Type="http://schemas.openxmlformats.org/officeDocument/2006/relationships/slide" Target="slides/slide817.xml"/><Relationship Id="rId823" Type="http://schemas.openxmlformats.org/officeDocument/2006/relationships/slide" Target="slides/slide818.xml"/><Relationship Id="rId824" Type="http://schemas.openxmlformats.org/officeDocument/2006/relationships/slide" Target="slides/slide819.xml"/><Relationship Id="rId825" Type="http://schemas.openxmlformats.org/officeDocument/2006/relationships/slide" Target="slides/slide820.xml"/><Relationship Id="rId826" Type="http://schemas.openxmlformats.org/officeDocument/2006/relationships/slide" Target="slides/slide821.xml"/><Relationship Id="rId827" Type="http://schemas.openxmlformats.org/officeDocument/2006/relationships/slide" Target="slides/slide822.xml"/><Relationship Id="rId828" Type="http://schemas.openxmlformats.org/officeDocument/2006/relationships/slide" Target="slides/slide823.xml"/><Relationship Id="rId829" Type="http://schemas.openxmlformats.org/officeDocument/2006/relationships/slide" Target="slides/slide824.xml"/><Relationship Id="rId830" Type="http://schemas.openxmlformats.org/officeDocument/2006/relationships/slide" Target="slides/slide825.xml"/><Relationship Id="rId831" Type="http://schemas.openxmlformats.org/officeDocument/2006/relationships/slide" Target="slides/slide826.xml"/><Relationship Id="rId832" Type="http://schemas.openxmlformats.org/officeDocument/2006/relationships/slide" Target="slides/slide827.xml"/><Relationship Id="rId833" Type="http://schemas.openxmlformats.org/officeDocument/2006/relationships/slide" Target="slides/slide828.xml"/><Relationship Id="rId834" Type="http://schemas.openxmlformats.org/officeDocument/2006/relationships/slide" Target="slides/slide829.xml"/><Relationship Id="rId835" Type="http://schemas.openxmlformats.org/officeDocument/2006/relationships/slide" Target="slides/slide830.xml"/><Relationship Id="rId836" Type="http://schemas.openxmlformats.org/officeDocument/2006/relationships/slide" Target="slides/slide831.xml"/><Relationship Id="rId837" Type="http://schemas.openxmlformats.org/officeDocument/2006/relationships/slide" Target="slides/slide832.xml"/><Relationship Id="rId838" Type="http://schemas.openxmlformats.org/officeDocument/2006/relationships/slide" Target="slides/slide833.xml"/><Relationship Id="rId839" Type="http://schemas.openxmlformats.org/officeDocument/2006/relationships/slide" Target="slides/slide834.xml"/><Relationship Id="rId840" Type="http://schemas.openxmlformats.org/officeDocument/2006/relationships/slide" Target="slides/slide835.xml"/><Relationship Id="rId841" Type="http://schemas.openxmlformats.org/officeDocument/2006/relationships/slide" Target="slides/slide836.xml"/><Relationship Id="rId842" Type="http://schemas.openxmlformats.org/officeDocument/2006/relationships/slide" Target="slides/slide837.xml"/><Relationship Id="rId843" Type="http://schemas.openxmlformats.org/officeDocument/2006/relationships/slide" Target="slides/slide838.xml"/><Relationship Id="rId844" Type="http://schemas.openxmlformats.org/officeDocument/2006/relationships/slide" Target="slides/slide839.xml"/><Relationship Id="rId845" Type="http://schemas.openxmlformats.org/officeDocument/2006/relationships/slide" Target="slides/slide840.xml"/><Relationship Id="rId846" Type="http://schemas.openxmlformats.org/officeDocument/2006/relationships/slide" Target="slides/slide84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2.png">
            <a:extLst>
              <a:ext uri="{FF2B5EF4-FFF2-40B4-BE49-F238E27FC236}">
                <a16:creationId xmlns:a16="http://schemas.microsoft.com/office/drawing/2014/main" id="{8091C019-0291-85D3-62BD-1F15C96FD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457200"/>
            <a:ext cx="1828800" cy="182922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3C8A02-97DC-53A3-F8C2-28CB405C3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720" y="2794001"/>
            <a:ext cx="8036560" cy="79247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GB" sz="4400" b="1" kern="1200" smtClean="0">
                <a:solidFill>
                  <a:srgbClr val="77776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FACD1E3-E1AC-72A8-988E-5DD1F4952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3720" y="4185921"/>
            <a:ext cx="8036560" cy="57912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GB" sz="3600" kern="1200" dirty="0">
                <a:solidFill>
                  <a:srgbClr val="898989"/>
                </a:solidFill>
                <a:latin typeface="Sheherazade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2.png">
            <a:extLst>
              <a:ext uri="{FF2B5EF4-FFF2-40B4-BE49-F238E27FC236}">
                <a16:creationId xmlns:a16="http://schemas.microsoft.com/office/drawing/2014/main" id="{640A72FA-DFCA-BCC2-0A1C-B921868BE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182880"/>
            <a:ext cx="1143000" cy="114326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FDD7EA-B5DE-47C6-2067-EF1992128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20" y="1239520"/>
            <a:ext cx="8290560" cy="487680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>
                <a:solidFill>
                  <a:srgbClr val="2F4858"/>
                </a:solidFill>
                <a:latin typeface="Scheherazade New" pitchFamily="2" charset="-78"/>
                <a:ea typeface="Scheherazade New" pitchFamily="2" charset="-78"/>
                <a:cs typeface="Scheherazade New" pitchFamily="2" charset="-78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08EE6F-F37E-7B87-C3F8-368B3F6A9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720" y="6116320"/>
            <a:ext cx="8290560" cy="558800"/>
          </a:xfrm>
          <a:prstGeom prst="rect">
            <a:avLst/>
          </a:prstGeom>
          <a:solidFill>
            <a:srgbClr val="777764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GB" sz="2000" kern="1200" dirty="0" smtClean="0">
                <a:solidFill>
                  <a:srgbClr val="EBEBD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88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اَلْحَمْدُ لِلّٰهِ الَّذِيْ لَيْسَ لِقَضَائِهِ دَافِعٌ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تَخْفىٰ عَلَيْهِ الطَّلائِعُ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takhfā `alayhiṭ ṭalā-i`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 growing things cannot be hidden from Him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مِنْ مُبْدِئٍ مُعِيدٍ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min mubdi-in mu`īd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are verily Originator and Reproducer (of the creation)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حَمِيدٍ مَجِيدٍ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ḥamīdin majīd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worthy of all praise and full of all glory.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وَتَقَدَّسَتْ أَسْمَاؤُكَ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wataqaddasat asma-uk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Holy be Your Names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وَعَظُمَتْ آلاَؤُكَ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wa`aẓumat-ālā-uk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as Your bounties are so immeasurable.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فَأَيُّ نِعَمِكَ يَا إِلٰهِيْ أُحْصِيْ عَدَدًا وَذِكْرًا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fa-ayyu ni`amika yā ilāhī uḥṣī `adadan wadhikrā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Which of Your favors, O my God, can I count in numbers and examples?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أَيُّ عَطَايَاكَ أَقُومُ بِهَا شُكْرًا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ayyu `aṭāyāka aqūmu bihā shukrā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Or which of Your gifts can I thank properly?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هِيَ يَا رَبِّ أَكْثَرُ مِنْ أَنْ يُحْصِيهَا الْعَادُّوْنَ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hiya yā rabbi aktharu min an yuḥṣīhal `āddūn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They are, O my Lord, too numerous to be counted by counters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أَوْ يَبْلُغَ عِلْمًا بِهَا الْحَافِظُونَ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aw yablugha `ilman bihal ḥāfiẓūn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or to be realized by memorizers.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ثُمَّ مَا صَرَفْتَ وَدَرَأْتَ عَنِّي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thumma mā ṣarafta wadara-ta `annī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Moreover, that which You have warded off and repelled,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مِنَ الضُّرِّ وَالضَّرَّاءِ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minaḍ ḍurri waḍ ḍarrā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from (the various kinds of) harm and mischief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تَضِيعُ عِنْدَهُ الْوَدَائِعُ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taḍī`u `indahul wadā-i`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all things deposited with Him shall never be wasted.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أَكْثَرُ مِمَّا ظَهَرَ لِيْ مِنَ الْعَافِيَةِ وَالسَّرَّاءِ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aktharu mimmā ẓahara lī minal `āfiyati was sarrā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is more than that which came to me from wellbeing and joy.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وَأَنَا أَشْهَدُ يَا إِلٰهِيْ بِحَقِيقَةِ إِيمَانِيْ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wa-ana ash-hadu yā ilāhī biḥaqīqati īmānī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 bear witness, O my God, with my true belief,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وَعَقْدِ عَزَمَاتِ يَقِينِيْ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wa`aqdi `azamāti yaqīnī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fortitude of the determinations of my conviction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وَخَالِصِ صَرِيحِ تَوْحِيدِيْ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wakhāliṣi ṣarīḥi tawḥīdī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purity of my open belief in Your Oneness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وَبَاطِنِ مَكْنُونِ ضَمِيرِيْ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wabāṭini maknūni ḍamīrī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essence of the secret of my conscience,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وَعَلائِقِ مَجَارِيْ نُوْرِ بَصَرِيْ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wa`alā-iqi majārī nūri baṣarī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ties of the canals of the light of my sight,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وَأَسَارِيرِ صَفْحَةِ جَبِينِيْ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wa-asārīri ṣafḥati jabīnī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lines of my forehead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وَخُرْقِ مَسَارِبِ نَفْسِيْ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wakhur-qi masāribi nafsī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hallows of the courses of my breath,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وَخَذَارِيفِ مَارِنِ عِرْنِينِيْ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wakhadhārīfi mārini `ir-nīnī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(nasal) cavities of my nose,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وَمَسَارِبِ سِمَاخِ سَمْعِيْ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wamasāribi simākhi sam`ī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courses of the meatus of my hearing,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جَازِيْ كُلِّ صَانِعٍ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jāzī kulli ṣāni`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 is the Repayer on every deed,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وَمَا ضُمَّتْ وَأَطْبَقَتْ عَلَيْهِ شَفَتَايَ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wamā ḍummat wa-aṭbaqat `alayhi shafatāy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whatever my two lips hide and cover up,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وَحَرَكَاتِ لَفْظِ لِسَانِيْ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waḥarakāti lafẓi lisānī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motions of the vocalization of my tongue,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وَمَغْرَزِ حَنَكِ فَمِيْ وَفَكِّي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wamaghrazi ḥanaki famī wafakkī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socket of the palate of my mouth and jaw,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وَمَنَابِتِ أَضْرَاسِيْ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wamanābiti aḍrāsī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matrices of my dents,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وَمَسَاغِ مَطْعَمِيْ وَمَشْرَبِيْ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wamasāghi maṭ`amī wamashrabī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tasting of my food and my drink,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وَحِمَالَةِ أُمِّ رَأْسِيْ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waḥimālati ummi ra-sī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carrier of my skill,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وَبُلُوعِ فَارِغِ حَبَائِلِ عُنُقِيْ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wabulū`i fārighi ḥabā-ili `unuqī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tube of the tissues of my neck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وَمَا اشْتَمَلَ عَلَيْهِ تَامُورُ صَدْرِيْ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wamashtamala `alayhi tāmūru ṣadrī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what is included by the cloak of my chest,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وَحَمَائِلِ حَبْلِ وَتِينِيْ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waḥamā-ili ḥabli watīnī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carriers of the cord of my aorta,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وَنِيَاطِ حِجَابِ قَلْبِيْ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waniyāṭi ḥijābi qalbī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cords of the pericardium of my heart,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وَرَايِشُ كُلِّ قَانِعٍ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warāyishu kulli qāni`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Enricher of every satisfied one,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وَأَفْلاَذِ حَوَاشِيْ كَبِدِيْ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wa-aflādhi ḥawāshī kabidī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pieces of the retinues of my liver,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وَمَا حَوَتْهُ شَرَاسِيفُ أَضْلاَعِيْ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wamā ḥawat-hu sharāsīfu aḍlā`ī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that which is included by the cartilages of my ribs,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وَحِقَاقُ مَفَاصِلِيْ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waḥiqāqu mafāṣilī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cavities of my joints,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وَقَبْضُ عَوَامِلِيْ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waqabḍu `awāmilī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interactings of my organisms,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وَأَطْرَافُ أَنَامِلِيْ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wa-aṭrāfu anāmilī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extremes of my fingertips,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وَلَحْمِيْ وَدَمِيْ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walaḥmī wadamī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my flesh, and my blood,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وَشَعْرِيْ وَبَشَرِيْ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washa`rī wabasharī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my hair, and my skin,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وَعَصَبِيْ وَقَصَبِيْ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wa`aṣabī waqaṣabī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my nerve, and my sinews,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وَعِظَامِيْ وَمُخِّى وَعُرُوقِيْ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wa`iẓāmī wamukhhī wa`urūqī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my bones, and my brain, and my veins,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وَجَمِيعُ جَوَارِحِيْ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wajamī`u jawāriḥī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all of my organs,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وَرَاحِمُ كُلِّ ضَارِعٍ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warāḥimu kulli ḍāri`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Merciful toward every suppliant,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وَمَا انْتَسَجَ عَلىٰ ذٰلِكَ أَيَّامَ رِضَاعِيْ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wamantasaja `alā dhālika ayyāma riḍā`ī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that which was pieced together during the days of my suckling,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وَمَا أَقَلَّتِ الْأَرْضُ مِنِّي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wamā aqallatil ar-ḍu minnī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whatever of my body that the ground carries,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وَنَوْمِيْ وَيَقْظَتِيْ وَسُكُونِيْ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wanawmī wayaqẓatī wasukūnī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my sleeping, and my wakefulness, and my motionlessness,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وَحَرَكَاتِ رُكُوعِيْ وَسُجُودِيْ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waḥarakāti rukū`ī wasujūdī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movements of my bowing and prostration;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 لَوْ حَاوَلْتُ وَاجْتَهَدْتُ مَدَى الْأَعْصَارِ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 law ḥāwaltu wajtahadtu madal a`ṣār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(by all that I bear witness) that if I try my best and strive throughout all 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وَالْأَحْقَابِ لَوْ عُمِّرْتُهَا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wal-aḥqābi law `ummir-tuhā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all times, if I live them,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 أُؤَدِّيَ شُكْرَ وَاحِدَةٍ مِنْ أَنْعُمِكَ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 u-addiya shukra wāḥidatin min an`umik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thank properly only one of Your favors,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مَا اسْتَطَعْتُ ذٰلِكَ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mastaṭa`tu dhālik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will not be able to do that,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إِلَّا بِمَنِّكَ الْمُوْجَبِ عَلَيَّ بِهِ شُكْرُكَ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illā bimannikal mūjabi `alayya bihi shukruk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except through a favor of You, which also requires me to thank You for it,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أَبَدًا جَدِيدًا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abadan jadīdā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once again with new thanking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وَمُنْزِلُ الْمَنَافِعِ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wamunzilul manāfi`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Revealer of the benefits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وَثَنَاءً طَارِفًا عَتِيدًا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wathanā-an ṭārifan `atīdā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with praise that is newly acquired and newly prepared.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أَجَلْ وَلَوْ حَرَصْتُ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ajal walaw ḥaraṣt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True is this! And if I try hard,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وَالْعَادُّونَ مِنْ أَنَامِكَ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anā wal`āddūna min anāmik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as well as the counters from Your creatures,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 نُحْصِيَ مَدَى إِنْعَامِكَ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 nuḥṣiya madā in`āmik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count the scope of Your favoring,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سَالِفِهِ وَ آنِفِهِ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sālifihi wa ānifih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both the past and the present,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مَا حَصَرْنَاهُ عَدَدًا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mā ḥaṣar-nāhu `adadā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we shall never be able to calculate it in number,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أَحْصَيْنَاهُ أَمَدًا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aḥṣaynāhu amadā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or count it in time.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هَيْهَاتَ أَنَّىٰ ذٰلِكَ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hayhāta annā dhālik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Too far is this! How can it be!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الْمُخْبِرُ فِيْ كِتَابِكَ النَّاطِقِ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wa-antal mukhbiru fī kitābikan nāṭiq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While it is You Who have informed in Your rational Book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وَالنَّبَأِ الصَّادِقِ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 naba-iṣ ṣādiq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true news: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وَالْكِتَابِ الْجَامِعِ بِالنُّورِ السَّاطِعِ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walkitābil jāmi`i binnūris sāṭi`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All-comprehensive Book with the glaring light.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وَإِنْ تَعُدُّوْا نِعْمَةَ اللَّهِ لَا تُحْصُوهَا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 ta`uddū ni`matallāhi lā tuḥṣūhā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“And if you count Allah's favors, you will not be able to number them.”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صَدَقَ كِتَابُكَ اَللَّهُمَّ وَإِنْبَاؤُكَ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ṣadaqa kitābuka allāhumma wa-inba-uk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True is Your Book, O Allah, and Your informing.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وَبَلَّغَتْ أَنْبِيَاؤُكَ وَرُسُلُكَ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waballaghat anbiya-uka warusuluk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 Prophets and Messengers have conveyed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مَا أَنْزَلْتَ عَلَيْهِمْ مِنْ وَحْيِكَ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mā anzalta `alayhim min waḥyik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what You revealed to them, from Your Revelation,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وَشَرَعْتَ لَهُمْ وَبِهِمْ مِنْ دِينِكَ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washara`ta lahum wabihim min dīnik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what You have made plain for them and through them Your religion.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غَيْرَ أَنِّيْ يَا إِلٰهِيْ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ghayra annī yā ilāhī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Nevertheless, O my God,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أَشْهَدُ بِجُهْدِيْ وَجِدِّي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ash-hadu bijuhdī wajiddī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bear witness by my ultimate possibility and my diligence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وَمَبْلَغِ طَاعَتِيْ وَوُسْعِيْ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wamablaghi ṭā`atī wawus`ī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scope of my vigor and my capacity,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وَأَقُولُ مُؤْمِنًا مُوقِنًا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wa-aqūlu mu-minan mūqinā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 say with full faith and conviction: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اَلْحَمْدُلِلّٰهِ الَّذِيْ لَمْ يَتَّخِذْ وَلَدًا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ḥamdulillāhil ladhī lam yattakhidh waladā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 praise be to Allah Who has not taken to Himself a 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وَهُوَ لِلدَّعَوَاتِ سَامِعٌ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wahuwa lidda`awāti sāmi`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 is also the Hearer of prayers,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فَيَكُوْنَ مَوْرُوْثًا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fayakūna mawrūthā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be inherited,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وَلَمْ يَكُنْ لَهُ شَرِيكٌ فِيْ مُلْكِهِ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walam yakun lahu sharīkun fī mulkih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Who does not have a partner in His kingdom,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فَيُضَادَّهُ فِيْمَا ابْتَدَعَ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fayuḍāddahu fīmabtada`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oppose Him in what He fashions,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وَلِيٌّ مِنَ الذُّلِّ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waliyyun minadh dhull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Who does not have a helper to save Him from disgrace,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فَيُرْفِدَهُ فِيمَا صَنَعَ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fayur-fidahu fīmā ṣana`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help Him in what He makes.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فَسُبْحَانَهُ سُبْحَانَهُ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fasubḥānahu subḥānah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glory be to Him, glory be to Him.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لَوْ كَانَ فِيهِمَا آلِهَةٌ إِلَّا اللَّهُ لَفَسَدَتَا وَتَفَطَّرَتَا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law kāna fīhimā-ālihatun illallāhu lafasadatā watafaṭṭaratā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If there had been in them any gods except Allah, they would both have certainly been in a state of disorder and destruction.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سُبْحَانَ اللَّهِ الْوَاحِدِ الْأَحَدِ الصَّمَدِ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subḥānallāhil wāḥidil aḥadiṣ ṣamad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 glory be to Allah, the One, the Only One, the Besought of all,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اَلَّذِيْ لَمْ يَلِدْ وَلَمْ يُولَدْ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ladhī lam yalid walam yūlad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Who begets not nor is He begotten,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وَلَمْ يَكُنْ لَهُ كُفُوًا أَحَدٌ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walam yakun lahu kufuwan aḥad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there is none like Him.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وَلِلْكُرُبَاتِ دَافِعٌ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walilkurubāti dāfi`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Warder-off of anguishes,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اَلْحَمْدُلِلّٰهِ حَمْدًا يُعَادِلُ حَمْدَ مَلائِكَتِهِ الْمُقَرَّبِينَ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ḥamdulillāhi ḥamdan yu`ādilu ḥamda malā-ikatihil muqarrabīn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 praise be to Allah—praise that is equal to the praise of His Favorite Angels,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وَأَنْبِيَائِهِ الْمُرْسَلِينَ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wa-anbiyā-ihil mur-salīn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His missioned Prophets.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وَصَلَّى اللَّهُ عَلىٰ خِيَرَتِهِ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waṣallallāhu `alā khiyaratih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May Allah send blessings to His Select,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مُحَمَّدٍ خَاتَمِ النَّبِيِّينَ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muḥammadin khātamin nabiyyīn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Muhammad, the Seal of Prophets,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آلِهِ الطَّيِّبِينَ الطَّاهِرِينَ الْمُخْلَصِينَ وَسَلَّمَ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ālihiṭ ṭayyibīnaṭ ṭāhirīnal mukhlaṣīna wasallam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upon his Household, the pure, immaculate, and well-chosen, and may He send benedictions upon them.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 sz="3600" i="0" b="0">
                <a:solidFill>
                  <a:srgbClr val="3E5E5C"/>
                </a:solidFill>
                <a:latin typeface="Calibri"/>
              </a:defRPr>
            </a:pPr>
            <a:r>
              <a:t>Imam (peace be upon him) then besought Almighty Allah so earnestly that his eyes shed tears. He then said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اجْعَلْنِيْ أَخْشَاكَ كَأَنِّي أَرَاكَ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allāhummaj`alnī akhshāka ka-annī arāk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(please) make me fear You as if I can see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وَأَسْعِدْنِيْ بِتَقْوَاكَ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wa-as`idnī bitaqwāk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Make happy by fearing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تُشْقِنِيْ بِمَعْصِيَتِكَ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tushqinī bima`ṣiyatik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make me unhappy by disobeying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وَخِرْ لِيْ فِيْ قَضَائِكَ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wakhir lī fī qaḍā-ik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Choose for me through Your decree.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وَلِلدَّرَجَاتِ رَافِعٌ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waliddarajāti rāfi`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Raiser of ranks,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وَبَارِكْ لِيْ فِيْ قَدَرِكَ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wabārik lī fī qadarik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Bless me through Your determination,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لَاأُحِبَّ تَعْجِيلَ مَا أَخَّرْتَ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lā-uḥibba ta`jīla mā akhhar-t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 that I will not long for hastening that which You have delayed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تَأْخِيرَ مَا عَجَّلْتَ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ta-khīra mā `ajjalt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or delaying that which You would hasten.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اجْعَلْ غِنَايَ فِيْ نَفْسِيْ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allāhummaj`al ghināya fī nafsī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(please) make my richness in my conscience,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وَالْيَقِينَ فِيْ قَلْبِيْ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walyaqīna fī qalbī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conviction in my hear,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وَالْإِخْلاَصَ فِيْ عَمَلِيْ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wal-ikhlāṣa fī `amalī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sincerity in my deeds,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وَالنُّوْرَ فِيْ بَصَرِيْ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 nūra fī baṣarī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light in my sight,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وَالْبَصِيرَةَ فِيْ دِينِيْ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walbaṣīrata fī dīnī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insight in my religion.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وَمَتِّعْنِيْ بِجَوَارِحِيْ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wamatti`nī bijawāriḥī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Make me find enjoyment in my organs.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وَاجْعَلْ سَمْعِيْ وَبَصَرِيْ الْوَارِثَيْنِ مِنِّي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waj`al sam`ī wabaṣaril wārithayni minnī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Make my hearing and my sight sound until I am inherited.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اَللَّهُمَّ صَلِّ عَلَى مُحَمَّدٍ وَ آلِ مُحَمَّدٍ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ṣalli `alā muḥammadin wa āli muḥammad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O' Allāh send Your blessings on Muhammad and the family of Muhammad.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وَلِلْجَبَابِرَةِ قَامِعٌ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waliljabābirati qāmi`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Suppressor of the tyrants.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وَانْصُرْنِيْ عَلىٰ مَنْ ظَلَمَنِيْ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wanṣur-nī `alā man ẓalamanī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Grant me victory over him who wrongs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وَأَرِنِيْ فِيهِ ثَارِيْ وَمَارِبِيْ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wa-arinī fīhi thārī wamāribī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make me witness my avenge and objective in him,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وَأَقِرَّ بِذٰلِكَ عَيْنِيْ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wa-aqirra bidhālika `aynī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make it the delight of my eye.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اكْشِفْ كُرْبَتِيْ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allāhummakshif kur-batī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(please) relieve my agony,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وَاسْتُرْ عَوْرَتِيْ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wastur `awratī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conceal my flaws,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وَاغْفِرْ لِيْ خَطِيئَتِيْ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waghfir lī khaṭī-atī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forgive my sin,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وَاخْسَأْ شَيْطَانِيْ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wakhsa-shayṭānī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drive away my devil from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وَفُكَّ رِهَانِيْ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wafukka rihānī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redeem my mortgage,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وَاجْعَلْ لِيْ يَا إِلٰهِيْ الدَّرَجَةَ الْعُلْيَا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waj`al lī yā ilāhid darajatal `ulyā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decide for me, O my God, the supreme rank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فِيْ الْآخِرَةِ وَالْأُولىٰ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fil-ākhirati wal-ūlā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the Hereafter and in the former (life).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فَلَا إِلٰهَ غَيْرُهُ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falā ilāha ghayruh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other than Him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لَكَ الْحَمْدُ كَمَا خَلَقْتَنِيْ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lakal ḥamdu kamā khalaqtanī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all praise be to You for You have created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فَجَعَلْتَنِيْ سَمِيعًا بَصِيرًا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faja`altanī samī`an baṣīrā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made me hear and see.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وَلَكَ الْحَمْدُ كَمَا خَلَقْتَنِيْ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walakal ḥamdu kamā khalaqtanī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 praise be to You for you have created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فَجَعَلْتَنِيْ خَلْقًا سَوِيًّا رَحْمَةً 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faja`altanī khalqan sawiyyan raḥmatan 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made my creation perfect, on account of Your having mercy on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وَقَدْ كُنْتَ عَنْ خَلْقِيْ غَنِيًّا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waqad kunta `an khalqī ghaniyyā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could dispense with creating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 بِمَا بَرَأْتَنِيْ فَعَدَّلْتَ فِطْرَتِيْ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rabbi bimā bara-tanī fa`addalta fiṭratī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Lord, as You gave rise to me and perfected my creation;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 بِمَا أَنْشَأْتَنِيْ فَأَحْسَنْتَ صُورَتِيْ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rabbi bimā ansha-tanī fa-aḥsanta ṣūratī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Lord, as You originated me and did well my form;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 بِمَا أَحْسَنْتَ إِلَيَّ وَفِيْ نَفْسِيْ عَافَيْتَنِيْ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rabbi bimā aḥsanta ilayya wafī nafsī `āfaytanī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Lord, as You conferred favors on me and granted me wellbeing in my self;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 بِمَا كَلَأْتَنِيْ وَوَفَّقْتَنِيْ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rabbi bimā kala-tanī wawaffaqtanī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Lord, as You saved me and led me to success;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 بِمَا أَنْعَمْتَ عَلَيَّ فَهَدَيْتَنِيْ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rabbi bimā an`amta `alayya fahadaytanī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Lord, as You bestowed favors on me and guided me;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شَيْءَ يَعْدِلُهُ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shay-a ya`diluh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there is nothing equivalent to Him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 بِمَا أَوْلَيْتَنِيْ وَمِنْ كُلِّ خَيْرٍ أَعْطَيْتَنِيْ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rabbi bimā awlaytanī wamin kulli khayrin a`ṭaytanī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Lord, as You presented me and gave me from every good;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 بِمَا أَطْعَمْتَنِيْ وَسَقَيْتَنِيْ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rabbi bimā aṭ`amtanī wasaqaytanī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Lord, as you fed me and watered me;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 بِمَا أَغْنَيْتَنِيْ وَأَقْنَيْتَنِيْ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rabbi bimā aghnaytanī wa-aqnaytanī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Lord, as You enriched me and gave me to hold;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 بِمَا أَعَنْتَنِيْ وَأَعْزَزْتَنِيْ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rabbi bimā a`antanī wa-a`zaztanī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Lord, as You helped me and braced me;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 بِمَا أَلْبَسْتَنِيْ مِنْ سِتْرِكَ الصَّافِيْ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rabbi bimā albastanī min sitrikaṣ ṣāfī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Lord, as you clothed me from Your pure cover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وَيَسَّرْتَ لِيْ مِنْ صُنْعِكَ الْكَافِيْ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wayassar-ta lī min ṣun`ikal kāfī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made easy for me Your adequate making,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صَلِّ عَلىٰ مُحَمَّدٍ وَ آلِ مُحَمَّدٍ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ṣalli `alā muḥammadin wa āli muḥammad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(please) send blessings to Muhammad and the Household of Muhammad,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وَأَعِنِّي عَلىٰ بَوَائِقِ الدُّهُورِ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wa-a`innī `alā bawā-iqid duhūr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help me against calamities of 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وَصُرُوفِ اللَّيَالِيْ وَالْأَيَّامِ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waṣurūfil layālī wal-ayyām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changes of nights and days,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وَنَجِّنِيْ مِنْ أَهْوَالِ الدُّنْيَا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wanajjinī min ahwālid dunyā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rescue me from the horrors of this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وَلَيْسَ كَمِثْلِهِ شَيْءٌ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walaysa kamithlihi shay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nothing like a likeness of Him,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وَكُرُبَاتِ الْآخِرَةِ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wakurubātil-ākhirah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anguishes of the Hereafter,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وَاكْفِنِيْ شَرَّ مَا يَعْمَلُ الظَّالِمُوْنَ فِيْ الْأَرْضِ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wakfinī sharra mā ya`maluẓ ẓālimūna fil ar-ḍ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save me from the evils of what the wrongdoers do in the earth.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مَا أَخَافُ فَاكْفِنِيْ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mā akhāfu fakfinī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as to what I anticipate, (please) save me (from it).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وَمَا أَحْذَرُ فَقِنِيْ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wamā aḥdharu faqinī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As to what I watch out, (please) protect me (against it).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وَفِيْ نَفْسِيْ وَدِينِيْ فَاحْرُسْنِيْ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wafī nafsī wadīnī faḥrusnī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Safeguard me in my soul and religion,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وَفِيْ سَفَرِيْ فَاحْفَظْنِيْ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wafī safarī faḥfaẓnī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watch over me in my journeys,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وَفِيْ أَهْلِيْ وَمَالِيْ فَاخْلُفْنِيْ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wafī ahlī wamālī fakhlufnī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be in charge of my family members and properties during my absence,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وَفِيمَا رَزَقْتَنِيْ فَبَارِكْ 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wafīmā razaqtanī fabārik 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bless me in that which You provide as sustenance,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وَفِيْ نَفْسِيْ فَذَلِّلْنِيْ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wafī nafsī fadhallinī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make me see myself as humble,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وَفِيْ أَعْيُنِ النَّاسِ فَعَظِّمْنِيْ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wafī a`yunin nāsi fa`aẓẓimnī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make people see me as great,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وَهُوَ السَّمِيعُ الْبَصِيرُ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wahuwas samī`ul baṣīr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He is the All-hearing, the All-seeing,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وَمِنْ شَرِّ الْجِنِّ وَالْإِنْسِ فَسَلِّمْنِيْ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wamin sharril jinni wal-insi fasallimnī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keep me sound from the evils of the Jinn and people,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وَبِذُنُوبِيْ فَلَا تَفْضَحْنِيْ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wabidhunūbī falā tafḍaḥnī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disclose me because of my sins,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وَبِسَرِيرَتِيْ فَلَا تُخْزِنِيْ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wabisarīratī falā tukhzinī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disgrace me because of the secret side (of myself],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وَبِعَمَلِيْ فَلَا تَبْتَلِنِيْ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wabi`amalī falā tabtalinī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try me in my deeds,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وَنِعَمَكَ فَلَا تَسْلُبْنِيْ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wani`amaka falā taslubnī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deprive me of Your bounties,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وَإِلَى غَيْرِكَ فَلَا تَكِلْنِيْ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wa-ilā ghayrika falā takilnī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do not refer me to anyone other than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إِلَى مَنْ تَكِلُنِيْ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ilā man takilunī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whom do You entrust me?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إِلَى قَرِيبٍ فَيَقْطَعُنِيْ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 qarībin fayaqṭa`unī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a relative, and he will rupture my relation with him!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إِلَى بَعِيدٍ فَيَتَجَهَّمُنِيْ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ilā ba`īdin fayatajahhamunī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Or to a strange, and he will glower at me!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إِلَى الْمُسْتَضْعِفِينَ 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ilal mustaḍ`ifīna 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Or to those who deem me weak!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اَللَّطِيفُ الْخَبِيرُ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laṭīful khabīr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All-gentle, the All-aware,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رَبِّي وَمَلِيكُ أَمْرِيْ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 rabbī wamalīku amrī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While You are my Lord and the master of my affairs!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أَشْكُوْ إِلَيْكَ غُرْبَتِيْ وَبُعْدَ دَارِيْ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ashkū ilayka ghur-batī wabu`da dārī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complain to You about my alienation and my foreignness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وَهَوَانِيْ عَلىٰ مَنْ مَلَّكْتَهُ أَمْرِيْ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wahawānī `alā man mallaktahu amrī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my ignominy in the eyes of him whom You have given domination over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فَلَا تُحْلِلْ عَلَيَّ غَضَبَكَ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falā tuḥlil `alayya ghaḍabak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O my God, do not make Your wrath come upon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فَإِنْ لَمْ تَكُنْ غَضِبْتَ عَلَيَّ فَلَا أُبَالِيْ سِوَاكَ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fa-in lam takun ghaḍibta `alayya falā ubālī siwāk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If You are not wrathful with me, then I care for nothing save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سُبْحَانَكَ غَيْرَ أَنَّ عَافِيَتَكَ أَوْسَعُ 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subḥānaka ghayra anna `āfiyataka awsa`u 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 glory be to You; yet, Your granting me wellbeing is more favorable for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فَأَسْأَلُكَ يَا رَبِّ بِنُوْرِ وَجْهِكَ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fa-as-aluka yā rabbi binūri wajhik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I beseech You, O my Lord, in the name of the Light of Your 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اَلَّذِيْ أَشْرَقَتْ لَهُ الْأَرْضُ وَالسَّمَاوَاتُ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ladhī ashraqat lahul ar-ḍu was samāwāt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which the earth and the heavens have shone,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وَكُشِفَتْ بِهِ الظُّلُمَاتُ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wakushifat bihiẓ ẓulumāt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by which all darkness has been uncovered,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وَصَلُحَ بِهِ أَمْرُ الْأَوَّلِينَ وَالْآخِرِينَ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waṣaluḥa bihi amrul awwalīna wal-ākhirīn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by which the affairs of the past and the coming generations are made right,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وَهُوَ عَلَى كُلِّ شَيْءٍ قَدِيرٌ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wahuwa `alā kulli shay-in qadīr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He has power over all things.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 لَا تُمِيتَنِيْ عَلىٰ غَضَبِكَ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 lā tumītanī `alā ghaḍabik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(please) do not cause me to die while You are wrathful with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تُنْزِلْ بِيْ سَخَطَكَ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tunzil bī sakhaṭak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do not inflict on me Your rage.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لَكَ الْعُتْبىٰ لَكَ الْعُتْبىٰ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lakal `utbā lakal `utbā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the right to scold; You have the right to scold;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تَرْضىٰ قَبْلَ ذٰلِكَ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tar-ḍā qabla dhālik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until You are pleased (with me) before that.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رَبَّ الْبَلَدِ الْحَرَامِ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rabbal baladil ḥarām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Lord of the Holy City,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وَالْمَشْعَرِ الْحَرَامِ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walmash`aril ḥarām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Holy Monument,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وَالْبَيْتِ الْعَتِيقِ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walbaytil `atīq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Ancient House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اَلَّذِيْ أَحْلَلْتَهُ الْبَرَكَةَ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ladhī aḥlaltahul barakah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that You have encompassed with blessing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وَجَعَلْتَهُ لِلنَّاسِ أَمْنًا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waja`altahu linnāsi amnā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made security for people.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إِنِّي أَرْغَبُ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innī ar-ghabu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I willingly desire for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عَفَا عَنْ عَظِيمِ الذُّنُوبِ بِحِلْمِهِ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`afā `an `aẓīmidh dhunūbi biḥilmih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pardoned the grand sins by His forbearance!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أَسْبَغَ النَّعْمَاءَ بِفَضْلِهِ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asbaghan na`mā-a bifaḍlih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bestowed bounties by His favoring!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أَعْطَى الْجَزِيلَ بِكَرَمِهِ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a`ṭal jazīla bikaramih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gave in abundance by His generosity!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عُدَّتِيْ فِيْ شِدَّتِيْ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`uddatī fī shiddatī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means in my hardship!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صَاحِبِيْ فِيْ وَحْدَتِيْ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ṣāḥibī fī waḥdatī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companion in my loneliness!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غِيَاثِيْ فِيْ كُرْبَتِيْ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ghiyāthī fī kur-batī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relief in my agony!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وَلِيِّى فِيْ نِعْمَتِيْ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waliyyī fī ni`matī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Benefactor in my amenities!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إِلٰهِيْ وَإِلٰهَ آبَائِي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ilāhī wa-ilāha-ābā-ī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 and the God of my forefathers: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إِبْرَاهِيمَ وَإِسْمَاعِيلَ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ibrāhīma wa-ismā`īl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Abraham, Ishmael,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وَإِسْحَاقَ وَيَعْقُوبَ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wa-is-ḥāqa waya`qūb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Isaac, and Jacob;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وَأَشْهَدُ بِالرُّبُوبِيَّةِ لَكَ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wa-ash-hadu birrubūbiyyati lak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 testify to the Lordship of You,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وَرَبَّ جَبْرَئِيلَ وَمِيكَائِيلَ وَإِسْرَافِيلَ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warabba jabra-īla wamīkā-īla wa-isrāfīl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Lord of Gabriel, Michael, and Seraph;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وَرَبَّ مُحَمَّدٍ خَاتَمِ النَّبِيِّينَ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warabba muḥammadin khātamin nabiyyīn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Lord of Muhammad, the Seal of Prophets,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آلِهِ الْمُنْتَجَبِينَ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ālihil muntajabīn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his elite Household;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وَمُنْزِلَ التَّوْرَاةِ وَالْإِنْجِيلِ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wamunzilat tawrāti wal-injīl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Revealer of the Torah, the Gospel,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وَالزَّبُورِ وَالْفُرْقَانِ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waz zabūri walfur-qān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Psalms, and the Furqan;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وَمُنَزِّلَ كهيعص وَ طٰهٰ وَ يٰس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wamunazzila kāf-hā-yā-`ain-ṣād wa ṭāhā wa yāsīn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Revealer of kaf-ha-ya-`ayn-sad and ta-ha, ya-sin,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وَالْقُرْآنِ الْحَكِيمِ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walqur-ānil ḥakīm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Qur'an, full of wisdom.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كَهْفِيْ حِينَ تُعْيِينِيْ الْمَذَاهِبُ فِيْ سَعَتِهَا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 kahfī ḥīna tu`yīnil madhāhibu fī sa`atihā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are my haven when the wide courses fail to carry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وَتَضِيقُ بِيَ الْأَرْضُ بِرُحْبِهَا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wataḍīqu biyal ar-ḍu biruḥbihā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when the earth, despite its width, become too narrow to bear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وَلَوْلَا رَحْمَتُكَ لَكُنْتُ مِنَ الْهَالِكِينَ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walawlā raḥmatuka lakuntu minal hālikīn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Without Your mercy, I would have been of those perishing.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مُقِرًّا بِأَنَّكَ رَبِّي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muqirran bi-annaka rabbī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confessing that You are verily my Lord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مُقِيلُ عَثْرَتِيْ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 muqīlu `athratī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overlook my slips;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وَلَوْلَا سَتْرُكَ إِيَّايَ لَكُنْتُ مِنَ الْمَفْضُوحِينَ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walawlā satruka iyyāya lakuntu minal mafḍūḥīn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without Your covering me, I would have been of those exposed.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مُؤَيِّدِيْ بِالنَّصْرِ عَلىٰ أَعْدَائِي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 mu-ayyidī binnaṣri `alā a`dā-ī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aid me with Your support against my enemies;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وَلَوْلَا نَصْرُكَ إِيَّايَ لَكُنْتُ مِنَ الْمَغْلُوبِينَ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walawlā naṣruka iyyāya lakuntu minal maghlūbīn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without Your support, I would have been of those overwhelmed.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خَصَّ نَفْسَهُ بِالسُّمُوِّ وَالرِّفْعَةِ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khaṣṣa nafsahu bissumuwwi war rif`ah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gives Himself exclusively superiority and highness;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فَأَوْلِيَاؤُهُ بِعِزِّهِ يَعْتَزُّونَ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fa-awliya-uhu bi`izzihi ya`tazzūn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His friends pride themselves on account of His pride.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جَعَلَتْ لَهُ الْمُلُوكُ نِيرَ الْمَذَلَّةِ عَلىٰ أَعْنَاقِهِمْ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ja`alat lahul mulūku nīral madhallati `alā a`nāqihim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for Whom the kings put the yoke of humiliation on their necks;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فَهُمْ مِنْ سَطَوَاتِهِ خَائِفُونَ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fahum min saṭawātihi khā-ifūn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for they are fearful of His authority.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يَعْلَمُ خَائِنَةَ الْأَعْيُنِ وَمَا تُخْفِيْ الصُّدُوْرُ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ya`lamu khā-inatal a`yuni wamā tukhfiṣ ṣudūr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 knows the stealthy looks of eyes and that which the breasts conceal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وَغَيْبَ مَا تَأْتِيْ بِهِ الْأَزْمِنَةُ وَالدُّهُورُ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waghayba mā ta-tī bihil azminatu wad duhūr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future of the times and ages.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بِسْمِ اللَّـهِ الرَّحْمَـٰنِ الرَّحِيمِ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bismillāhir raḥmānir raḥīm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the Name of Allāh,the All-beneficent, the All-merciful.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وَأَنَّ إِلَيْكَ مَرَدِّي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wa-anna ilayka maraddī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to You shall be my return.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لَا يَعْلَمُ كَيْفَ هُوَ إِلَّا هُوَ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lā ya`lamu kayfa huwa illā huw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save Whom none knows how He is!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لَا يَعْلَمُ مَا هُوَ إِلَّا هُوَ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lā ya`lamu mā huwa illā huw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save Whom none knows what He is!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لَا يَعْلَمُهُ إِلَّا هُوَ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lā ya`lamuhu illā huw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save Whom none knows what He knows!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كَبَسَ الْأَرْضَ عَلَى الْمَاءِ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kabasal ar-ḍa `alal mā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surfaced the earth over the water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وَسَدَّ الْهَوَاءَ بِالسَّمَاءِ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wasaddal hawā-a bissamā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blocked the air with the heavens!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لَهُ أَكْرَمُ الْأَسْمَاءِ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lahu akramul asmā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has the noblest of names!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ذَا الْمَعْرُوفِ الَّذِيْ لَا يَنْقَطِعُ أَبَدًا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dhal ma`rūfil ladhī lā yanqaṭi`u abadā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Owner of favor that is never interrupted!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مُقَيِّضَ الرَّكْبِ لِيُوسُفَ فِيْ الْبَلَدِ الْقَفْرِ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muqayyiḍar rakbi liyūsufa fil baladil qafr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directed the caravan towards Joseph in the wasteland,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وَمُخْرِجَهُ مِنَ الْجُبِّ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wamukhrijahu minal jubb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took him out of the pit,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وَجَاعِلَهُ بَعْدَ الْعُبُودِيَّةِ مَلِكًا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wajā`ilahu ba`dal `ubūdiyyati malikā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made him king after enslavement!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اِبْتَدَأْتَنِيْ بِنِعْمَتِكَ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ibtada-tanī bini`matik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had begun bestowing on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رَادَّهُ عَلىٰ يَعْقُوبَ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rāddahu `alā ya`qūb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had returned him to Jacob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بَعْدَ أَنِ ابْيَضَّتْ عَيْنَاهُ مِنَ الْحُزْنِ فَهُوَ كَظِيمٌ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ba`da anibyaḍḍat `aynāhu minal ḥuzni fahuwa kaẓīm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after his eyes became white on account of the grief, and he was a repressor of grief!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كَاشِفَ الضُّرِّ وَالْبَلْوىٰ عَنْ أَيُّوبَ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kāshifaḍ ḍurri walbalwā `an ayyūb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removed the distress and misfortune from Job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وَمُمْسِكَ يَدَيْ إِبْرَاهِيمَ عَنْ ذَبْحِ ابْنِهِ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wamumsika yaday ibrāhīma `an dhabḥibnih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withheld the hands of Abraham from slaying his 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بَعْدَ كِبَرِ سِنِّهِ وَفَنَاءِ عُمُرِهِ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ba`da kibari sinnihi wafanā-i `umurih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after his old age and termination of his lifetime!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مَنِ اسْتَجَابَ لِزَكَرِيَّا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manistajāba lizakariyyā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responded to Zachariah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فَوَهَبَ لَهُ يَحْيىٰ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fawahaba lahu yaḥyā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granted him John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وَلَمْ يَدَعْهُ فَرْدًا وَحِيدًا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walam yada`hu far-dan waḥīdā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without leaving him alone and lonely!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أَخْرَجَ يُونُسَ مِنْ بَطْنِ الْحُوتِ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akhraja yūnusa min baṭnil ḥūt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took Jonah out of the belly of the big fish!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فَلَقَ الْبَحْرَ لِبَنِيْ إِسْرَائِيلَ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falaqal baḥra libanī isrā-īl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cleft the sea to the children of Israel;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قَبْلَ أَنْ أَكُونَ شَيْئًا مَذْكُورًا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qabla an akūna shay-an madhkūrā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before I was anything worth mentioning,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فَأَنْجَاهُمْ وَجَعَلَ فِرْعَوْنَ وَجُنُودَهُ مِنَ الْمُغْرَقِينَ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fa-anjāhum waja`ala fir-`awna wajunūdahu minal mughraqīn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He saved them and made Pharaoh and his army of the drowned!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أَرْسَلَ الرِّيَاحَ مُبَشِّرَاتٍ بَيْنَ يَدَيْ رَحْمَتِهِ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ar-salar riyāḥa mubashhirātin bayna yaday raḥmatih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sent the winds, bearing good news, before His mercy!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لَمْ يَعْجَلْ عَلىٰ مَنْ عَصَاهُ مِنْ خَلْقِهِ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lam ya`jal `alā man `aṣāhu min khalqih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has no hastiness on His creatures who disobey Him!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مَنِ اسْتَنْقَذَ السَّحَرَةَ مِنْ بَعْدِ طُولِ الْجُحُودِ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manistanqadhas saḥarata min ba`di ṭūlil juḥūd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saved the sorcerers after their long denial!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وَقَدْ غَدُوْا فِيْ نِعْمَتِهِ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waqad ghadū fī ni`matih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after they had lived in His bounty,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يَأْكُلُونَ رِزْقَهُ وَيَعْبُدُوْنَ غَيْرَهُ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ya-kulūna rizqahu waya`budūna ghayrah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eating from His sustenance, but serving someone else other than Him,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وَقَدْ حَادُّوهُ وَنَادُّوهُ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waqad ḥāddūhu wanāddūh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acting in opposition to Him, antagonizing Him,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وَكَذَّبُوْا رُسُلَهُ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wakadhhabū rusulah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denying His messengers.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اَللَّهُ يَا اَللَّهُ يَا بَدِىءُ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allāhu yā allāhu yā badī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Allah! O Allah! O Originator!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بَدِيعُ لَا نِدَّ لَكَ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badī`u lā nidda lak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Fashioner! There is no equal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وَخَلَقْتَنِيْ مِنَ التُّرَابِ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wakhalaqtanī minat turāb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created me from dust.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دَائِمًا لَا نَفَادَ لَكَ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dā-iman lā nafāda lak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Everlasting! There is no end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حَيًّا حِينَ لَا حَيَّ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ḥayyan ḥīna lā ḥayy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Ever-living when there was no living thing!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مُحْيِيَ الْمَوْتَى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muḥyiyal mawtā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Raiser from the dead!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هُوَ قَائِمٌ عَلىٰ كُلِّ نَفْسٍ بِمَا كَسَبَتْ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huwa qā-imun `alā kulli nafsin bimā kasabat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watches every soul as to what it earns!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قَلَّ لَهُ شُكْرِيْ فَلَمْ يَحْرِمْنِيْ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qalla lahu shukrī falam yaḥrimnī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to Whom I rarely turned thankful; yet, He did not deprive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وَعَظُمَتْ خَطِيئَتِيْ فَلَمْ يَفْضَحْنِيْ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wa`aẓumat khaṭī-atī falam yafḍaḥnī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against Whom I committed grand sins; yet, He did not disclose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وَرَأٰنِيْ عَلَى الْمَعَاصِيْ فَلَمْ يَشْهَرْنِيْ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wara-ānī `alal ma`āṣī falam yash-har-nī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Who saw me insisting on disobeying Him; yet, He did not divulge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حَفِظَنِيْ فِيْ صِغَرِيْ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ḥafiẓanī fī ṣigharī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safeguarded me in my early life!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رَزَقَنِيْ فِيْ كِبَرِيْ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razaqanī fī kibarī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provided me with sustenance in my old age!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أَيَادِيهِ عِنْدِيْ لَا تُحْصَى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ayādīhi `indī lā tuḥṣā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Whose favors to me are innumerable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ثُمَّ أَسْكَنْتَنِيْ الْأَصْلاَبَ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thumma askantanil aṣlāb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then put me up in the loins,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وَنِعَمُهُ لَا تُجَازَى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wani`amuhu lā tujāzā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Whose bounties cannot be compensated!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عَارَضَنِيْ بِالْخَيْرِ وَالْإِحْسَانِ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`āraḍanī bil khayri wal-iḥsān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receives me with good turn and kindness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وَعَارَضْتُهُ بِالْإِسَاءَةِ وَالْعِصْيَانِ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wa`āraḍtuhu bil isā-ati wal`iṣyān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but I meet Him with offense and disobedience!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هَدَانِيْ لِلْإِيمَانِ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hadānī lil-īmān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had guided me to faith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مِنْ قَبْلِ أَنْ أَعْرِفَ شُكْرَ الَامْتِنَانِ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min qabli an a`rifa shukral amtinān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before I learnt showing gratitude!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دَعَوْتُهُ مَرِيضًا فَشَفَانِيْ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da`awtuhu marīḍan fashafānī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Whom I besought in sickness; so, He restored me to health,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وَعُرْيَانًا فَكَسَانِيْ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wa`ur-yānan fakasānī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bareness; so, He covered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وَجَائِعًا فَأَشْبَعَنِيْ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wajā-i`an fa-ashba`anī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hunger; so, He satiated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وَعَطْشَانًا فَأَرْوَانِيْ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wa`aṭshānan fa-ar-wānī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thirst; so, He quenched my thirst,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وَذَلِيلًا فَأَعَزَّنِيْ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wadhalīlan fa-a`azzanī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humility; so, He granted me dignity,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آمِنًا لِرَيْبِ الْمَنُونِ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āminan liraybil manūn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(making me) saved from vicissitudes of time,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وَجَاهِلًا فَعَرَّفَنِيْ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wajāhilan fa`arrafanī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ignorance; so, He taught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وَوَحِيدًا فَكَثَّرَنِيْ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wawaḥīdan fakathharanī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loneliness; so, He increased my number,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وَغَائِبًا فَرَدَّنِيْ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waghā-iban faraddanī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foreignness absence; so, He returned me home,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وَمُقِلًّا فَأَغْنَانِيْ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wamuqillan fa-aghnānī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poverty; so, He enriched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وَمُنْتَصِرًا فَنَصَرَنِيْ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wamuntaṣiran fanaṣaranī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victory-seeking; so, He supported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وَغَنِيًّا فَلَمْ يَسْلُبْنِيْ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waghaniyyan falam yaslubnī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in richness; so, He did not deprive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وَأَمْسَكْتُ عَنْ جَمِيعِ ذٰلِكَ فَابْتَدَأَنِيْ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wa-amsaktu `an jamī`i dhālika fabtada-anī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When I withheld praying Him in all these situation, He took the initiative.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فَلَكَ الْحَمْدُ وَالشُّكْرُ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falakal ḥamdu wash shukr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all praise and thanks be to You;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أَقَالَ عَثْرَتِيْ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aqāla `athratī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overlooked my slips,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وَنَفَّسَ كُرْبَتِيْ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wanaffasa kur-batī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relieved my agonies,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وَاخْتِلافِ الدُّهُورِ وَالسِّنِينَ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wakhtilāfid duhūri was sinīn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change of ages and years.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وَأَجَابَ دَعْوَتِيْ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wa-ajāba da`watī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responded to my prayer,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وَسَتَرَ عَوْرَتِيْ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wasatara `awratī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covered my flaws,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وَغَفَرَ ذُنُوبِيْ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waghafara dhunūbī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forgave my sins,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وَبَلَّغَنِيْ طَلِبَتِيْ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waballaghanī ṭalibatī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settled my need,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وَنَصَرَنِيْ عَلىٰ عَدُوِّي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wanaṣaranī `alā `aduwwī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supported me against my enemy.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وَإِنْ أَعُدَّ نِعَمَكَ وَمِنَنَكَ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 a`udda ni`amaka waminanak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If I count Your bounties, favors,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وَكَرَائِمَ مِنَحِكَ لَا أُحْصِيهَا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wakarā-ima minaḥika lā uḥṣīhā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liberal gifts, I will never number them.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مَوْلاَيَ أَنْتَ الَّذِيْ مَنَنْتَ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mawlāya antal ladhī manant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Master! It is You Who bestowed (upon 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أَنْعَمْتَ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an`amt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conferred favors (upon 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أَحْسَنْتَ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aḥsant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did good (to 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فَلَمْ أَزَلْ ظَاعِنًا مِنْ صُلْبٍ إِلَى رَحِمٍ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falam azal ẓā`inan min ṣulbin ilā raḥim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was moving from a loin to a womb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أَجْمَلْتَ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ajmalt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treated (me) excellently.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أَفْضَلْتَ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afḍalt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favored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أَكْمَلْتَ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akmalt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perfected (Your blessings upon 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رَزَقْتَ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razaqt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provided (me) with sustenance.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وَفَّقْتَ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waffaqt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led (me) to success.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أَعْطَيْتَ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a`ṭayt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gave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أَغْنَيْتَ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aghnayt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enriched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أَقْنَيْتَ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aqnayt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gave (me) to hold.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آوَيْتَ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ladhī-āwayt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gave (me) shelter.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كَفَيْتَ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kafayt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saved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فِيْ تَقَادُمٍ مِنَ الْأَيَّامِ الْمَاضِيَةِ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fī taqādumin minal ayyāmil māḍiyah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throughout the passage of the past days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هَدَيْتَ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hadayt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guided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عَصَمْتَ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`aṣamt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protected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سَتَرْتَ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satar-t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covered my faults.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غَفَرْتَ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ghafar-t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forgave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أَقَلْتَ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aqalt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overlooked my sins.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مَكَّنْتَ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makkant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established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أَعْزَزْتَ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a`zazt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consolidated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أَعَنْتَ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a`ant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helped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عَضَدْتَ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`aḍadt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backed (me) up.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أَيَّدْتَ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ayyadt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aided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وَالْقُرُونِ الْخَالِيَةِ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walqurūnil khāliyah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ancient ages;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نَصَرْتَ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naṣar-t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supported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شَفَيْتَ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shafayt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restored (me) to health.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عَافَيْتَ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`āfayt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granted (me) wellbeing.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أَكْرَمْتَ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akramt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honored (me).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تَبَارَكْتَ وَتَعَالَيْتَ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tabārakta wata`ālayt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Blessed be You and Exalted be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فَلَكَ الْحَمْدُ دَائِمًا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falakal ḥamdu dā-imā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all praise be to You permanently,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وَلَكَ الشُّكْرُ وَاصِبًا أَبَدًا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walakash shukru wāṣiban abadā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all thanks be to You enduringly and eternally.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ثُمَّ أَنَا يَا إِلٰهِيَ الْمُعْتَرِفُ بِذُنُوبِيْ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thumma ana yā ilāhiyal mu`tarifu bidhunūbī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However, it is I, O my God, who confess of my sins;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فَاغْفِرْهَا 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faghfir-hā 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(please) forgive them to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أَسَأْتُ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ladhī asa-t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did badly.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اَلْحَمْدُ لِلّٰهِ الَّذِيْ لَيْسَ لِقَضَائِهِ دَافِعٌ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ḥamdu lillāhil ladhī laysa liqaḍā-ihi dāfi`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Praise be to Allah Whose determination cannot be repelled by anything,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لَمْ تُخْرِجْنِيْ لِرَأْفَتِكَ 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lam tukhrijnī lira-fatika 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as You have not taken me out (to this world)—on account of Your sympathy to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أَخْطَأْتُ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ladhī akhṭa-t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did wrong.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هَمَمْتُ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ladhī hamamt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had evil intention.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جَهِلْتُ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ladhī jahilt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acted impolitely.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غَفَلْتُ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ladhī ghafalt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was inadvertent.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سَهَوْتُ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ladhī sahawt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was inattentive.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اعْتَمَدْتُ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ladhi`tamadt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leaned (on something other than You).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تَعَمَّدْتُ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ladhī ta`ammadt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did wrong deliberately.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وَعَدْتُ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ladhī wa`adt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promised.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وَأَنَا الَّذِيْ أَخْلَفْتُ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wa-anal ladhī akhlaft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failed to fulfill it.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نَكَثْتُ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ladhī nakatht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breached.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وَلُطْفِكَ 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waluṭfika 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 kindness to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أَقْرَرْتُ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ladhī aqrar-t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confessed.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أَنَا الَّذِيْ اعْتَرَفْتُ بِنِعْمَتِكَ عَلَيَّ وَعِنْدِيْ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anal ladhi`taraftu bini`matika `alayya wa`indī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I who testified to Your favors upon and with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وَأَبُوءُ بِذُنُوبِيْ فَاغْفِرْهَا 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wa-abū-u bidhunūbī faghfir-hā 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 now acknowledge of my sins; so, (please) forgive them to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لَا تَضُرُّهُ ذُنُوبُ عِبَادِهِ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lā taḍurruhu dhunūbu `ibādih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is not injured by the sins of His servants,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وَهُوَ الْغَنِيُّ عَنْ طَاعَتِهِمْ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wahuwal ghaniyyu `an ṭā`atihim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Who can surely do without their obedience,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وَالْمُوَفِّقُ مَنْ عَمِلَ صَالِحًا مِنْهُمْ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walmuwaffiqu man `amila ṣāliḥan minhum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Who inspires those of them to do good,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بِمَعُونَتِهِ وَرَحْمَتِهِ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bima`ūnatihi waraḥmatih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out of His aid and mercy.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فَلَكَ الْحَمْدُ إِلٰهِيْ وَسَيِّدِيْ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falakal ḥamdu ilāhī wasayyidī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all praise be to You, O my God and my Master.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أَمَرْتَنِيْ فَعَصَيْتُكَ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amar-tanī fa`aṣaytuk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God: You ordered me, but I disobeyed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وَنَهَيْتَنِيْ فَارْتَكَبْتُ نَهْيَكَ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wanahaytanī far-takabtu nahyak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warned me, but I violated Your warning.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وَإِحْسَانِكَ إِلَيَّ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wa-iḥsānika ilayy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Your compassion to me—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فَأَصْبَحْتُ لَا ذَا بَرَاءَةٍ لِيْ فَأَعْتَذِرُ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fa-aṣbaḥtu lā dhā barā-atin lī fa-a`tadhir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I am now lacking neither justification to apologize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ذَا قُوَّةٍ فَأَنْتَصِرُ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dhā quwwatin fa-antaṣir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nor power to support myself.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فَبِأَيِّ شَيْءٍ أَسْتَقْبِلُكَ يَا مَوْلاَيَ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fabi-ayyi shay-in astaqbiluka yā mawlāy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By which thing can I now meet You, O my Master?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أَبِسَمْعِيْ أَمْ بِبَصَرِيْ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abisam`ī am bibaṣarī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Is it by my hearing, my sight,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بِلِسَانِيْ أَمْ بِيَدِيْ أَمْ بِرِجْلِيْ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bilisānī am biyadī am birijlī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my tongue, my hand, or my foot?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أَلَيْسَ كُلُّهَا نِعَمَكَ عِنْدِيْ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alaysa kulluhā ni`amaka `indī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Are all these not Your bounties on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وَبِكُلِّهَا عَصَيْتُكَ يَا مَوْلاَيَ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wabikullihā `aṣaytuka yā mawlāy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with all of them I have disobeyed You, O my Master?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فَلَكَ الْحُجَّةُ وَالسَّبِيلُ عَلَيَّ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falakal ḥujjatu was sabīlu `alayy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absolute argument and claim against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سَتَرَنِيْ مِنَ الْآبَاءِ وَالْأُمَّهَاتِ أَنْ يَزْجُرُونِيْ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sataranī minal-ābā-i wal-ummahāti an yazjurūnī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covered me from fathers and mothers lest they might have driven me away,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وَمِنَ الْعَشَائِرِ وَالْإِخْوَانِ أَنْ يُعَيِّرُونِيْ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waminal `ashā-iri wal-ikhwāni an yu`ayyirūnī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from relatives and friends lest they might have gibed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فِيْ دَوْلَةِ أَئِمَّةِ الْكُفْرِ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fī dawlati a-immatil kufr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the government of the heads of unbelief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وَمِنَ السَّلاطِينِ أَنْ يُعَاقِبُونِيْ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waminas salāṭīni an yu`āqibūnī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from rulers lest they might have punished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وَلَوِ اطَّلَعُوْا يَا مَوْلاَيَ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walawiṭṭala`ū yā mawlāy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Had they, O my Master, seen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عَلىٰ مَا اطَّلَعْتَ عَلَيْهِ مِنِّي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`alā māṭṭala`ta `alayhi minnī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that which You knew about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إِذًا مَا أَنْظَرُونِيْ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idhan mā anẓarūnī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they would certainly have granted me no respite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وَلَرَفَضُونِيْ وَقَطَعُونِيْ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walarafaḍūnī waqaṭa`ūnī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they would have rejected and parted company with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فَهَا أَنَا ذَا يَا إِلٰهِيْ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fahā ana dhā yā ilāhī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Here I am now, O my God,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بَيْنَ يَدَيْكَ يَا سَيِّدِيْ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bayna yadayka yā sayyidī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between Your hands, O my Master,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خَاضِعٌ ذَلِيلٌ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khāḍi`un dhalīl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submissive, humble,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حَصِيرٌ حَقِيرٌ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ḥaṣīrun ḥaqīr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helpless, and worthless.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ذُوْ بَرَاءَةٍ فَأَعْتَذِرُ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dhū barā-atin fa-a`tadhir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am now lacking neither justification to apologize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اَلَّذِيْنَ نَقَضُوْا عَهْدَكَ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ladhīna naqaḍū `ahdak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who breached their covenant with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ذُوْ قُوَّةٍ فَأَنْتَصِرُ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dhū quwwatin fa-antaṣir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nor power to support myself,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حُجَّةٍ فَأَحْتَجَّ بِهَا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ḥujjatin fa-aḥtajja bihā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nor excuse to advance as a plea,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قَائِلٌ لَمْ أَجْتَرِحْ وَلَمْ أَعْمَلْ سُوءًا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qā-ilun lam ajtariḥ walam a`mal sū-ā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nor can I claim not committing and not acting badly.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وَمَا عَسَى الْجُحُودُ وَلَوْ جَحَدْتُ يَا مَوْلاَيَ يَنْفَعُنِيْ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wamā `asal juḥūdu walaw jaḥadtu yā mawlāya yanfa`unī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denial, if I deny, O my Master, serve me?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كَيْفَ وَأَنَّىٰ ذٰلِكَ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kayfa wa-annā dhālik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and in what manner can I do so,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وَجَوَارِحِيْ كُلُّهَا شَاهِدَةٌ عَلَيَّ بِمَا قَدْ عَمِلْتُ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wajawāriḥī kulluhā shāhidatun `alayya bimā qad `amilt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while all my organs are witnesses for what I did?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وَعَلِمْتُ يَقِينًا غَيْرَ ذِيْ شَكٍّ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wa`alimtu yaqīnan ghayra dhī shakk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know for sure and without doubt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أَنَّكَ سَائِلِيْ مِنْ عَظَائِمِ الْأُمُورِ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annaka sā-ilī min `aẓā-imil umūr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that You will interrogate me about these grand matter,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وَأَنَّكَ الْحَكَمُ الْعَدْلُ الَّذِيْ لَا تَجُورُ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wa-annakal ḥakamul `adlul ladhī lā tajūr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are the Just Judge Who never wrongs,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وَعَدْلُكَ مُهْلِكِيْ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wa`adluka muhlikī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 justice will ruin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وَكَذَّبُوْا رُسُلَكَ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wakadhhabū rusulak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denied Your messengers.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وَمِنْ كُلِّ عَدْلِكَ مَهْرَبِيْ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wamin kulli `adlika mahrabī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from Your all justice I flee.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فَإِنْ تُعَذِّبْنِيْ يَا إِلٰهِيْ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fa-in tu`adhhibnī yā ilāhī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If You, O my God, chastise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فَبِذُنُوبِيْ بَعْدَ حُجَّتِكَ عَلَيَّ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fabidhunūbī ba`da ḥujjatika `alayy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then it is because of my sins after Your claim against me;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وَإِنْ تَعْفُ عَنِّي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 ta`fu `annī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if You pardon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فَبِحِلْمِكَ وَجُودِكَ وَكَرَمِكَ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fabiḥilmika wajūdika wakaramik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then it is on account of Your forbearance, magnanimity, and generosity.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الظَّالِمِينَ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minaẓ ẓālimīn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the wrongdoers.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الْمُسْتَغْفِرِينَ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minal mustaghfirīn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those seeking forgiveness.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لَكِنَّكَ أَخْرَجْتَنِيْ رَأْفَةً مِنْكَ وَتَحَنُّنًا عَلَيَّ لِلَّذِيْ سَبَقَ لِيْ مِنَ الْهُدىٰ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lakinnaka akhrajtanī ra-fatan minka wataḥannunan `alayya lilladhī sabaqa lī minal hudā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However, You took me out on account of the guidance that You have already known about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الْمُوَحِّدِيْنَ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minal muwaḥḥidīn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those professing Your Oneness.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الْخَائِفِينَ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minal khā-ifīn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the fearful.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الْوَجِلِينَ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minal wajilīn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the apprehensive.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الرَّاجِينَ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minar rājīn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those hoping (for You).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الرَّاغِبِينَ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minar rāghibīn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those desiring (for You).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اَلَّذِيْ لَهُ يَسَّرْتَنِيْ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ladhī lahu yassar-tanī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have made easy the way to 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الْمُهَلِّلِينَ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minal muhallilīn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those professing that there is no god save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السَّائِلِينَ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minas sā-ilīn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those beseeching (You).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الْمُسَبِّحِينَ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minal musabbiḥīn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those glorifying (You).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إِنِّي كُنْتُ مِنَ الْمُكَبِّرِينَ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innī kuntu minal mukabbirīn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have been of those professing that You are the Greatest.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You.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رَبِّي وَرَبُّ آبَائِيَ الْأَوَّلِينَ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rabbī warabbu-ābā-iyal awwalīn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are my Lord and the Lord of my bygone fathers.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هٰذَا ثَنَائِي عَلَيْكَ مُمَجِّدًا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hādhā thanā-ī `alayka mumajjidā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this is my praise for You, celebrating Your glory,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وَفِيهِ أَنْشَأْتَنِيْ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wafīhi ansha-tanī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have brought me up in it.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وَإِخْلاَصِيْ لِذِكْرِكَ مُوَحِّدًا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wa-ikhlāṣī lidhikrika muwaḥḥidā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my sincerity to mention You and profess Your Oneness,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وَإِقْرَارِيْ بِآلاَئِكَ مُعَدِّدًا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wa-iqrārī bi-ālā-ika mu`addidā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my acknowledgment of Your bounties, counting them,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وَإِنْ كُنْتُ مُقِرًّا أَنِّيْ لَمْ أُحْصِهَا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 kuntu muqirran annī lam uḥṣihā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although I confess that I could never count them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لِكَثْرَتِهَا وَسُبُوغِهَا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likathratihā wasubūghihā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for they are innumerable, abundant,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وَتَظَاهُرِهَا وَتَقَادُمِهَا إِلَى حَادِثٍ مَا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wataẓāhurihā wataqādumihā ilā ḥādithin mā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continuous, and prior to a certain event.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لَمْ تَزَلْ تَتَعَهَّدُنِيْ بِهِ مَعَهَا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lam tazal tata`ahhadunī bihi ma`ahā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been conferring upon me with these bounties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مُنْذُ خَلَقْتَنِيْ وَبَرَأْتَنِيْ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mundhu khalaqtanī wabara-tanī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since You created and originated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مِنْ أَوَّلِ الْعُمْرِ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min awwalil `umr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from the beginning of my 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مِنَ الْإِغْنَاءِ مِنَ الْفَقْرِ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minal ighnā-i minal faqr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through meeting my poverty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وَكَشْفِ الضُّرِّ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wakashfiḍ ḍurr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relieving me from harm,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وَمِنْ قَبْلِ ذٰلِكَ رَؤُفْتَ 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wamin qabli dhālika ra-ufta 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Even before that, You had compassion on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وَتَسْبِيبِ الْيُسْرِ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watasbībil yusr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giving me means of easiness,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وَدَفْعِ الْعُسْرِ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wadaf`il `usr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repelling misery from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وَتَفْرِيجِ الْكَرْبِ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watafrījil kar-b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alleviating my agonies,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وَالْعَافِيَةِ فِيْ الْبَدَنِ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wal`āfiyati fil badan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granting me wellbeing in my body,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وَالسَّلامَةِ فِيْ الدِّينِ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 salāmati fid dīn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furnishing me with sound faith.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وَلَوْ رَفَدَنِيْ عَلىٰ قَدْرِ ذِكْرِ نِعْمَتِكَ جَمِيعُ الْعَالَمِينَ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walaw rafadanī `alā qadri dhikri ni`matika jamī`ul `ālamīn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If all creatures assist me to be able to mention Your bounties,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مِنَ الْأَوَّلِينَ وَالْآخِرِينَ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minal awwalīna wal-ākhirīn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including the past and the coming generations,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مَا قَدَرْتُ وَلَا هُمْ عَلىٰ ذٰلِكَ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mā qadar-tu walā hum `alā dhālik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neither I nor will they be able to do that.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تَقَدَّسْتَ وَتَعَالَيْتَ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taqaddasta wata`ālayt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Holy be You and Exalted be You;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مِنْ رَبٍّ كَرِيمٍ عَظِيمٍ رَحِيمٍ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min rabbin karīmin `aẓīmin raḥīm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are All-generous, All-great, and All-merciful Sustainer.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لِعَطَائِهِ مَانِعٌ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li`aṭā-ihi māni`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Whose gifts cannot be stopped by anything,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بِجَمِيلِ صُنْعِكَ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bijamīli ṣun`ik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through Your excellent conferral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تُحْصىٰ آلاَؤُكَ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tuḥṣā-ālā-uk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 bounties are innumerable,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يُبْلَغُ ثَنَاؤُكَ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yublaghu thana-uk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(proper) praise of You is unreachable,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تُكَافىٰ نَعْمَاؤُكَ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tukāfā na`ma-uk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Your graces cannot be rewarded.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صَلِّ عَلىٰ مُحَمَّدٍ وَ آلِ مُحَمَّدٍ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ṣalli `alā muḥammadin wa āli muḥammad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(Please) send blessings upon Muhammad and the Household of Muhammad,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وَأَتْمِمْ عَلَيْنَا نِعَمَكَ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wa-atmim `alaynā ni`amak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perfect Your bounties for us,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وَأَسْعِدْنَا بِطَاعَتِكَ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wa-as`idnā biṭā`atik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make us happy by obeying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سُبْحَانَكَ لَا إِلٰهَ إِلَّا أَنْتَ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subḥānaka lā ilāha illā ant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 glory be to You. There is no god save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إِنَّكَ تُجِيبُ الْمُضْطَرَّ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innaka tujībul muḍṭarr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verily, You answer the distressed,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وَتَكْشِفُ السُّوءَ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watakshifus sū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remove the evil,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وَتُغِيثُ الْمَكْرُوبَ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watughīthul makrūb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aid the anguished,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وَسَوَابِغِ نِعَمِكَ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wasawābighi ni`amik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Your affluent bestowals.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وَتَشْفِيْ السَّقِيمَ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watashfis saqīm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cure the ailed,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وَتُغْنِيْ الْفَقِيرَ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watughnil faqīr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enrich the poor,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وَتَجْبُرُ الْكَسِيرَ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watajburul kasīr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set the broken,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وَتَرْحَمُ الصَّغِيرَ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watar-ḥamuṣ ṣaghīr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have mercy on the young,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وَتُعِينُ الْكَبِيرَ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watu`īnul kabīr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help the old,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وَلَيْسَ دُونَكَ ظَهِيرٌ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walaysa dūnaka ẓahīr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none can help against You,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فَوْقَكَ قَدِيرٌ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fawqaka qadīr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none is more powerful than You,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الْعَلِيُّ الْكَبِيرُ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wa-antal `aliyyul kabīr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are the Most High, the All-great.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مُطْلِقَ الْمُكَبَّلِ الْأَسِيرِ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muṭliqal mukabbalil asīr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release the shackled captive!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رَازِقَ الطِّفْلِ الصَّغِيرِ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rāziqaṭ ṭifliṣ ṣaghīr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provides sustenance to the young child!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فَابْتَدَعْتَ خَلْقِيْ مِنْ مَنِيٍّ يُمْنىٰ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fabtada`ta khalqī min maniyyin yumnā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You fashioned my creation from semen that gushed forth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عِصْمَةَ الْخَائِفِ الْمُسْتَجِيرِ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`iṣmatal khā-ifil mustajīr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is the Preserver of the afraid seeker of refuge!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لَا شَرِيكَ لَهُ وَلَا وَزِيرَ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lā sharīka lahu walā wazīr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has neither partner nor assistant,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صَلِّ عَلىٰ مُحَمَّدٍ وَ آلِ مُحَمَّدٍ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ṣalli `alā muḥammadin wa āli muḥammad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(please) send blessings to Muhammad and the Household of Muhammad,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وَأَعْطِنِيْ فِيْ هٰذِهِ الْعَشِيَّةِ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wa-a`ṭinī fī hādhihil `ashiyyah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grant me, in this evening,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أَفْضَلَ مَا أَعْطَيْتَ وَأَنَلْتَ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afḍala mā a`ṭayta wa-analt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best of what You have granted and awarded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أَحَدًا مِنْ عِبَادِكَ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aḥadan min `ibādik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any of Your servants,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مِنْ نِعْمَةٍ تُولِيهَا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min ni`matin tūlīhā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including a grace that You donate,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آلَاءٍ تُجَدِّدُهَا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ālā-in tujaddiduhā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bounties that You re-offer,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وَبَلِيَّةٍ تَصْرِفُهَا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wabaliyyatin taṣrifuhā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 tribulation that You deter,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وَكُرْبَةٍ تَكْشِفُهَا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wakur-batin takshifuhā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 anguish that You remove,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وَأَسْكَنْتَنِيْ فِيْ ظُلُمَاتٍ ثَلاثٍ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wa-askantanī fī ẓulumātin thalāth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put me up in triple darkness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وَدَعْوَةٍ تَسْمَعُهَا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wada`watin tasma`uhā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 prayer that You answer,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وَحَسَنَةٍ تَتَقَبَّلُهَا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waḥasanatin tataqabbaluhā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 good deed that You admit,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وَسَيِّئَةٍ تَتَغَمَّدُهَا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wasayyi-atin tataghammaduhā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an evildoing that You screen.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إِنَّكَ لَطِيفٌ بِمَا تَشَاءُ خَبِيرٌ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innaka laṭīfun bimā tashā-u khabīr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Verily, You are All-tender to him You will, and All-aware,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وَعَلىٰ كُلِّ شَيْءٍ قَدِيرٌ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wa`alā kulli shay-in qadīr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have power over all things.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إِنَّكَ أَقْرَبُ مَنْ دُعِيَ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innaka aqrabu man du`iy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Verily, You are the nearest of those whom are prayed,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وَأَسْرَعُ مَنْ أَجَابَ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wa-asra`u man ajāb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are the promptest of those who may respond,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وَأَكْرَمُ مَنْ عَفَا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wa-akramu man `afā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most generous of those who may pardon,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وَأَوْسَعُ مَنْ أَعْطىٰ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wa-awsa`u man a`ṭā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most liberal of those who give,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وَأَسْمَعُ مَنْ سُئِلَ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wa-asma`u man su-il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most responding of those whom are asked.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بَيْنَ لَحْمٍ وَدَمٍ وَجِلْدٍ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bayna laḥmin wadamin wajild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among flesh, blood, and skin.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رَحْمٰنَ الدُّنْيَا وَالْآخِرَةِ وَرَحِيمَهُمَا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raḥmānad dunyā wal-ākhirati waraḥīmahumā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All-beneficent of the world and the Hereafter, and All-merciful!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لَيْسَ كَمِثْلِكَ مَسْؤُولٌ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laysa kamithlika mas-ūl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 besought one is like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سِوَاكَ مَأْمُولٌ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siwāka ma-mūl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none save You is hoped.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دَعَوْتُكَ فَأَجَبْتَنِيْ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da`awtuka fa-ajabtanī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prayed You and You answered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وَسَأَلْتُكَ فَأَعْطَيْتَنِيْ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wasa-altuka fa-a`ṭaytanī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besought You and You gave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وَرَغِبْتُ إِلَيْكَ فَرَحِمْتَنِيْ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waraghibtu ilayka faraḥimtanī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desired for You and You had mercy on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وَوَثِقْتُ بِكَ فَنَجَّيْتَنِيْ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wawathiqtu bika fanajjaytanī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had confidence in You and You saved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وَفَزِعْتُ إِلَيْكَ فَكَفَيْتَنِيْ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wafazi`tu ilayka fakafaytanī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resorted to You in awe and You delivered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فَصَلِّ عَلىٰ مُحَمَّدٍ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faṣalli `alā muḥammad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(please) send blessings to Muhammad,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عَبْدِكَ وَرَسُولِكَ وَنَبِيِّكَ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`abdika warasūlika wanabiyyik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 servant, messenger, and prophet,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لَمْ تُشْهِدْنِيْ خَلْقِيْ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lam tush-hidnī khalqī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not made me witness my creation,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وَعَلىٰ آلِهِ الطَّيِّبِينَ الطَّاهِرِينَ أَجْمَعِينَ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wa`alā-ālihiṭ ṭayyibīnaṭ ṭāhirīna ajma`īn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to all of his Household, the pure and immaculate,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وَتَمِّمْ لَنَا نَعْمَاءَكَ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watammim lanā na`mā-ak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perfect for us Your graces,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وَهَنِّئْنَا عَطَاءَكَ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wahanni-nā `aṭā-ak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make us taste the pleasure of Your gifts,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وَاكْتُبْنَا لَكَ شَاكِرِينَ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waktubnā laka shākirīn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register us as thankful for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وَلِآلاَئِكَ ذَاكِرِينَ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wali-ālā-ika dhākirīn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as oft-referring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آمِينَ آمِينَ رَبَّ الْعَالَمِينَ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āmīna-āmīna rabbal `ālamīn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Respond, respond! O Lord of the worlds!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يَا مَنْ مَلَكَ فَقَدَرَ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yā man malaka faqadar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Who owns; therefore, He controls,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قَدَرَ فَقَهَرَ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qadara faqahar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controls; therefore, He has absolute authority,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عُصِيَ فَسَتَرَ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`uṣiya fasatar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is disobeyed; yet, He covers,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وَاسْتُغْفِرَ فَغَفَرَ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wastughfira faghafar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is prayed for forgiveness; therefore, He forgives.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وَلَمْ تَجْعَلْ إِلَيَّ شَيْئًا مِنْ أَمْرِيْ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walam taj`al ilayya shay-an min amrī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have not referred any part of my creation to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غَايَةَ الطَّالِبِينَ الرَّاغِبِينَ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ghāyataṭ ṭālibīnar rāghibīn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is the aim of seekers and desirers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مُنْتَهَى أَمَلِ الرَّاجِينَ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muntahā amalir rājīn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ultimate purpose of the hope of hopers!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أَحَاطَ بِكُلِّ شَيْءٍ عِلْمًا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aḥāṭa bikulli shay-in `ilmā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encompasses all things in knowledge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وَسِعَ الْمُسْتَقِيلِينَ رَأْفَةً وَرَحْمَةً وَحِلْمًا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wasi`al mustaqīlīna ra-fatan waraḥmatan waḥilmā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covers those who quit (their sins) with tender, mercy, and forbearance!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إِنَّا نَتَوَجَّهُ إِلَيْكَ فِيْ هٰذِهِ الْعَشِيَّةِ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innā natawajjahu ilayka fī hādhihil `ashiyyah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we turn our faces to You in this evening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اَلَّتِيْ شَرَّفْتَهَا وَعَظَّمْتَهَا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latī sharraftahā wa`aẓẓamtahā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that You deem honorable and reverential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بِمُحَمَّدٍ نَبِيِّكَ وَرَسُولِكَ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bimuḥammadin nabiyyika warasūlik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(asking You) in the name of Muhammad, Your Prophet, Messenger,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خِيَرَتِكَ مِنْ خَلْقِكَ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khiyaratika min khalqik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best of Your creation,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أَمِينِكَ عَلَى وَحْيِكَ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amīnika `alā waḥyik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 trustee on Your Revelation,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اَلْبَشِيرِ النَّذِيرِ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bashīrin nadhīr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bearer of glad tidings, the warner,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ثُمَّ أَخْرَجْتَنِيْ لِلَّذِيْ سَبَقَ لِيْ مِنَ الْهُدىٰ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thumma akhrajtanī lilladhī sabaqa lī minal hudā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then took me out on account of the guidance that You have already known about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اَلسِّرَاجِ الْمُنِيرِ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as sirājil munīr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shining lantern,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اَلَّذِيْ أَنْعَمْتَ بِهِ عَلَى الْمُسْلِمِينَ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ladhī an`amta bihi `alal muslimīn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with whom You have conferred upon the Muslims,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وَجَعَلْتَهُ رَحْمَةً لِلْعَالَمِينَ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waja`altahu raḥmatan lil`ālamīn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whom You made mercy for the worlds.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فَصَلِّ عَلىٰ مُحَمَّدٍ وَ آلِ مُحَمَّدٍ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faṣalli `alā muḥammadin wa āli muḥammad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O Allah, bless Muhammad and the Household of Muhammad,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كَمَا مُحَمَّدٌ أَهْلٌ لِذٰلِكَ مِنْكَ يَا عَظِيمُ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kamā muḥammadun ahlun lidhālika minka yā `aẓīm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forasmuch as Muhammad deserves that from You, O All-great.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فَصَلِّ عَلَيْهِ وَعَلىٰ آلِهِ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faṣalli `alayhi wa`alā-ālih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(please) send blessings to him and his Household,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اَلْمُنْتَجَبِينَ الطَّيِّبِينَ الطَّاهِرِينَ أَجْمَعِينَ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muntajabīnaṭ ṭayyibīnaṭ ṭāhirīna ajma`īn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elite, pure, and immaculate—all of them,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وَتَغَمَّدْنَا بِعَفْوِكَ عَنَّا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wataghammadnā bi`afwika `annā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encompass us with Your pardoning us.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فَإِلَيْكَ عَجَّتِ الْأَصْوَاتُ بِصُنُوفِ اللُّغَاتِ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fa-ilayka `ajjatil aṣwātu biṣunūfil lughāt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You are the voices of various languages clamoring;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فَاجْعَلْ لَنَا اللَّهُمَّ فِيْ هٰذِهِ الْعَشِيَّةِ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faj`al lanallāhumma fī hādhihil `ashiyyah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decide for us, O Allah, in this evening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إِلَى الدُّنْيَا تَامًّا سَوِيًّا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ilad dunyā tāmman sawiyyā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the world, perfect and in sound health.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نَصِيبًا مِنْ كُلِّ خَيْرٍ تَقْسِمُهُ بَيْنَ عِبَادِكَ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naṣīban min kulli khayrin taqsimuhu bayna `ibādik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 share from every good item that You distribute among Your servants,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وَنُورٍ تَهْدِيْ بِهِ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wanūrin tahdī bih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illumination by which You guide,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وَرَحْمَةٍ تَنْشُرُهَا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waraḥmatin tanshuruhā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mercy that You spread,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وَبَرَكَةٍ تُنْزِلُهَا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wabarakatin tunziluhā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blessing that You bring down,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وَعَافِيَةٍ تُجَلِّلُهَا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wa`āfiyatin tujalliluhā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wellbeing that You extend,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وَرِزْقٍ تَبْسُطُهُ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warizqin tabsuṭuh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sustenance that You stretch,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أَرْحَمَ الرَّاحِمِينَ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ar-ḥamar rāḥimīn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most Merciful of all those who show mercy!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أَقْلِبْنَا فِيْ هٰذَا الْوَقْتِ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aqlibnā fī hādhal waqt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turn us in this hour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مُنْجِحِينَ مُفْلِحِينَ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munjiḥīna mufliḥīn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successful, flourishing,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مَبْرُورِينَ غَانِمِينَ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mabrūrīna ghānimīn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blessed, and gainers.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وَحَفِظْتَنِيْ فِيْ الْمَهْدِ طِفْلًا صَبِيًّا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waḥafiẓtanī fil mahdi ṭiflan ṣabiyyā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safeguarded me in the cradle as small child.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تَجْعَلْنَا مِنَ الْقَانِطِينَ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taj`alnā minal qāniṭīn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include us with the despondent.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تُخْلِنَا مِنْ رَحْمَتِكَ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tukhlinā min raḥmatik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leave us without Your mercy.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تَحْرِمْنَا مَا نُؤَمِّلُهُ مِنْ فَضْلِكَ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taḥrimnā mā nu-ammiluhu min faḍlik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deprive us of that which we hope from Your favor.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تَجْعَلْنَا مِنْ رَحْمَتِكَ مَحْرُومِينَ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taj`alnā min raḥmatika maḥrūmīn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make us deprived of Your mercy,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لِفَضْلِ مَا نُؤَمِّلُهُ مِنْ عَطَائِكَ قَانِطِينَ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lifaḍli mā nu-ammiluhu min `aṭā-ika qāniṭīn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or despair of the favor of what we hope from Your gifts.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تَرُدَّنَا خَائِبِينَ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taruddanā khā-ibīn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turns us down disappointed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مِنْ بَابِكَ مَطْرُوْدِيْنَ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min bābika maṭrūdīn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or driven away from Your door.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أَجْوَدَ الْأَجْوَدِيْنَ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ajwadal ajwadīn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most Magnanimous of all those who treat magnanimously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وَأَكْرَمَ الْأَكْرَمِينَ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wa-akramal akramīn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most Generous of all those who act generously!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5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إِلَيْكَ أَقْبَلْنَا مُوقِنِينَ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ilayka aqbalnā mūqinīn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You are we advancing with full conviction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كَصُنْعِهِ صُنْعُ صَانِعٍ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kaṣun`ihi ṣun`u ṣāni`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Whose making cannot be resembled by the making of anyone.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وَرَزَقْتَنِيْ مِنَ الْغِذَاءِ لَبَنًا مَرِيًّا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warazaqtanī minal ghidhā-i labanan mariyyā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provided me with wholesome milk as food.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وَلِبَيْتِكَ الْحَرَامِ آمِّينَ قَاصِدِيْنَ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walibaytikal ḥarāmi-āmmīna qāṣidīn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to Your Holy House are we betaking ourselves purposefully;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فَأَعِنَّا عَلىٰ مَنَاسِكِنَا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fa-a`innā `alā manāsikinā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(please) help us do our rituals (perfectly)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وَأَكْمِلْ لَنَا حَجَّنَا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wa-akmil lanā ḥajjanā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perfect for us our pilgrimage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وَاعْفُ عَنَّا وَعَافِنَا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wa`fu `annā wa`āfinā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pardon us, and grant us wellbeing.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فَقَدْ مَدَدْنَا إِلَيْكَ أَيْدِيَنَا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faqad madadnā ilayka aydiyanā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We are stretching our hands toward You;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فَهِيَ بِذِلَّةِ الَاعْتِرَافِ مَوْسُومَةٌ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fahiya bidhillatil a`tirāfi mawsūmah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they are marked by the humiliation of confession.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فَأَعْطِنَا فِيْ هٰذِهِ الْعَشِيَّةِ مَا سَأَلْنَاكَ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fa-a`ṭinā fī hādhihil `ashiyyati mā sa-alnāk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grant us in this evening that which we have besought from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وَاكْفِنَا مَا اسْتَكْفَيْنَاكَ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wakfinā mastakfaynāk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save us from that which we have besought You to save us;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فَلَا كَافِيَ لَنَا سِوَاكَ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falā kāfiya lanā siwāk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for we have no savior but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رَبَّ لَنَا غَيْرُكَ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rabba lanā ghayruk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we have no sustainer but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وَعَطَفْتَ عَلَيَّ قُلُوبَ الْحَوَاضِنِ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wa`aṭafta `alayya qulūbal ḥawāḍin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made the hearts of the nursemaids tender.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نَافِذٌ فِينَا حُكْمُكَ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nāfidhun fīnā ḥukmuk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 decree is prevalent on us,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مُحِيطٌ بِنَا عِلْمُكَ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muḥīṭun binā `ilmuk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 knowledge is encompassing us,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عَدْلٌ فِينَا قَضَاؤُكَ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`adlun fīnā qaḍa-uk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Your decisions about us is just.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اِقْضِ لَنَا الْخَيْرَ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iqḍi lanal khayr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(Please) decree for us that which is good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وَاجْعَلْنَا مِنْ أَهْلِ الْخَيْرِ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waj`alnā min ahlil khayr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make us of the people of goodness.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أَوْجِبْ لَنَا بِجُودِكَ عَظِيمَ الْأَجْرِ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awjib lanā bijūdika `aẓīmal ajr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decide for us, on account of Your magnanimity, a great reward,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وَكَرِيمَ الذُّخْرِ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wakarīmadh dhukhr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 generous reserve,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وَدَوَامَ الْيُسْرِ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wadawāmal yusr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a permanent easiness,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وَاغْفِرْ لَنَا ذُنُوبَنَا أَجْمَعِينَ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waghfir lanā dhunūbanā ajma`īn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forgive us all our sins,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تُهْلِكْنَا مَعَ الْهَالِكِينَ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tuhliknā ma`al hālikīn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annihilate us with those annihilated,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وَكَفَّلْتَنِيْ الْأُمَّهَاتِ الرَّوَاحِمَ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wakaffaltanil ummahātir rawāḥim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given me into the charge of merciful mothers.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تَصْرِفْ عَنَّا رَأْفَتَكَ وَرَحْمَتَكَ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taṣrif `annā ra-fataka waraḥmatak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do not drive away from us Your tenderness and mercy;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أَرْحَمَ الرَّاحِمِينَ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ar-ḥamar rāḥimīn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most Merciful of all those who show mercy!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اجْعَلْنَا فِيْ هٰذَا الْوَقْتِ مِمَّنْ سَأَلَكَ فَأَعْطَيْتَهُ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allāhummaj`alnā fī hādhal waqti mimman sa-alaka fa-a`ṭaytah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include us, at this hour, with them who besought You and You thus gave them,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وَشَكَرَكَ فَزِدْتَهُ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washakaraka fazidtah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who thanked You and You thus increased them,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وَثَابَ إِلَيْكَ فَقَبِلْتَهُ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wathāba ilayka faqabiltah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who returned to You and You thus accepted them,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وَتَنَصَّلَ إِلَيْكَ مِنْ ذُنُوبِهِ كُلِّهَا فَغَفَرْتَهَا لَهُ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watanaṣṣala ilayka min dhunūbihi kullihā faghafar-tahā lah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who renounced all their sins before You and You thus forgave them;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ذَا الْجَلالِ وَالْإِكْرَامِ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dhal jalāli wal-ikrām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Lord of Majesty and Honor!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وَنَقِّنَا وَسَدِّدْنَا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wanaqqinā wasaddidnā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purify us and lead us to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وَاقْبَلْ تَضَرُّعَنَا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waqbal taḍarru`anā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admit our earnest entreaty;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خَيْرَ مَنْ سُئِلَ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khayra man su-il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is the best of all those who are besought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وَكَلَأْتَنِيْ مِنْ طَوَارِقِ الْجَانِّ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wakala-tanī min ṭawāriqil jānn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saved me from the visits of the Jinn.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وَيَا أَرْحَمَ مَنِ اسْتُرْحِمَ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wayā ar-ḥama manistur-ḥim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most Merciful of all those whose mercy is sought!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لَا يَخْفىٰ عَلَيْهِ إِغْمَاضُ الْجُفُونِ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lā yakhfā `alayhi ighmāḍul jufūn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from Whom the closing of eyelids cannot be hidden,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لَحْظُ الْعُيُونِ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laḥẓul `uyūn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nor are the glances of eyes,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مَا اسْتَقَرَّ فِيْ الْمَكْنُونِ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mastaqarra fil maknūn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nor is that which settles in the unseen,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مَا انْطَوَتْ عَلَيْهِ مُضْمَرَاتُ الْقُلُوبِ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manṭawat `alayhi muḍmarātul qulūb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nor are things vanished under the secrets of hearts.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أَلَا كُلُّ ذٰلِكَ قَدْ أَحْصَاهُ عِلْمُكَ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alā kullu dhālika qad aḥṣāhu `ilmuk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Verily, all that has been encompassed by Your knowledge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وَوَسِعَهُ حِلْمُكَ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wawasi`ahu ḥilmuk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covered by Your forbearance.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سُبْحَانَكَ وَتَعَالَيْتَ عَمَّا يَقُولُ الظَّالِمُوْنَ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subḥānaka wata`ālayta `ammā yaqūluẓ ẓālimūn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 glory be to You; and Exalted be You above all that the wrongdoers say,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عُلُوًّا كَبِيْرًا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`uluwwan kabīrā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in high exaltation!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تُسَبِّحُ لَكَ السَّمَاوَاتُ السَّبْعُ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tusabbiḥu lakas samāwātus sab`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Declaring You glory are the seven heavens,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وَسَلَّمْتَنِيْ مِنَ الزِّيَادَةِ وَالنُّقْصَانِ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wasallamtanī minaz ziyādati wan nuqṣān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delivered me from increase and decrease.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وَالْأَرَضُونَ وَمَنْ فِيهِنَّ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wal-araḍūna waman fīhinn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(layers of the) earth, and all beings therein.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وَإِنْ مِنْ شَيْءٍ إِلَّا يُسَبِّحُ بِحَمْدِكَ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 min shay-in illā yusabbiḥu biḥamdik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not a thing but celebrates Your praise.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فَلَكَ الْحَمْدُ وَالْمَجْدُ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falakal ḥamdu walmajd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Yours are all praise, glory,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وَعُلُوُّ الْجَدِّ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wa`uluwwul jadd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exaltation of majesty.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ذَا الْجَلالِ وَالْإِكْرَامِ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dhal jalāli wal-ikrām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Owner of majesty, honor,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وَالْفَضْلِ وَالْإِنْعَامِ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walfaḍli wal-in`ām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grace, favoring,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وَالْأَيَادِيْ الْجِسَامِ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wal-ayādil jisām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huge bestowals.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الْجَوَادُ الْكَرِيمُ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wa-antal jawādul karīm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are the All-magnanimous, the All-generous,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اَلرَّؤُوفُ الرَّحِيمُ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ar ra-ūfur raḥīm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All-tender, the All-merciful.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أَوْسِعْ عَلَيَّ مِنْ رِزْقِكَ الْحَلالِ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awsi` `alayya min rizqikal ḥalāl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provide me largely with Your legally gotten sustenance,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فَتَعَالَيْتَ يَا رَحِيمُ يَا رَحْمٰنُ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fata`ālayta yā raḥīmu yā raḥmān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Exalted be You, O All-merciful, O All-beneficent.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وَعَافِنِيْ فِيْ بَدَنِيْ وَدِينِيْ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wa`āfinī fī badanī wadīnī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grant me wellbeing in my body and my faith,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 آمِنْ خَوْفِيْ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 āmin khawfī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secure my fears,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وَأَعْتِقْ رَقَبَتِيْ مِنَ النَّارِ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wa-a`tiq raqabatī minan nār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release me from Hellfire.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اَللّٰهُمَّ لَا تَمْكُرْ 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allāhumma lā tamkur 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Allah, (please) do not plan against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تَسْتَدْرِجْنِيْ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tastadrijnī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draw me near to destruction,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تَخْدَعْنِيْ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takhda`nī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do not overreach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وَادْرَأْ عَنِّيْ شَرَّ فَسَقَةِ الْجِنِّ وَالْإِنْسِ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wadra-`annī sharra fasaqatil jinni wal-ins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drive away from me the evils of the corruptive Jinn and men.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 sz="3600" i="0" b="0">
                <a:solidFill>
                  <a:srgbClr val="3E5E5C"/>
                </a:solidFill>
                <a:latin typeface="Calibri"/>
              </a:defRPr>
            </a:pPr>
            <a:r>
              <a:t>Imam al-Husayn (peace be upon him) then raised his head and sight to the sky with teary eyes and said with an audible voice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أَسْمَعَ السَّامِعِينَ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asma`as sāmi`īn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most Hearing of all those who can hear!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أَبْصَرَ النَّاظِرِينَ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abṣaran nāẓirīn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most Seeing of all those who can see!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إِذَا اسْتَهْلَلْتُ نَاطِقًا بِالْكَلامِ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idhastahlaltu nāṭiqan bil kalām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When I commenced (my life) by pronouncing words,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وَيَا أَسْرَعَ الْحَاسِبِينَ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wayā asra`al ḥāsibīn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swiftest of all those who call to account!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وَيَا أَرحَمَ الرَّاحِمِينَ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wayā arḥamar rāḥimīn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most Merciful of all those who show mercy!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صَلِّ عَلىٰ مُحَمَّدٍ وَ آلِ مُحَمَّدٍ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ṣalli `alā muḥammadin wa āli muḥammad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(Please) send blessings to Muhammad and the Household of Muhammad,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اَلسَّادَةِ الْمَيَامِينِ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as sādatil mayāmīn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auspicious chiefs;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وَأَسْأَلُكَ اللَّهُمَّ حَاجَتِيَ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wa-as-alukallāhumma ḥājatiy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 beseech You for my request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اَلَّتِيْ إِنْ أَعْطَيْتَنِيهَا لَمْ يَضُرَّنِيْ مَا مَنَعْتَنِيْ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al latī in a`ṭaytanīhā lam yaḍurranī mā mana`tanī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that if You answer, anything else that You reject will not harm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وَإِنْ مَنَعْتَنِيهَا لَمْ يَنْفَعْنِيْ مَا أَعْطَيْتَنِيْ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 mana`tanīhā lam yanfa`nī mā a`ṭaytanī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if You reject, anything else that You respond will not benefit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أَسْأَلُكَ فَكَاكَ رَقَبَتِيْ مِنَ النَّارِ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as-aluka fakāka raqabatī minan nār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 beseech You for releasing me from Hellfire.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لَا إِلٰهَ إِلَّا أَنْتَ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lā ilāha illā ant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 is no god save You,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وَحْدَكَ لَا شَرِيكَ لَكَ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waḥdaka lā sharīka lak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only You, there is no partner with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أَتْمَمْتَ عَلَيَّ سَوَابِغَ الْإِنْعَامِ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atmamta `alayya sawābighal in`ām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perfected for me the affluent bestowals,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لَكَ الْمُلْكُ وَلَكَ الْحَمْدُ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lakal mulku walakal ḥamd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To You is the kingdom and to You is all praise,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عَلىٰ كُلِّ شَيْءٍ قَدِيرٌ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 `alā kulli shay-in qadīr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have power over all things.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رَبِّ يَا رَبِّ...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rabbi yā rabbi...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Lord! O my Lord! O my Lord…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 sz="3600" i="0" b="0">
                <a:solidFill>
                  <a:srgbClr val="3E5E5C"/>
                </a:solidFill>
                <a:latin typeface="Calibri"/>
              </a:defRPr>
            </a:pPr>
            <a:r>
              <a:t>Imam al-Husayn (peace be upon him) then repeated ya-rabbi so frequently and effectively that he attracted the attentions of all the others who, instead of praying for granting their needs, surrounded Imam al-Husayn (peace be upon him) to listen to him and pray for the response of his supplication. Then, they wept with him. At sunset, they left Mount `Arafat with him.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 sz="3600" i="0" b="0">
                <a:solidFill>
                  <a:srgbClr val="3E5E5C"/>
                </a:solidFill>
                <a:latin typeface="Calibri"/>
              </a:defRPr>
            </a:pPr>
            <a:r>
              <a:t>This is the end of Imam al-Husayn’s supplicatory prayer on the `Arafat Day according to the narrations of al-Kaf`ami in his book of al-Balad al-Amin and `Allamah al-Majlisi in his book of Zad al-Ma`ad. As for Sayyid Ibn Tawus, he, in his book of Iqbal al-A`mal, adds the following statements to the supplicatory prayer .However its attribution to Imam Hussain(as) may not be appropriate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أَنَا الْفَقِيرُ فِيْ غِنَايَ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anal faqīru fī ghināy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I am needy despite my richness;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فَكَيْفَ لَا أَكُونُ فَقِيرًا فِيْ فَقْرِيْ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fakayfa lā akūnu faqīran fī faqrī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how can I not be needy in my neediness?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أَنَا الْجَاهِلُ فِيْ عِلْمِيْ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anal jāhilu fī `ilmī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I am ignorant despite my knowledge;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فَكَيْفَ لَا أَكُونُ جَهُولًا فِيْ جَهْلِيْ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fakayfa lā akūnu jahūlan fī jahlī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how can I not be ignorant in my ignorance?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إِنَّ اخْتِلافَ تَدْبِيرِكَ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innakhtilāfa tadbīrik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the variety of Your regulating of matters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وَرَبَّيْتَنِيْ زَائِدًا فِيْ كُلِّ عَامٍ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warabbaytanī zā-idan fī kulli `ām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brought me up with an increase every year.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وَسُرْعَةَ طَوَاءِ مَقَادِيرِكَ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wasur-`ata ṭawā-i maqādīrik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swiftness of changes in Your ordainments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مَنَعَا عِبَادَكَ الْعَارِفِينَ بِكَ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mana`ā `ibādakal `ārifīna bik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have urged Your servants, who recognize You,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عَنِ السُّكُونِ إِلَى عَطَاءٍ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`anis sukūni ilā `aṭa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not to stop at a certain gift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وَالْيَأْسِ مِنْكَ فِيْ بَلاءٍ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walya-si minka fī bala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not to despair of You in tribulations.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مِنِّي مَا يَلِيقُ بِلُؤْمِيْ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minnī mā yalīqu bilu-mī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coming out of me is that which fits my lowliness;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وَمِنْكَ مَا يَلِيقُ بِكَرَمِكَ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waminka mā yalīqu bikaramik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but coming from You is that which befits Your nobleness.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وَصَفْتَ نَفْسَكَ بِاللُّطْفِ وَالرَّأْفَةِ 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waṣafta nafsaka billluṭfi war ra-fati 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You had ascribed to Yourself gentleness and kindness to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قَبْلَ وُجُودِ ضَعْفِيْ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qabla wujūdi ḍa`fī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before the existence of my weakness.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أَفَتَمْنَعُنِيْ مِنْهُمَا بَعْدَ وُجُودِ ضَعْفِيْ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afatamna`unī minhumā ba`da wujūdi ḍa`fī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Will You deprive me of these two after the emergence of my weakness?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إِنْ ظَهَرَتِ الْمَحَاسِنُ مِنِّي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in ẓaharatil maḥāsinu minnī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if amenities appear in my conduct,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إِذَا اكْتَمَلَتْ فِطْرَتِيْ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idhaktamalat fiṭratī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When my creation was accomplished,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فَبِفَضْلِكَ وَلَكَ الْمِنَّةُ عَلَيَّ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fabifaḍlika walakal minnatu `alayy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then that is on account of Your favors and Your conferral on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وَإِنْ ظَهَرَتِ الْمَسَاوِئُ مِنِّي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 ẓaharatil masāwi-u minnī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If evildoings appear in my conduct,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فَبِعَدْلِكَ وَلَكَ الْحُجَّةُ عَلَيَّ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fabi`adlika walakal ḥujjatu `alayy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then that is still Your justice and You have claim against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كَيْفَ تَكِلُنِيْ وَقَدْ تَكَفَّلْتَ 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kayfa takilunī waqad takaffalta 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how may it be that You abandon me after You have vouched for me?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وَكَيْفَ أُضَامُ وَأَنْتَ النَّاصِرُ 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wakayfa uḍāmu wa-antan nāṣiru 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may I be aggrieved and You are my support?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كَيْفَ أَخِيبُ وَأَنْتَ الْحَفِيُّ 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kayfa akhību wa-antal ḥafiyyu 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may I be disappointed and You are undertaking my affairs?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هَا أَنَا أَتَوَسَّلُ إِلَيْكَ بِفَقْرِيْ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hā ana atawassalu ilayka bifaqrī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Here I am begging You by my need for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وَكَيْفَ أَتَوَسَّلُ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wakayfa atawassalu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I beg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بِمَا هُوَ مَحَالٌ أَنْ يَصِلَ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bimā huwa maḥālun an yaṣila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by something that is impossible to reach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6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كَيْفَ أَشْكُوْ إِلَيْكَ حَالِيْ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kayfa ashkū ilayka ḥālī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I complain to You about my manners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وَهُوَ الْجَوَادُ الْوَاسِعُ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wahuwal jawādul wāsi`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 is the All-magnanimous, the All-liberal.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وَاعْتَدَلَتْ مِرَّتِيْ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wa`tadalat mirratī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my power became straight,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وَهُوَ لَا يَخْفىٰ عَلَيْكَ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wahuwa lā yakhfā `alayk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while they cannot be hidden from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كَيْفَ أُتَرْجِمُ بِمَقَالِيْ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kayfa utar-jimu bimaqālī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I interpret my words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وَهُوَ مِنْكَ بَرَزٌ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wahuwa minka barazun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while You are their source?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كَيْفَ تُخَيِّبُ آمَالِيْ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kayfa tukhayyibu-āmālī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come that You may let down my hopes,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وَهِيَ قَدْ وَفَدَتْ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wahiya qad wafadat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while they are addressed to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كَيْفَ لَا تُحْسِنُ أَحْوَالِيْ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kayfa lā tuḥsinu aḥwālī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come that You may not improve my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وَبِكَ قَامَتْ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wabika qāmat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while they are originated by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مَا أَلْطَفَكَ 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mā alṭafaka 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how gentle You are to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مَعَ عَظِيمِ جَهْلِيْ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ma`a `aẓīmi jahlī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despite my notorious ignorance!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وَمَا أَرْحَمَكَ 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wamā ar-ḥamaka 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merciful You are to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أَوْجَبْتَ عَلَيَّ حُجَّتَكَ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awjabta `alayya ḥujjatak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put me under the obligation of Your Claim,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مَعَ قَبِيحِ فِعْلِيْ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ma`a qabīḥi fi`lī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despite my hideous deeds!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مَا أَقْرَبَكَ مِنِّي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mā aqrabaka minnī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how nigh to me You 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وَأَبْعَدَنِيْ عَنْكَ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wa-ab`adanī `ank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how far from You I am!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وَمَا أَرْأَفَكَ 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wamā ar-afaka 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kind to me You are;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فَمَا الَّذِيْ يَحْجُبُنِيْ عَنْكَ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famal ladhī yaḥjubunī `ank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what is that which can prevent me from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عَلِمْتُ بِاخْتِلافِ الْآثَارِ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`alimtu bikhtilāfil-āthār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I have known, through variety of 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وَتَنَقُّلاتِ الْأَطْوَارِ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watanaqqulātil aṭwār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changes of phases,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أَنَّ مُرَادَكَ مِنِّي أَنْ تَتَعَرَّفَ إِلَيَّ فِيْ كُلِّ شَيْءٍ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anna murādaka minnī an tata`arrafa ilayya fī kulli shay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that what You want from me is that You introduce Yourself to me in all things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لَا أَجْهَلَكَ فِيْ شَيْءٍ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lā ajhalaka fī shay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 that I will not ignore You in any thing.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كُلَّمَا أَخْرَسَنِيْ لُؤْمِيْ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kullamā akhrasanī lu-mī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whenever my lowliness suppresses my voice,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بِأَنْ أَلْهَمْتَنِيْ مَعْرِفَتَكَ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bi-an alhamtanī ma`rifatak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which is that You inspired me with recognition of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أَنْطَقَنِيْ كَرَمُكَ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anṭaqanī karamuk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 nobility encourages me to speak.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وَكُلَّمَا آيَسَتْنِيْ أَوْصَافِيْ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wakullamā-āyasatnī awṣāfī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Whenever my features lead me to despair (of You],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أَطْمَعَتْنِيْ مِنَنُكَ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aṭma`atnī minanuk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Your bestowals make me crave for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مَنْ كَانَتْ مَحَاسِنُهُ مَسَاوِئَ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man kānat maḥāsinuhu masāwi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as for he whose good deeds are wrongdoings;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فَكَيْفَ لَا تَكُوْنُ مَسَاوِيِهِ مَسَاوِئَ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fakayfa lā takūnu masāwiyihi masāwi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his wrongdoings not be wrongdoings?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وَمَنْ كَانَتْ حَقَائِقُهُ دَعَاوِيَ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waman kānat ḥaqā-iquhu da`āwiy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As for he whose facts are mere claims,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فَكَيْفَ لَا تَكُوْنُ دَعَاوِيِهِ دَعَاوِيَ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fakayfa lā takūnu da`āwiyihi da`āwiy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his claims not be claims?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حُكْمُكَ النَّافِذُ وَمَشِيئَتُكَ الْقَاهِرَةُ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ḥukmukan nāfidhu wamashī-atukal qāhirah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Your unstoppable decree and Your surmounting volition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لَمْ يَتْرُكَا لِذِيْ مَقَالٍ مَقَالًا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lam yatrukā lidhī maqālin maqālā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have not left any word to be said by any orator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وَلَا لِذِيْ حَالٍ حَالًا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walā lidhī ḥālin ḥālā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have not left any manner to be displayed.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وَرَوَّعْتَنِيْ بِعَجَائِبِ حِكْمَتِكَ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warawwa`tanī bi`ajā-ibi ḥikmatik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alarmed me by the wonders of Your wisdom,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كَمْ مِنْ طَاعَةٍ بَنَيْتُهَا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kam min ṭā`atin banaytuhā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too many are the acts of obedience that I have prepared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وَحَالَةٍ شَيَّدْتُهَا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waḥālatin shayyadtuhā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conducts that I have established,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هَدَمَ اعْتِمَادِيْ عَلَيْهَا عَدْلُكَ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hadama`timādī `alayhā `adluk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but Your justice has ruined my reliance on these,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بَلْ أَقَالَنِيْ مِنْهَا فَضْلُكَ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bal aqālanī minhā faḍluk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and, moreover, Your favoring has made me abandon them.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إِنَّكَ تَعْلَمُ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innaka ta`lam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You surely know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أَنِّي وَإِنْ لَمْ تَدُمِ الطَّاعَةُ مِنِّي فِعْلًا جَزْمًا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annī wa-in lam tadumiṭ ṭā`atu minnī fi`lan jazmā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that even my obedience (to You) has not lasted in reality,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فَقَدْ دَامَتْ مَحَبَّةً وَعَزْمًا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faqad dāmat maḥabbatan wa`azmā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has lasted in love (for it) and determination (to do it)!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كَيْفَ أَعْزِمُ وَأَنْتَ الْقَاهِرُ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kayfa a`zimu wa-antal qāhir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how can I determine, while You are All-supreme?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وَكَيْفَ لَا أَعْزِمُ وَأَنْتَ الْآمِرُ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wakayfa lā a`zimu wa-antal-āmir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I quit determining, while it is Your command (to determine)?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تَرَدُّدِيْ فِيْ الْآثَارِ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taraddudī fil-āthār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my hesitation in (following) Your traces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وَأَيْقَظْتَنِيْ لِمَا ذَرَأْتَ فِيْ سَمَائِكَ وَأَرْضِكَ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wa-ayqaẓtanī limā dhara-ta fī samā-ika wa-ar-ḍik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aroused in me that which You created in Your heavens and lands,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يُوجِبُ بُعْدَ الْمَزَارِ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yūjibu bu`dal mazār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will result in unlikely visitation;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فَاجْمَعْنِيْ عَلَيْكَ بِخِدْمَةٍ تُوصِلُنِيْ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fajma`nī `alayka bikhidmatin tūṣilunī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(please) join me to You through a service that takes me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كَيْفَ يُسْتَدَلُّ عَلَيْكَ بِمَا هُوَ فِيْ وُجُودِهِ مُفْتَقِرٌ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kayfa yustadallu `alayka bimā huwa fī wujūdihi muftaqirun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You be figured out through that whose existence relies on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أَيَكُونُ لِغَيْرِكَ مِنَ الظُّهُورِ مَا لَيْسَ لَكَ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ayakūnu lighayrika minaẓ ẓuhūri mā laysa lak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Can any thing other than You hold a (kind of) manifestation that You lack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يَكُونَ هُوَ الْمُظْهِرَ لَكَ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yakūna huwal muẓhira lak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thus it may act as an appearance for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مَتىٰ غِبْتَ حَتَّىٰ تَحْتَاجَ إِلَى دَلِيلٍ يَدُلُّ عَلَيْكَ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matā ghibta ḥattā taḥtāja ilā dalīlin yadullu `alayk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When have You ever been absent so that You may need something to point to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وَمَتىٰ بَعُدْتَ حَتَّىٰ تَكُونَ الْآثَارُ هِيَ الَّتِيْ تُوصِلُ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wamatā ba`udta ḥattā takūnal-āthāru hiyal latī tūṣilu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When have You ever been far-off so that traces may lead to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عَمِيَتْ عَيْنٌ لَا تَرَاكَ عَلَيْهَا رَقِيبًا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`amiyat `aynun lā tarāka `alayhā raqībā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Blind be the eye that cannot see You watching it.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وَخَسِرَتْ صَفْقَةُ عَبْدٍ لَمْ تَجْعَلْ لَهُ مِنْ حُبِّكَ نَصِيبًا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wakhasirat ṣafqatu `abdin lam taj`al lahu min ḥubbika naṣībā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Losing is a servant’s deal that does not dedicate a share to the love for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أَمَرْتَ بِالرُّجُوعِ إِلَى الْآثَارِ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amar-ta birrujū`i ilal-āthār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You have ordered us to refer to the traces;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مِنْ بَدَائِعِ خَلْقِكَ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min badā-i`i khalqik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which is the excellent creation of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فَأَرْجِعْنِيْ إِلَيْكَ بِكِسْوَةِ الْأَنْوَارِ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fa-ar-ji`nī ilayka bikiswatil anwār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therefore, (please do) make me refer to You with the garb of 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وَهِدَايَةِ الْإِسْتِبْصَارِ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wahidāyatil istibṣār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 guidance of insight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أَرْجِعَ إِلَيْكَ مِنْهَا كَمَا دَخَلْتُ إِلَيْكَ مِنْهَا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ar-ji`a ilayka minhā kamā dakhaltu ilayka minhā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 that I will return to You in the same way as I have entered to You from them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مَصُونَ السِّرِّ عَنِ النَّظَرِ إِلَيْهَا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maṣūnas sirri `anin naẓari ilayhā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as being too protected to look at them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وَمَرْفُوعَ الْهِمَّةِ عَنِ الَاعْتِمَادِ عَلَيْهَا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wamar-fū`al himmati `anil a`timādi `alayhā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too determining to depend upon them,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إِنَّكَ عَلىٰ كُلِّ شَيْءٍ قَدِيرٌ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innaka `alā kulli shay-in qadīr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for You have power over all things.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هٰذَا ذُلِّى ظَاهِرٌ بَيْنَ يَدَيْكَ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hādhā dhullī ẓāhirun bayna yadayk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this is my humiliation; it manifests itself before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وَهٰذَا حَالِيْ لَا يَخْفىٰ عَلَيْكَ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wahādhā ḥālī lā yakhfā `alayk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This is my manner; it cannot be concealed against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مِنْكَ أَطْلُبُ الْوُصُولَ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minka aṭlubul wuṣūla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From You do I beseech soaring to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وَبِكَ أَسْتَدِلُّ عَلَيْكَ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wabika astadillu `alayk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through You do I take the way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وَنَبَّهْتَنِيْ لِشُكْرِكَ وَذِكْرِكَ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wanabbahtanī lishukrika wadhikrik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attracted my attentions to thank and mention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فَاهْدِنِيْ بِنُوْرِكَ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fahdinī binūrika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(please do) guide me to You through Your Light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وَأَقِمْنِيْ بِصِدْقِ الْعُبُودِيَّةِ بَيْنَ يَدَيْكَ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wa-aqimnī biṣidqil `ubūdiyyati bayna yadayk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make me stand up before Your Hands with the true servitude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عَلِّمْنِيْ مِنْ عِلْمِكَ الْمَخْزُونِ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`allimnī min `ilmikal makhzūn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(please do) teach me from Your veiled knowledge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وَصُنِّي بِسِتْرِكَ الْمَصُونِ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waṣunnī bisitrikal maṣūn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protect me with Your shielding shelter.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حَقِّقْنِيْ بِحَقَائِقِ أَهْلِ الْقُرْبِ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ḥaqqiqnī biḥaqā-iqi ahlil qur-b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(please do) grant me the realities that are enjoyed by the people who are near to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وَاسْلُكْ بِيْ مَسْلَكَ أَهْلِ الْجَذْبِ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wasluk bī maslaka ahlil jadhb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make me follow the course of the people who are attracted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أَغْنِنِيْ بِتَدْبِيرِكَ لِيْ عَنْ تَدْبِيرِيْ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aghninī bitadbīrika lī `an tadbīrī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make Your management of my affairs replace my management of my affairs,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وَبِاخْتِيَارِكَ عَنْ اِخْتِيَارِيْ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wabikhtiyārika `an ikhtiyārī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make Your choice for me replace my choice for myself,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وَأَوْقِفْنِيْ عَلىٰ مَرَاكِزِ اضْطِرَارِيْ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wa-awqifnī `alā marākiziḍṭirārī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make me stop at the points of emergency.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أَخْرِجْنِيْ مِنْ ذُلِّ نَفْسِيْ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akhrijnī min dhulli nafsī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(please do) take my out of the humiliation of myself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وَأَوْجَبْتَ عَلَيَّ طَاعَتَكَ وَعِبَادَتَكَ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wa-awjabta `alayya ṭā`ataka wa`ibādatak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made obligatory on me to obey and worship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وَطَهِّرْنِيْ مِنْ شَكِّي وَشِرْكِيْ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waṭahhir-nī min shakkī washir-kī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purify me from my suspicion and polytheism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قَبْلَ حُلُولِ رَمْسِيْ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qabla ḥulūli ramsī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before I enter my grave.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بِكَ أَنْتَصِرُ فَانْصُرْنِيْ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bika antaṣiru fanṣur-nī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Only through You do I achieve victory; so, (please do) give me victory.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وَعَلَيْكَ أَتَوَكَّلُ فَلَا تَكِلْنِيْ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wa`alayka atawakkalu falā takilnī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Only upon You do I rely; so, do not refer me to anyone else.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وَإِيَّاكَ أَسْأَلُ فَلَا تُخَيِّبْنِيْ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wa-iyyāka as-alu falā tukhayyibnī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Only You do I beseech; so, do not disappoint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وَفِيْ فَضْلِكَ أَرْغَبُ فَلَا تَحْرِمْنِيْ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wafī faḍlika ar-ghabu falā taḥrimnī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Only for Your favors do I desire; so, do not deprive me (of Your favors).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وَبِجَنَابِكَ أَنْتَسِبُ فَلَا تُبْعِدْنِيْ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wabijanābika antasibu falā tub`idnī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Only to Your side do I resort; so, do not set me aside.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وَبِبَابِكَ أَقِفُ فَلَا تَطْرُدْنِيْ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wabibābika aqifu falā taṭrudnī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At Your door only do I stand; so, do not drive me away.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تَقَدَّسَ رِضَاكَ أَنْ يَكُونَ لَهُ عِلَّةٌ مِنْكَ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taqaddasa riḍāka an yakūna lahu `illatun mink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Your pleasure is too sanctified to receive a defect from You;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فَكَيْفَ يَكُونُ لَهُ عِلَّةٌ مِنِّي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fakayfa yakūnu lahu `illatun minnī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hence, how can it receive a defect from me?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وَفَهَّمْتَنِيْ مَا جَاءَتْ بِهِ رُسُلُكَ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wafahhamtanī mā jā-at bihi rusuluk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made me understand that with which Your Apostles came.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أَنْتَ الْغَنِيُّ بِذَاتِكَ أَنْ يَصِلَ إِلَيْكَ النَّفْعُ مِنْكَ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antal ghaniyyu bidhātika an yaṣila ilaykan naf`u mink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You are too self-sufficient by Yourself to be benefited by Yourself;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فَكَيْفَ لَا تَكُونُ غَنِيًّا عَنِّي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fakayfa lā takūnu ghaniyyan `annī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hence, how can You not be self-sufficient from me?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إِنَّ الْقَضَاءَ وَالْقَدَرَ يُمَنِّينِيْ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innal qaḍā-a walqadara yumannīnī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fate awakens my hope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وَإِنَّ الْهَوىٰ بِوَثَائِقِ الشَّهْوَةِ أَسَرَنِيْ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wa-innal hawā biwathā-iqish shahwati asaranī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whim has enchained me with the firm chains of lust;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فَكُنْ أَنْتَ النَّصِيرَ 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fakun antan naṣīra 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(please do) be my Supporter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تَنْصُرَنِيْ وَتُبَصِّرَنِيْ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tanṣuranī watubaṣṣiranī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 that You shall back me and show me the right path.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وَأَغْنِنِيْ بِفَضْلِكَ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wa-aghninī bifaḍlik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(please do) help me (to dispense with anyone else) through Your favors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أَسْتَغْنِيَ بِكَ عَنْ طَلَبِيْ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astaghniya bika `an ṭalabī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 that I shall depend upon You exclusively in my requests.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الَّذِيْ أَشْرَقْتَ الْأَنْوَارَ فِيْ قُلُوبِ أَوْلِيَائِكَ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ladhī ashraqtal anwāra fī qulūbi awliyā-ik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have lit the illuminations in the hearts of Your intimate servants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عَرَفُوكَ وَوَحَّدُوكَ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`arafūka wawaḥḥadūk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 that they have recognized and testified Your Oneness.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وَيَسَّرْتَ لِيْ تَقَبُّلَ مَرْضَاتِكَ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wayassar-ta lī taqabbula mar-ḍātik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made easy for me to find agreeable Your pleasure.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الَّذِيْ أَزَلْتَ الْأَغْيَارَ عَنْ قُلُوبِ أَحِبَّائِكَ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wa-antal ladhī azaltal aghyāra `an qulūbi aḥibbā-ik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have removed love for others from the hearts of Your lovers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لَمْ يُحِبُّوْا سِوَاكَ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lam yuḥibbū siwāk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 that they have loved none save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وَلَمْ يَلْجَأُوْا إِلَى غَيْرِكَ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walam yalja-ū ilā ghayrik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they have resorted to none save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الْمُؤْنِسُ لَهُمْ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antal mu-nisu lahum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alone are entertaining them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حَيْثُ أَوْحَشَتْهُمُ الْعَوَالِمُ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ḥaythu awḥashat-humul `awālim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when they have felt lonely because of the other worlds.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الَّذِيْ هَدَيْتَهُمْ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wa-antal ladhī hadaytahum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alone have guided them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حَيْثُ اسْتَبَانَتْ لَهُمُ الْمَعَالِمُ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ḥaythustabānat lahumul ma`ālim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 that all other worlds manifested themselves before them.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مَاذَا وَجَدَ مَنْ فَقَدَكَ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mādhā wajada man faqadak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What can one who misses You find any substitute?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وَمَا الَّذِيْ فَقَدَ مَنْ وَجَدَكَ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wamal ladhī faqada man wajadak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What can one who finds You miss anything else?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7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لَقَدْ خَابَ مَنْ رَضِيَ دُونَكَ بَدَلًا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laqad khāba man raḍiya dūnaka badalā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Definitely, failing is he who has accepted anyone other than You as substitute.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فَطَرَ أَجْنَاسَ الْبَدَائِعِ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faṭara ajnāsal badā-i`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 originated the genus of the wonderfully created things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وَمَنَنْتَ عَلَيَّ فِيْ جَمِيعِ ذٰلِكَ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wamananta `alayya fī jamī`i dhālik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bestowed upon me with the favor of all that,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وَلَقَدْ خَسِرَ مَنْ بَغىٰ عَنْكَ مُتَحَوِّلًا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walaqad khasira man baghā `anka mutaḥawwilā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Definitely, loser is he who have desired for anyone other than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كَيْفَ يُرْجىٰ سِوَاكَ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kayfa yur-jā siwāk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anyone other than You be hoped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مَا قَطَعْتَ الْإِحْسَانَ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 mā qaṭa`tal iḥsān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whilst You have never stopped Your bounties?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وَكَيْفَ يُطْلَبُ مِنْ غَيْرِكَ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wakayfa yuṭlabu min ghayrik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anyone other than You be besought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مَا بَدَّلْتَ عَادَةَ الَامْتِنَانِ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 mā baddalta `ādatal amtinān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whilst You have never changed Your habit of ceaseless bestowal?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أَذَاقَ أَحِبَّاءَهُ حَلاوَةَ الْمُؤانَسَةِ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adhāqa aḥibbā-ahu ḥalāwatal mu-nasah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has made His lovers the sweet taste of entertainment;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فَقَامُوْا بَيْنَ يَدَيْهِ مُتَمَلِّقِينَ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faqāmū bayna yadayhi mutamalliqīn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therefore, they have stood up before Him flattering Him!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وَيَا مَنْ أَلْبَسَ أَوْلِيَاءَهُ مَلابِسَ هَيْبَتِهِ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wayā man albasa awliyā-ahu malābisa haybatih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has dressed His intimate servants the garments of fearing Him;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فَقَامُوْا بَيْنَ يَدَيْهِ مُسْتَغْفِرِينَ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faqāmū bayna yadayhi mustaghfirīn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therefore, they have stood before Him seeking His forgiveness!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أَنْتَ الذَّاكِرُ قَبْلَ الذَّاكِرِينَ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antadh dhākiru qabladh dhākirīn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do mention the others (with bounties) before they mention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بِعَوْنِكَ وَلُطْفِكَ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bi`awnika waluṭfik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out of Your aid and Your gentleness.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الْبَادِئُ بِالْإِحْسَانِ قَبْلَ تَوَجُّهِ الْعَابِدِيْنَ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wa-antal bādi-u bil iḥsāni qabla tawajjuhil `ābidīn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do spread Your compassion before the worshippers direct towards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الْجَوَادُ بِالْعَطَاءِ قَبْلَ طَلَبِ الطَّالِبِينَ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wa-antal jawādu bil `aṭā-i qabla ṭalabiṭ ṭālibīn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do give generously before You are asked.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الْوَهَّابُ ثُمَّ لِمَا وَهَبْتَ لَنَا مِنَ الْمُسْتَقْرِضِينَ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wa-antal wahhābu thumma limā wahabta lanā minal mustaqriḍīn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do bestow upon us and then borrow from us that which You have bestowed upon us.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اِطْلُبْنِيْ بِرَحْمَتِكَ حَتَّىٰ أَصِلَ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iṭlubnī biraḥmatika ḥattā aṣila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(please do) refer to me with Your mercy so that I will appear before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وَاجْذِبْنِيْ بِمَنِّكَ حَتَّىٰ أُقْبِلَ عَلَيْكَ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wajdhibnī bimannika ḥattā uqbila `alayk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(Please do) draw me towards You through Your endless favoring so that I will advance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إِنَّ رَجَائِي لَا يَنْقَطِعُ عَنْكَ وَإِنْ عَصَيْتُكَ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inna rajā-ī lā yanqaṭi`u `anka wa-in `aṣaytuk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verily, my hope for You does not cease despite that I may disobey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كَمَا أَنَّ خَوْفِيْ لَا يُزَايِلُنِيْ وَإِنْ أَطَعْتُكَ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kamā anna khawfī lā yuzāyilunī wa-in aṭa`tuk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Similarly, my fear from You does not leave me even if I obey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فَقَدْ دَفَعَتْنِيْ الْعَوَالِمُ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faqad dafa`atnil `awālimu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 Worlds have pushed me towards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وَقَدْ أَوْقَعَنِيْ عِلْمِيْ بِكَرَمِكَ عَلَيْكَ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waqad awqa`anī `ilmī bikaramika `alayk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my acquaintance with Your magnanimity has led me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كَيْفَ أَخِيبُ وَأَنْتَ أَمَلِيْ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kayfa akhību wa-anta amalī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how can I fail whilst You are my hope?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ثُمَّ إِذْ خَلَقْتَنِيْ مِنْ خَيْرِ الثَّرىٰ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thumma idh khalaqtanī min khayrith tharā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As You created me from the best of soil,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كَيْفَ أُهَانُ وَعَلَيْكَ مُتَّكَلِيْ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kayfa uhānu wa`alayka muttakalī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I be humiliated whilst I depend upon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كَيْفَ أَسْتَعِزُّ وَفِيْ الذِّلَّةِ أَرْكَزْتَنِيْ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kayfa asta`izzu wafidh dhillati ar-kaztanī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see dignity if You fix me in humiliation?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كَيْفَ لَا أَسْتَعِزُّ وَإِلَيْكَ نَسَبْتَنِيْ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kayfa lā asta`izzu wa-ilayka nasabtanī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I not see dignity whilst You have referred me to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إِلٰهِيْ كَيْفَ لَا أَفْتَقِرُ وَأَنْتَ الَّذِيْ فِيْ الْفُقَرَاءِ أَقَمْتَنِيْ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ilāhī kayfa lā aftaqiru wa-antal ladhī fil fuqarā-i aqamtanī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my God, how can I not be needy whilst it is You Who have lodged me among the needy?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كَيْفَ أَفْتَقِرُ وَأَنْتَ الَّذِيْ بِجُودِكَ أَغْنَيْتَنِيْ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kayfa aftaqiru wa-antal ladhī bijūdika aghnaytanī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I be needy whilst You have made me rich out of Your magnanimity?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الَّذِيْ لَا إِلٰهَ غَيْرُكَ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wa-antal ladhī lā ilāha ghayruk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You, there is no god save You,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تَعَرَّفْتَ لِكُلِّ شَيْءٍ فَمَا جَهِلَكَ شَيْءٌ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ta`arrafta likulli shay-in famā jahilaka shay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Who have introduced Yourself to all things; therefore, nothing has ever ignored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الَّذِيْ تَعَرَّفْتَ إِلَيَّ فِيْ كُلِّ شَيْءٍ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wa-antal ladhī ta`arrafta ilayya fī kulli shay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have introduced Yourself to me in all things;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فَرَأَيْتُكَ ظَاهِرًا فِيْ كُلِّ شَيْءٍ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fara-aytuka ẓāhiran fī kulli shay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therefore, I have seen You Manifest in all things.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وَأَنْتَ الظَّاهِرُ لِكُلِّ شَيْءٍ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wa-antaẓ ẓāhiru likulli shay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It is You Who give manifestation to all things.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لَمْ تَرْضَ لِيْ يَا إِلٰهِيْ نِعْمَةً دُوْنَ أُخْرىٰ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lam tar-ḍa lī yā ilāhī ni`matan dūna ukhrā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You, my God, have not wanted for me to have a certain favor (and to be deprived of another)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مَنِ اسْتَوىٰ بِرَحْمَانِيَّتِهِ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manistawā biraḥmāniyyatih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is firm in power through His All-beneficence;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فَصَارَ الْعَرْشُ غَيْبًا فِيْ ذَاتِهِ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faṣāral `ar-shu ghayban fī dhātih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therefore, the Throne has become unseen in His Essence.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مَحَقْتَ الْآثَارَ بِالْآثَارِ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maḥaqtal-āthāra bil-āthār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You have erased the traces by the traces;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وَمَحَوْتَ الْأَغْيَارَ بِمُحِيطَاتِ أَفْلاَكِ الْأَنْوَارِ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wamaḥawtal aghyāra bimuḥīṭāti aflākil anwār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have erased the changeable by the surroundings of the orbits of lights.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مَنِ احْتَجَبَ فِيْ سُرَادِقَاتِ عَرْشِهِ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maniḥtajaba fī surādiqāti `ar-shih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has screened Himself in the curtains of His Throne;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عَنْ أَنْ تُدْرِكَهُ الْأَبْصَارُ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`an an tudrikahul abṣār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hence, He cannot be comprehended by visions!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يَا مَنْ تَجَلَّىٰ بِكَمَالِ بَهَائِهِ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yā man tajallā bikamāli bahā-ih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 He Who has manifested Himself with His perfect Magnificence;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فَتَحَقَّقَتْ عَظَمَتُهُ مِنَ الْإِسْتِوَاءِ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fataḥaqqaqat `aẓamatuhu minal istiwā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therefore, His Grandeur of being firm in power.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كَيْفَ تَخْفىٰ وَأَنْتَ الظَّاهِرُ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kayfa takhfā wa-antaẓ ẓāhir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How can You be hidden whilst You are the Manifester (of all things)?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أَمْ كَيْفَ تَغِيبُ وَأَنْتَ الرَّقِيبُ الْحَاضِرُ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am kayfa taghību wa-antar raqībul ḥāḍir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Or how can You be absent whilst You are the Watcher (over all things) and the Present (at all times).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وَرَزَقْتَنِيْ مِنْ أَنْوَاعِ الْمَعَاشِ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warazaqtanī min anwā`il ma`āsh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 therefore provided me with the various kinds of living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إِنَّكَ عَلىٰ كُلِّ شَيْءٍ قَدِيرٌ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innaka `alā kulli shay-in qadīr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Verily, You have power over all things.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وَالْحَمْدُ لِلّٰهِ وَحْدَهُ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walḥamdu lillāhi waḥdah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 praise be to Allah alone.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وَصُنُوفِ الرِّيَاشِ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waṣunūfir riyāsh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types of wealth,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بِمَنِّكَ الْعَظِيمِ الْأَعْظَمِ عَلَيَّ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bimannikal `aẓīmil a`ẓami `alayy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out of Your great and grand conferral upon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وَإِحْسَانِكَ الْقَدِيمِ إِلَيَّ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wa-iḥsānikal qadīmi ilayy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Your eternal kindness to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حَتَّىٰ إِذَا أَتْمَمْتَ عَلَيَّ جَمِيعَ النِّعَمِ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ḥattā idhā atmamta `alayya jamī`an ni`am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As You perfected for me all the graces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وَصَرَفْتَ عَنِّيْ كُلَّ النِّقَمِ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waṣarafta `annī kullan niqam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warded off all misfortunes,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وَأَتْقَنَ بِحِكْمَتِهِ الصَّنَائِعَ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wa-atqana biḥikmatihiṣ ṣanā-i`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He perfected the made things by His wisdom.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لَمْ يَمْنَعْكَ جَهْلِيْ وَجُرْأَتِيْ عَلَيْكَ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lam yamna`ka jahlī wajur-atī `alayk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my ignorance of You and challenge have not stopped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أَنْ دَلَلْتَنِيْ إِلَى مَا يُقَرِّبُنِيْ إِلَيْكَ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an dalaltanī ilā mā yuqarribunī ilayk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from showing me that which takes me near to You,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وَوَفَّقْتَنِيْ لِمَا يُزْلِفُنِيْ لَدَيْكَ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wawaffaqtanī limā yuzlifunī ladayk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from leading me to that which grants me proximity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فَإِنْ دَعَوْتُكَ أَجَبْتَنِيْ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fa-in da`awtuka ajabtanī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if I pray You, You will respond to me;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وَإِنْ سَأَلْتُكَ أَعْطَيْتَنِيْ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 sa-altuka a`ṭaytanī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if I beg You, You will give me;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وَإِنْ أَطَعْتُكَ شَكَرْتَنِيْ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 aṭa`tuka shakar-tanī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if I obey You, You will thank me;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وَإِنْ شَكَرْتُكَ زِدْتَنِيْ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wa-in shakar-tuka zidtanī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if I thank You, You will give me more.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كُلُّ ذٰلِكَ إِكْمَالٌ لِأَنْعُمِكَ عَلَيَّ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kullu dhālika ikmālun li-an`umika `alayy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All that is completion of Your favors for me,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وَإِحْسَانِكَ إِلَيَّ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wa-iḥsānika ilayy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and Your kindness to me.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0" sz="quarter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defRPr sz="4800" i="0" b="0">
                <a:solidFill>
                  <a:srgbClr val="2F4858"/>
                </a:solidFill>
                <a:latin typeface="Scheherazade"/>
              </a:defRPr>
            </a:pPr>
            <a:r>
              <a:t>فَسُبْحَانَكَ سُبْحَانَكَ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 sz="2000" i="1" b="0">
                <a:solidFill>
                  <a:srgbClr val="898989"/>
                </a:solidFill>
                <a:latin typeface="Calibri"/>
              </a:defRPr>
            </a:pPr>
            <a:r>
              <a:t>fasubḥānaka subḥānak</a:t>
            </a:r>
          </a:p>
          <a:p>
            <a:pPr>
              <a:lnSpc>
                <a:spcPct val="100000"/>
              </a:lnSpc>
              <a:spcAft>
                <a:spcPts val="0"/>
              </a:spcAft>
              <a:defRPr sz="2800" i="0" b="0">
                <a:solidFill>
                  <a:srgbClr val="3E5E5C"/>
                </a:solidFill>
                <a:latin typeface="Calibri"/>
              </a:defRPr>
            </a:pPr>
            <a:r>
              <a:t>So, all glory be to You; all glory be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 sz="quarter"/>
          </p:nvPr>
        </p:nvSpPr>
        <p:spPr/>
        <p:txBody>
          <a:bodyPr/>
          <a:lstStyle/>
          <a:p>
            <a:r>
              <a:t>Dua Arafah - Imam Hussain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r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Scheherazade New</vt:lpstr>
      <vt:lpstr>Sheherazade</vt:lpstr>
      <vt:lpstr>Quran Theme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CoEJ Assistant Secretary General</cp:lastModifiedBy>
  <cp:revision>17</cp:revision>
  <dcterms:created xsi:type="dcterms:W3CDTF">2013-01-27T09:14:16Z</dcterms:created>
  <dcterms:modified xsi:type="dcterms:W3CDTF">2025-03-05T21:14:56Z</dcterms:modified>
  <cp:category/>
</cp:coreProperties>
</file>