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 أَكْبَرُ كَبِيرًا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فَاطِمَةَ الزَّهْرَاءِ 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fāṭimataz zahrā-i 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Fatimah the luminous and the doyenne of all women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أُمَّةً أَسْرَجَتْ وَأَلْجَمَتْ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ummatan asrajat wa-aljamat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put saddles and reins on their animals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وَتَهَيَّأَتْ لِقِتَالِكَ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watahayya-at liqitālik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readied themselves for fighting against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مَوْلَايَ يَا أَبَا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mawlāya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master! O Abu-`Abdullah!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قَصَدْتُ حَرَمَكَ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qaṣadtu ḥaramak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directed to your sanctuary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وَأَتَيْتُ مَشْهَدَكَ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wa-ataytu mash-hadak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have come to your shrine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 اللّٰهَ بِالشَّأْنِ الَّذِيْ لَكَ عِنْدَهُ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as-alullāha bishha-nil ladhī laka `indah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asking Almighty Allah in the name of the standing that you enjoy with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وَبِالْمَحَلِّ الَّذِيْ لَكَ لَدَيْهِ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wabil maḥallil ladhī laka ladayh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the position that you occupy with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يُصَلِّيَ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yuṣalliya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upon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يَجْعَلَنِيْ مَعَكُمْ فِيْ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yaj`alanī ma`akum fid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include me with your group in this world and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بِمَنِّهِ وَجُودِهِ وَكَرَمِهِ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bimannihi wajūdihi wakaramih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His favor, magnanimity, and generosity.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الْحَسَنِ وَالْحُسَيْنِ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`alal ḥasani walḥusayn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al-Hasan and al-Husayn.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Ziyarah of Ali ibn Husayn (peace be upon him)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نَبِيِّ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nabiyyillāh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Prophet.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الْحُسَيْنِ الشَّهِيدِ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yabnal ḥusaynish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al-Husayn the martyr.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أَيُّهَا الشَّهِيدُ ابْنُ الشَّهِيدِ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ayyuhash shahīdubnush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martyr and son of the martyr.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أَيُّهَا الْمَظْلُومُ ابْنُ الْمَظْلُومِ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maẓlūmubnul maẓlūm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persecuted and son of the persecuted.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أُمَّةً قَتَلَتْكَ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ummatan qatalatk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ظَلَمَتْكَ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ẓalamatk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sami`at bidhālika faraḍiyat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were informed of that and they approved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عَلِيِّ بْنِ الْحُسَيْنِ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`aliyyibnil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`Ali the son of al-Husayn.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my master.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وَلِيَّ اللَّهِ وَابْنَ وَلِيِّهِ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waliyyallāhi wabna waliyyih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Allah’s friend and son of His friend.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لَقَدْ عَظُمَتِ الْمُصِيبَةُ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laqad `aẓumatil muṣībah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Unbearable is the misfortune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وَجَلَّتِ الرَّزِيَّةُ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wajallatir raziyyatu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 horrendous is the calamity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عَلَيْنَا وَعَلٰى جَمِيْعِ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`alaynā wa`alā jamī`il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us and for all faithful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أُمَّةً قَتَلَتْكَ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ummatan qatalatk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وَأَبْرَأُ إِلَى اللَّهِ وَإِلَيْكَ مِنْهُمْ فِيْ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wa-abra-u ilallāhi wa-ilayka minhum fid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release myself in the presence of Allah and you from these people in this world and in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Ziyarah of the Martyrs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عَلَيْكُمْ يَا أَوْلِيَاءَ اللَّهِ وَأَحِبَّاءَهُ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yā awliyā-allāhi wa-aḥibbā-ah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Allah’s friends and beloved by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عَلَيْكُمْ يَا أَصْفِيَاءَ اللَّهِ وَأَوِدَّاءَهُ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yā aṣfiyā-allāhi wa-awiddā-ah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choices of Allah and His favorites.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Muhammad the son of `Ali.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عَلَيْكُمْ يَا أَنْصَارَ دِينِ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yā anṣāra 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supporters of Allah’s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وَأَنْصَارَ نَبِيِّهِ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wa-anṣāra nabiyyih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supporters of His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وَأَنْصَارَ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wa-anṣāra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supporters of the Commander of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وَأَنْصَارَ فَاطِمَةَ 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wa-anṣāra fāṭimata 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supporters of Fatimah the doyenne of the women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عَلَيْكُمْ يَا أَنْصَارَ أَبِيْ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yā anṣāra abī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supporters of Abu-Muhammad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اَلْحَسَنِ الْوَلِيِّ النَّاصِحِ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ḥasanil waliyyin nāṣiḥ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al-Hasan the sincere saint.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عَلَيْكُمْ يَا أَنْصَارَ أَبِيْ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yā anṣāra abī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supporters of Abu-`Abdullah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اَلْحُسَيْنِ الشَّهِيدِ الْمَظْلُومِ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ḥusaynish shahīdil maẓlūm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al-Husayn the wronged martyr.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 اللَّهِ عَلَيْهِمْ أَجْمَعِينَ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ṣalawātullāhi `alayhim ajma`īn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Blessings of Allah be upon them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أَنْتُمْ وَأُمِّي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antum wa-ummī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my father and mother be your ransoms.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عَلٰى جَعْفَرِ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ja`faribni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Ja`far the son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طِبْتُمْ وَطَابَتِ الْأَرْضُ الَّتِيْ فِيهَا دُفِنْتُمْ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ṭibtum waṭābatil ar-ḍul latī fīhā dufintum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Pure are you, and pure is the soil in which you were buried.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وَفُزْتُمْ وَاللَّهِ فَوْزًا عَظِيمًا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wafuztum wallāhi fawzan `aẓīmā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And, by Allah, great is your triumph.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لَيْتَنِيْ كُنْتُ مَعَكُمْ فَأَفُوزَ مَعَكُمْ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laytanī kuntu ma`akum fa-afūza ma`akum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wish I were with you so that I would have won with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الْجِنَانِ مَعَ الشُّهَدَاءِ وَالصَّالِحِيْنَ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fil jināni ma`ash shuhadā-i waṣ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gardens of Paradise with the martyrs and the righteous.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وَحَسُنَ أُولَئِكَ رَفِيقًا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waḥasuna ūla-ika rafīqā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Excellent is the companionship of these.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وَالسَّلامُ عَلَيْكُمْ وَرَحْمَةُ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salāmu `alaykum waraḥmatullāhi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and Allah’s mercy and blessings be upon you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Ziyarah of 'Abbas ibn Ali (peace be upon him)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أَبَا الْفَضْلِ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abal faḍl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Abu'l-Fadl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اَلْعَبَّاسَ بْنَ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`abbāsibna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al-`Abbas son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سَيِّدِ الْوَصِيِّينَ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sayyidil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chief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عَلٰى مُوْسَى بْنِ جَعْفَرٍ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mūsabni ja`far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Musa the son of Ja`far.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أَوَّلِ الْقَوْمِ إِسْلاَمًا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awwalil qawmi islāmā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foremost in accepting Islam,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وَأَقْدَمِهِمْ إِيمَانًا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wa-aqdamihim īmānā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leading in having faith in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وَأَقْوَمِهِمْ بِدِينِ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wa-aqwamihim bidīnillāh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perfect in carrying out the laws of Allah’s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وَأَحْوَطِهِمْ عَلَى 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wa-aḥwaṭihim `alal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most careful for Islam.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لَقَدْ نَصَحْتَ لِلّٰهِ وَلِرَسُولِهِ وَلِأَخِيكَ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laqad naṣaḥta lillāhi walirasūlihi wali-akhīk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have acted sincerely for the sake of Allah, His Messenger, and your brother.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فَنِعْمَ الْأَخُ الْمُوَاسِي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fani`mal akhul muwāsī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how excellent sacrificing brother you are!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أُمَّةً قَتَلَتْكَ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ummatan qatalatk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ظَلَمَتْكَ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ẓalamatk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اسْتَحَلَّتْ مِنْكَ الْمَحَارِمَ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ummatanistaḥallat minkal maḥārim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violated your sanctities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وَانْتَهَكَتْ فِيْ قَتْلِكَ حُرْمَةَ 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wantahakat fī qatlika ḥur-matal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infringed the holiness of Islam when they killed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عَلٰى عَلِيِّ بْنِ مُوسٰى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`aliyyibni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`Ali the son of Musa.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فَنِعْمَ الْأَخُ الصَّابِرُ الْمُجَاهِدُ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fani`mal akhuṣ ṣābirul mujāhid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Most excellent steadfast, striver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اَلْمُحَامِيْ النَّاصِرُ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muḥāmin nāṣir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defender, supporter,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وَالْأَخُ الدَّافِعُ عَنْ أَخِيهِ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wal-akhud dāfi`u `an akhīh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one who stood up for his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اَلْمُجِيبُ إِلٰى طَاعَةِ رَبِّهِ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mujību ilā ṭā`ati rabbih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one who responded to the obedience to his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اَلرَّاغِبُ فِيمَا زَهِدَ فِيهِ غَيْرُهُ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 rāghibu fīmā zahida fīhi ghayruh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one who desired for what others deemed unworthy;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الثَّوَابِ الْجَزِيلِ وَالثَّنَاءِ الْجَمِيلِ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minath thawābil jazīli wath thanā-il jamīl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namely, the abundant reward and the excellent praise you are.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وَأَلْحَقَكَ اللَّهُ بِدَرَجَةِ آبَائِكَ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wa-alḥaqakallāhu bidarajati-ābā-ik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attach you to the rank of your ancestors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دَارِ النَّعِيْمِ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dārin na`īm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Abode of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عَلٰى 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Muhammad the son of `Ali.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عَلٰى عَلِيِّ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`aliyyibni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`Ali the son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الْحَسَنِ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`alal ḥasanibni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al-Hasan the son of `Ali.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 أَكْبَرُ كَبِيرًا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 akbaru kabīrā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Most Great of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الْخَلَفِ الصَّالِحِ الْمُنْتَظَرِ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`alal khalafiṣ ṣāliḥil muntaẓar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virtuous Successor and Awaited.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أَبَا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عَبْدُكَ وَابْنُ عَبْدِكَ وَابْنُ أَمَتِكَ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`abduka wabnu `abdika wabnu amatik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I—the servant of you and the son of your servant and your bondwoman,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اَلْمُوَالِيْ لِوَلِيِّكَ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muwālī liwaliyyik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is loyal to those who are loyal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اَلْمُعَادِيْ لِعَدُوِّكَ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mu`ādī li`aduwwik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enemy of those who are your enemies—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إِسْتَجَارَ بِمَشْهَدِكَ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istajāra bimash-hadik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am seeking the shelter of your shrine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وَتَقَرَّبَ إِلَى اللَّهِ بِقَصْدِكَ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wataqarraba ilallāhi biqaṣdik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seeking nearness to Allah through directing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اَلْحَمْدُلِلّٰهِ الَّذِيْ هَدَانِيْ لِوِلايَتِكَ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ḥamdulillāhil ladhī hadānī liwilāyatik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guided me to be loyal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وَخَصَّنِيْ بِزِيَارَتِكَ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wakhaṣṣanī biziyāratik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conferred upon me with my visiting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كَثِيرًا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kathīrā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very much.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وَسَهَّلَ لِيْ قَصْدَكَ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wasahhala lī qaṣdak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made easy for me to direct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آدَمَ صَفْوَةِ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wāritha-ādama ṣafwatillāh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Adam the chosen by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نُوحٍ نَبِيِّ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nūḥin nabiyyillāh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Noah the prophet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إِبْرَاهِيمَ خَلِيلِ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ibrāhīma khalīlillāh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Abraham the friend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مُوسٰى كَلِيمِ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mūsā kalīmillāh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Moses the spoken by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عِيسٰى رُوحِ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`īsā rūḥillāh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Jesus the spirit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مُحَمَّدٍ حَبِيبِ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muḥammadin ḥabībillāh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Muhammad the most beloved by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وَارِثَ فَاطِمَةَ الزَّهْرَاءِ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fāṭimataz zahrā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Fatimah the luminous.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مُحَمَّدٍ الْمُصْطَفىٰ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muḥammadinil muṣṭafā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Muhammad the well-chosen prophet.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وَسُبْحَانَ اللَّهِ بُكْرَةً وَأَصِيلًا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wasubḥānallāhi bukratan wa-aṣīlā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in mornings and evenings.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عَلِيٍّ الْمُرْتَضىٰ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`aliyyinil mur-taḍā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`Ali the well-pleased.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فَاطِمَةَ الزَّهْرَاءِ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fāṭimataz zahrā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Fatimah the luminous.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خَدِيجَةَ الْكُبْرىٰ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khadījatal kubrā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Khadijah the grand lady.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ثَارَ اللَّهِ وَابْنَ ثَارِهِ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thārallāhi wabna thārih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vengeance of Allah and son of His vengeance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وَالْوِتْرَ الْمَوْتُورَ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walwitral mawtūr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unavenged sanctity.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قَدْ أَقَمْتَ الصَّلاةَ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qad aqamtaṣ ṣalāh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performed the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آتَيْتَ الزَّكَاةَ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ātaytaz zakāh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defrayed the poor-rates,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وَأَمَرْتَ بِالْمَعْرُوفِ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wa-amar-ta bil ma`rūf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enjoined the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وَنَهَيْتَ عَنِ الْمُنْكَرِ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wanahayta `anil munkar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forbade the wrong,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وَأَطَعْتَ اللّٰهَ حَتَّىٰ أَتَاكَ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wa-aṭa`tallāha ḥattā atākal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obeyed Allah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الَّذِيْ هَدٰانٰا لِهٰذٰا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lillāhil ladhī hadānā lihādhā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guided us to this.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أُمَّةً قَتَلَتْكَ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ummatan qatalatk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ظَلَمَتْكَ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ẓalamatk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sami`at bidhālika faraḍiyat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were informed about that but they approved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مَوْلَايَ يَا أَبَا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mawlāya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master! O Abu-`Abdullah!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أُشْهِدُ اللّٰهَ وَمَلَائِكَتَهُ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ush-hidullāha wamalā-ikatah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call Allah, His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وَأَنْبِيَاءَهُ وَرُسُلَهُ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wa-anbiyā-ahu warusulah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Prophets, and His Messengers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أَنِّيْ بِكُمْ مُؤْمِنٌ وَبِإِيَابِكُمْ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annī bikum mu-minun wabi-iyābikum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witness that I believe in you and in your Return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مُوقِنٌ بِشَرَايِعِ دِينِيْ وَخَوَاتِيمِ عَمَلِي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mūqinun bisharāyi`i dīnī wakhawātīmi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have faith in the laws of my religion and in the sealing deeds of mine,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وَمُنْقَلَبِيْ إِلٰى رَبِّي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wamunqalabī ilā rabbī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my final return to my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فَصَلَوَاتُ اللَّهِ عَلَيْكُمْ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faṣalawātullāhi `alaykum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blessings be upon you all,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وَمٰا كُنّٰا لِنَهْتَدِيَ لَوْ لٰا أَنْ هَدٰانَا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kunnā linahtadiya law lā an hadānallāh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would not have been guided if Allah had not guided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أَرْوَاحِكُمْ وَعَلَى أَجْسَادِكُمْ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ar-wāḥikum wa`alā ajsādikum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your souls, upon your bodies,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شَاهِدِكُمْ وَعَلَى غَائِبِكُمْ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shāhidikum wa`alā ghā-ibikum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the present and the absent (of your group],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وَظَاهِرِكُمْ وَبَاطِنِكُمْ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waẓāhirikum wabāṭinikum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the manifest and the hidden (of your affairs).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ابْنَ خَاتَمِ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khātamin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Seal of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وَابْنَ سَيِّدِ الْوَصِيِّينَ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wabna sayyidil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son of the chief of the Prophets’ successors,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وَابْنَ إِمَامِ الْمُتَّقِينَ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wabna imāmil muttaqīn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son of the leader of the pious,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وَابْنَ قَائِدِ الْغُرِّ الْمُحَجَّلِينَ إِلٰى جَنَّاتِ النَّعِيْمِ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wabna qā-idil ghurril muḥajjalīna ilā jannātin na`īm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son of the white-forehead, marked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وَكَيْفَ لَاتَكُونُ كَذٰلِكَ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wakayfa lātakūnu kadhālik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How can that you be anything other than this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بَابُ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bābul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you are the door to the true guidance,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وَإِمَامُ التُّقٰى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wa-imāmut tuqā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guide to piety,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لَقَدْ جٰاءَتْ رُسُلُ رَبِّنٰا بِالْحَقِّ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laqad jā-at rusulu rabbinā bil ḥaqq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messengers of our Lord have indeed come with the truth.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وَالْعُرْوَةُ الْوُثْقٰى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wal`ur-watul wuthqā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firmest handle,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وَالْحُجَّةُ عَلٰى أَهْلِ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walḥujjatu `alā ahlid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argument against the inhabitants of this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وَخَامِسُ أَصْحَابِ الْكِسَاءِ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wakhāmisu aṣ-ḥābil kisā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fifth of the People of the Cloak.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غَذَتْكَ يَدُ 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ghadhatka yadur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were nourished by the hand of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وَرَضَعْتَ مِنْ ثَدْيِ الْإِيمَانِ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waraḍa`ta min thadyil īmān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breast-fed by the bosom of faith,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وَرُبِّيتَ فِيْ حِجْرِ 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warubbīta fī ḥijril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brought up in the lap of Islam.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فَالنَّفْسُ غَيْرُ رَاضِيَةٍ بِفِرَاقِكَ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 nafsu ghayru rāḍiyatin bifirāqik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my soul is definitely displeased by the way you left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شَاكَّةٍ فِيْ حَيَاتِكَ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shākkatin fī ḥayātik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it has no doubt that you are alive.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 اللَّهِ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ṣalawātullāhi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blessings be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آبَائِكَ وَأَبْنَائِكَ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wa`alā-ābā-ika wa-abnā-ik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ascendants, and your descendants.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رَسُولِ اللَّهِ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rasūlillāhi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Messenger of Allah, peace of Allah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صَرِيْعَ الْعَبَرَةِ السَّاكِبَةِ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ṣarī`al `abaratis sākibah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object of the pouring tears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وَقَرِينَ الْمُصِيبَةِ الرَّاتِبَةِ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waqarīnal muṣībatir rātibah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match of the astounding misfortune.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أُمَّةً اسْتَحَلَّتْ مِنْكَ الْمَحَارِمَ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ummatanistaḥallat minkal maḥārim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violated your sanctities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وَانْتَهَكَتْ فِيكَ حُرْمَةَ الْإِسْلاَمِ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wantahakat fīka ḥur-matal islām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infringed the holiness of Islam.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فَقُتِلْتَ صَلَّى اللَّهُ عَلَيْكَ مَقْهُورًا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faqutilta ṣallallāhu `alayka maqhūrā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you—may Allah’s blessings be upon you—were killed overwhelmed,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وَأَصْبَحَ رَسُولُ اللَّهِ صَلَّى اللَّهُ عَلَيْهِ وَ آلِهِ بِكَ مَوْتُورًا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wa-aṣbaḥa rasūlullāhi ṣallallāhu `alayhi wa ālihi bika mawtūrā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Messenger of Allah, Allah’s blessings be upon him and his Household, became cut off because of loss of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وَأَصْبَحَ كِتَابُ اللَّهِ بِفَقْدِكَ مَهْجُورًا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wa-aṣbaḥa kitābullāhi bifaqdika mahjūrā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Book of Allah became deserted due to losing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وَعَلٰى جَدِّكَ وَأَبِيكَ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wa`alā jaddika wa-abīk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your grandfather, your father,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وَأُمِّكَ وَأَخِيكَ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wa-ummika wa-akhīk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mother, your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الْأَئِمَّةِ مِنْ بَنِيكَ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wa`alal a-immati min banīk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Imams from your descendants,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عَلَى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الْمُسْتَشْهَدِيْنَ مَعَكَ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wa`alal mustash-hadīna ma`ak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were martyred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الْمَلَائِكَةِ الْحَافِّينَ بِقَبْرِكَ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wa`alal malā-ikatil ḥāffīna biqabrik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angels who are surrounding your tomb,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وَالشَّاهِدِيْنَ لِزُوَّارِكَ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shāhidīna lizuwwārik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witnessing for your visitors,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اَلْمُؤَمِّنِيْنَ بِالْقَبُولِ عَلٰى دُعَاءِ شِيعَتِكَ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mu-amminīna bil qabūli `alā du`ā-i shī`atik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praying for the acceptance of the prayers of your adherents.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وَالسَّلامُ عَلَيْكَ وَرَحْمَةُ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 salāmu `alayka waraḥmatullāhi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and Allah’s mercy and blessings be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my father and mother be ransoms for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يَا أَبَا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my father and mother be ransoms for you, O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لَقَدْ عَظُمَتِ الرَّزِيَّةُ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laqad `aẓumatir raziyyah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unbearable is the misfortune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وَجَلَّتِ الْمُصِيبَةُ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wajallatil muṣībatu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 horrendous is the calamity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عَلَيْنَا وَعَلٰى جَمِيْعِ أَهْلِ السَّمَاوَاتِ وَالْأَرْضِ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`alaynā wa`alā jamī`i ahlis samāwāti wal-ar-ḍ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us and for all the inhabitants of the heavens and the earth.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Imam Hussain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