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Muslim bin Aqeel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لِلّٰهِ الْمَلِكِ الْحَقِّ الْمُبِينِ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الْجِنِّ وَالْإِنْسِ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jinni wal-insi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all jinn and mankind.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سَلامُ اللَّهِ الْعَلِيِّ الْعَظِيمِ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salāmullāhil `aliyyil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of Allah the All-high and All-great,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وَسَلامُ مَلَائِكَتِهِ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wasalāmu malā-ikatihil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peace of His favorite 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وَأَنْبِيَائِهِ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wa-anbiyā-ihil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missioned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وَأَئِمَّتِهِ الْمُنْتَجَبِينَ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wa-a-immatihil muntajabīn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choice Imams,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وَعِبَادِهِ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wa`ibādihiṣ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righteous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وَجَمِيْعِ الشُّهَدَاءِ وَالصِّدِّيقِينَ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wajamī`ish shuhadā-i waṣ ṣiddīqīn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the martyrs and veracious 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وَالزَّاكِيَاتُ الطَّيِّبَاتُ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waz zākiyātuṭ ṭayyibāt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blessings that are pure and delightful,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فِيمَا تَغْتَدِيْ وَتَرُوحُ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fīmā taghtadī watarūḥ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are coming and going,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عَلَيْكَ يَا مُسْلِمَ بْنَ عَقِيلِ بْنِ أَبِيْ طَالِبٍ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`alayka yā muslimabna `aqīlibni abī ṭālib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 upon you, Muslim the son of `Aqil the son of Abu-Talib.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 الْمَلِكِ الْحَقِّ الْمُبِينِ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malikil ḥaqqil mubīn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Allah: the Lord and the evident Truth.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benedictions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أَقَمْتَ الصَّلاةَ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aqamtaṣ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performed the prayers,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آتَيْتَ الزَّكَاةَ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ātaytaz zakāh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defrayed the zakat,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وَأَمَرْتَ بِالْمَعْرُوفِ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wa-amar-ta bil ma`rūf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enjoined the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وَنَهَيْتَ عَنِ الْمُنْكَرِ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wanahayta `anil munkar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forbade the wrong,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وَجَاهَدْتَ فِيْ اللَّهِ حَقَّ جِهَادِهِ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wajāhadta fillāhi ḥaqqa jihādih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strove in the way of Allah in the best manner of striving,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وَقُتِلْتَ عَلٰى مِنْهَاجِ الْمُجَاهِدِيْنَ فِيْ سَبِيلِهِ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waqutilta `alā minhājil mujāhidīna fī sabīlih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were slain following the course of those who strive in Allah’s 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لَقِيتَ اللّٰهَ عَزَّوَجَلَّ وَهُوَ عَنْكَ رَاضٍ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laqītallāha `azzawajalla wahuwa `anka rāḍ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you met Allah, to Whom belong all might and majesty, while He is pleased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وَأَشْهَدُ أَنَّكَ وَفَيْتَ بِعَهْدِ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annaka wafayta bi`ahdillāh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bear witness that you fulfilled your covenant with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وَبَذَلْتَ نَفْسَكَ فِيْ نُصْرَةِ حُجَّةِ اللَّهِ وَابْنِ حُجَّتِهِ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wabadhalta nafsaka fī nuṣrati ḥujjatillāhi wabni ḥujjatih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sacrificed yourself for the sake of supporting Allah’s argument and the son of Allah’s argument (namely, Imam al-Husayn)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اَلْمُتَصَاغِرِ لِعَظَمَتِهِ جَبَابِرَةُ الطَّاغِينَ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mutaṣāghiri li`aẓamatihi jabābiratuṭ ṭāghīn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the tyrannical oppressors are subservient to His almightiness.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أَتَاكَ الْيَقِينُ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لَكَ بِالتَّسْلِيمِ وَالْوَفَاءِ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laka bittaslīmi walwafā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submitted and acted loyally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وَالنَّصِيحَةِ لِخَلَفِ النَّبِيِّ الْمُرْسَلِ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 naṣīḥati likhalafin nabiyyil mur-sal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you acted sincerely to the successor of the missioned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وَالسِّبْطِ الْمُنْتَجَبِ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sibṭil muntajab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select grandson (of the Prophet],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وَالدَّلِيلِ الْعَالِمِ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 dalīlil `ālim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guide (to the right path], the knowledgeable,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وَالْوَصِيِّ الْمُبَلِّغِ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walwaṣiyyil muballigh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Prophet’s successor, the conveyor (of his mission],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وَالْمَظْلُومِ الْمُهْتَضَمِ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walmaẓlūmil muhtaḍam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wronged, and the oppressed Imam.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فَجَزَاكَ اللَّهُ عَنْ رَسُولِهِ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fajazākallāhu `an rasūlih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reward you on behalf of His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وَعَنْ أَمِيرِ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behalf of the Commander of the Faithful,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وَعَنِ الْحَسَنِ وَالْحُسَيْنِ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wa`anil ḥasani walḥusayn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behalf of al-Hasan and al-Husayn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اَلْمُعْتَرِفِ بِرُبُوبِيَّتِهِ جَمِيعُ أَهْلِ السَّمَاوَاتِ وَالْأَرَضِينَ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mu`tarifi birubūbiyyatihi jamī`u ahlis samāwāti wal-araḍīn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the inhabitants of the heavens and the layers of the earth admit His Godhead.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أَفْضَلَ الْجَزَاءِ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afḍalal jazā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best of rewarding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بِمَا صَبَرْتَ وَاحْتَسَبْتَ وَأَعَنْتَ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bimā ṣabar-ta waḥtasabta wa-a`ant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befits your steadfastness, reliance (on Allah], and assistance.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فَنِعْمَ عُقْبَى الدَّارِ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fani`ma `uqbad dār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excellent is the final home!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لَعَنَ اللَّهُ مَنْ قَتَلَكَ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la`anallāhu man qatalak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him who slew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مَنْ أَمَرَ بِقَتْلِكَ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man amara biqatlik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him who ordered of slaying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مَنْ ظَلَمَكَ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man ẓalamak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him who wronged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مَنِ افْتَرىٰ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maniftarā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him who forged lies against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مَنْ جَهِلَ حَقَّكَ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man jahila ḥaqqak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him who underestimated your position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وَاسْتَخَفَّ بِحُرْمَتِكَ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wastakhaffa biḥur-matik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belittled your sanctity.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وَلَعَنَ اللَّهُ مَنْ بَايَعَكَ وَغَشَّكَ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wala`anallāhu man bāya`aka waghashhak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those who cheated you after they had sworn allegiance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اَلْمُقِرِّ بِتَوْحِيدِهِ سَائِرُ الْخَلْقِ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muqirri bitawḥīdihi sā-irul khalqi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the created beings confess of His Oneness.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وَخَذَلَكَ وَأَسْلَمَكَ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wakhadhalaka wa-aslamak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those who disappointed and let you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أَلَّبَ عَلَيْكَ وَلَمْ يُعِنْكَ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allaba `alayka walam yu`ink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those who allied against you instead of assisting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لِلّٰهِ الَّذِيْ جَعَلَ النَّارَ مَثْوَاهُمْ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 ja`alan nāra mathwāhum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Who decided Hellfire to be the eternal abode of those peoples.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وَبِئْسَ الْوِرْدُ الْمَوْرُودُ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wabi-sal wir-dul mawrūd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Woeful indeed will be the place to which they are led!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قُتِلْتَ مَظْلُومًا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qutilta maẓlūmā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were slain wrongly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اللّٰهَ مُنْجِزٌ لَكُمْ مَا وَعَدَكُمْ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wa-annallāha munjizun lakum mā wa`adakum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Allah shall fulfill His promise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جِئْتُكَ زَائِرًا عَارِفًا بِحَقِّكُمْ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ji-tuka zā-iran `ārifan biḥaqqikum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I am visiting you, I recognize your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مُسَلِّمًا لَكُمْ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musalliman lakum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submissive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تَابِعًا لِسُنَّتِكُمْ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tābi`an lisunnatikum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imitating your course,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وَنُصْرَتِيْ لَكُمْ مُعَدَّةٌ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wanuṣratī lakum mu`addah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am preparing myself for supporting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اللَّهُ عَلٰى سَيِّدِ الْأَنَامِ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waṣallallāhu `alā sayyidil anām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blessings upon the master of all created beings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يَحْكُمَ اللَّهُ وَهُوَ خَيْرُ الْحَاكِمِيْنَ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yaḥkumallāhu wahuwa khayrul ḥākimīn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Allah judges, and He is the best of judges.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فَمَعَكُمْ مَعَكُمْ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fama`akum ma`akum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 am always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لاَمَعَ عَدُوِّكُمْ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lāma`a `aduwwikum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never am with your enemies.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 اللَّهِ عَلَيْكُمْ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ṣalawātullāhi `alaykum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Allah’s peace be upon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أَرْوَاحِكُمْ وَأَجْسَادِكُمْ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ar-wāḥikum wa-ajsādikum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your souls and bodies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وَشَاهِدِكُمْ وَغَائِبِكُمْ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washāhidikum waghā-ibikum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the present from you and the absent one.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وَالسَّلامُ عَلَيْكُمْ 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salāmu `alaykum 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and Allah’s mercy and blessings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قَتَلَ اللَّهُ أُمَّةً قَتَلَتْكُمْ بِالْأَيْدِيْ وَالْأَلْسُنِ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qatalallāhu ummatan qatalatkum bil aydī wal-alsun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kill the groups that have killed you with deeds and words.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وَأَهْلِ بَيْتِهِ الْكِرَامِ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wa-ahli baytihil kirām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the members of his Household; the noble 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صَلاةً تَقَرُّ بِهَا أَعْيُنُهُمْ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taqarru bihā a`yunuhum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such blessings that delight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وَيَرْغَمُ بِهَا أَنْفُ شَانِئِهِمْ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wayar-ghamu bihā anfu shāni-ihim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humiliate all those who antagonize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Muslim bin Aqeel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