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Zilhajj Salaat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وَوَاعَدْنَا مُوْسَى ثَلَاثِيْنَ لَيْلَةً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[7/142]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Zilhajj Salaat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وَوَاعَدْنَا مُوْسَى ثَلَاثِيْنَ لَيْلَةً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wawā`adnā mūsā thalāthīna laylah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We appointed with Moses a time of thirty nights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Zilhajj Salaat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وَأَتْمَمْنَاهَا بِعَشْرٍ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wa-atmamnāhā bi`ashr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completed them with ten more,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Zilhajj Salaat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فَتَمَّ مِيْقَاتُ رَبِّهِ أَرْبَعِيْنَ لَيْلَةً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fatamma mīqātu rabbihi ar-ba`īna laylah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the appointed time of his Lord was complete forty nights,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Zilhajj Salaat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وَقَالَ مُوْسَى لِأَخِيْهِ هَارُوْنَ اخْلُفْنِيْ فِيْ قَوْمِيْ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waqāla mūsā li-akhīhi hārūnakhlufnī fī qawmī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Moses said to his brother Aaron: Take my place among my people,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Zilhajj Salaat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وَأَصْلِحْ وَلَا تَتَّبِعْ سَبِيْلَ الْمُفْسِدِيْنَ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wa-aṣliḥ walā tattabi` sabīlal mufsidīn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act well and do not follow the way of the mischief-makers.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Zilhajj Salaat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