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وَبَلِّغْ بِإِيْمَانِيْ أَكْمَلَ الْإِيْمَانِ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وَاسْتَصْلِحْ بِقُدْرَتِكَ مَا فَسَدَ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wastaṣliḥ biqudratika mā fasada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right what is corrupt in me through Your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اجْعَلْنِيْ أَصُوْلُ بِكَ عِنْدَ الضَّرُوْرَةِ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aṣūlu bika `indaḍ ḍarūrah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me leap to You in times of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عِنْدَ الْحَاجَةِ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`indal ḥājah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ask from You in needs,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وَأَتَضَرَّعُ إِلَيْكَ عِنْدَ الْمَسْكَنَةِ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wa-ataḍarra`u ilayka `indal maskanah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plead to You in misery!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بِالْإِسْتِعَانَةِ بِغَيْرِكَ إِذَا اضْطُرِرْتُ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bil isti`ānati bighayrika idhaḍṭurir-t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Tempt me not to seek help from other than You when I am distressed,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بِالْخُضُوْعِ لِسُؤَالِ غَيْرِكَ إِذَا افْتَقَرْتُ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bil khuḍū`i lisu-āli ghayrika idhaftaqar-t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humble myself in asking from someone else when I am poor,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بِالتَّضَرُّعِ إِلَى مَنْ دُوْنَكَ إِذَارَهِبْتُ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bittaḍarru`i ilā man dūnaka idhārahibt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plead with someone less than You when I fear,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فَأَسْتَحِقُّ بِذَالِكَ خِذْلاَنَكَ وَمَنْعَكَ وَإِعْرَاضَكَ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fa-astaḥiqqu bidhālika khidhlānaka waman`aka wa-i`rāḍak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then I would deserve Your abandonment, Your withholding, and Your turning 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مَا يُلْقِيْ الشَّيْطَانُ فِيْ رَوْعِي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mā yulqish shayṭānu fī raw`ī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the wishing, the doubt, and the envy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التَّمَنِّيْ وَالتَّظَنِّيْ وَالْحَسَدِ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minat tamannī wat taẓannī walḥasad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Satan throws into my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ذِكْرًا لِعَظَمَتِكَ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dhikran li`aẓamatik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remembrance of Your 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وَتَفَكُّرًا فِيْ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watafakkuran fī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reflection upon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وَتَدْبِيْرًا عَلَى عَدُوِّكَ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watadbīran `alā `aduwwik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devising against Your enemy!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أَجْرَى عَلَى لِسَانِيْ مِنْ لَفْظَةِ فُحْشٍ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ajrā `alā lisānī min lafẓati fuḥsh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everything he causes to pass over my tongue - the indecent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هُجْرٍ أَوْ شَتْمِ عِرْضٍ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hujrin aw shatmi `ir-ḍ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ugly words, the maligning of good repute,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شَهَادَةِ بَاطِلٍ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shahādati bāṭil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false witness,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أَوِ اغْتِيَابِ مُؤْمِنٍ غَائِبٍ أَوْ سَبِّ حَاضِرٍ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awightiyābi mu-minin ghā-ibin aw sabbi ḥāḍir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speaking ill of an absent man of faith, or the reviling of one present,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مَا أَشْبَهَ ذَالِكَ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mā ashbaha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things similar—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نُطْقًا بِالْحَمْدِ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nuṭqan bil ḥamdi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speech in praise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وَإِغْرَاقًا فِيْ الثَّنَاءِ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wa-ighrāqan fith thanā-i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pursual of eulogizing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مَا يَشْغَلُنِيْ الْاِهْتِمَامُ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mā yashghalunil ihtimāmu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spare me the concerns which distract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وَذَهَابًا فِيْ تَمْجِيْدِكَ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wadhahāban fī tamjīdik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excursion in magnifying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وَشُكْرًا لِنِعْمَتِكَ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washukran lini`matik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thanksgiving for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وَاعْتِرَافًا بِإِحْسَانِكَ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wa`tirāfan bi-iḥsānik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acknowledgment of Your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وَإِحْصَاءً لِمِنَنِكَ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wa-iḥṣā-an liminanik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enumeration of Your kindness!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أُظْلَمَنَّ وَأَنْتَ مُطِيْقٌ لِلدَّفْعِ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uẓlamanna wa-anta muṭīqun liddaf`i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wronged, while You canst repel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أَظْلِمَنَّ وَأَْنتَ الْقَادِرُ عَلَى الْقَبْضِ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aẓlimanna wa-antal qādiru `alal qabḍi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do wrong, while You are powerful over holding me back,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أَضِلَّنَّ وَقَدْ أَمْكَنَتْكَ هِدَايَتِي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aḍillanna waqad amkanatka hidāyatī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misguided, while You are able to guide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أَفْتَقِرَنَّ وَمِنْ عِنْدِكَ وُسْعِي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aftaqiranna wamin `indika wus`ī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poor, while with You is my plenty,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أَطْغَيَنَّ وَمِنْ عِنْدِكَ وُجْدِي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aṭghayanna wamin `indika wujdī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insolent, while from You comes my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بِمَا تَسْأَلُنِيْ غَدًا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bimā tas-alunī ghadan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that about which You will ask me tomorrow,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إِلَى مَغْفِرَتِكَ وَفَدْتُّ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ilā maghfiratika wafadtt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come to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عَفْوِكَ قَصَدْتُّ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`afwika qaṣadtt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go straight to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تَجَاوُزِكَ اشْتَقْتُ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tajāwuzikashtaqt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yearn for Your forbearance,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وَبِفَضْلِكَ وَثِقْتُ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wabifaḍlika wathiqt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trust in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وَلَيْسَ عِنْدِيْ مَا يُوْجِبُ لِيْ مَغْفِرَتَكَ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walaysa `indī mā yūjibu lī maghfiratak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there is nothing with me to make me warrant but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فِيْ عَمَلِيْ مَا أَسْتَحِقُّ بِهِ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fī `amalī mā astaḥiqqu bihi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nothing in my works to make me merit but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لِيْ بَعْدَ أَنْ حَكَمْتُ عَلَى نَفْسِيْ إِلَّا فَضْلُكَ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lī ba`da an ḥakamtu `alā nafsī illā faḍluk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nothing on my behalf after I judge my soul but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وَتَفَضَّلْ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watafaḍḍal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 Your bounty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وَأَنْطِقْنِيْ بِالْهُدَى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wa-anṭiqnī bil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my speech be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وَاسْتَفْرِغْ أَيَّامِيْ فِيمَا خَلَقْتَنِيْ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wastafrigh ayyāmī fīmā khalaqtanī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pass my days in that for which You hast created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وَأَلْهِمْنِيْ التَّقْوَى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wa-alhimnit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me with reverential fear,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لِلَّتِيْ هِيَ أَزْكَى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lillatī hiya azkā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success in that which is most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بِمَا هُوَ أَرْضَى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bimā huwa 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employ me in what is most pleasing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اسْلُكْ بِيَ الطَّرِيْقَةَ الْمُثْلَى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allāhummasluk biyaṭ ṭarīqatal muthlā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let me tread the most exemplary path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عَلَى مِلَّتِكَ أَمُوْتُ وَأَحْيَا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`alā millatika amūtu wa-aḥyā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live and die in Your creed!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وَمَتِّعْنِيْ بِالْإِقْتِصَادِ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wamatti`nī bil iqtiṣād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enjoy moderation,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أَهْلِ السَّدَادِ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ahlis sadād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into one of the people of right behavior,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أَدِلَّةِ 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adillatir 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proofs of right conduct,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صَالِحِيْ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ṣāliḥil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servants of righteousness,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وَاَغْنِنِيْ وَأَوْسِعْ عَلَيَّ فِيْ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wa-aghninī wa-awsi` `alayya fī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 me from need, and expand Your provision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فَوْزَ الْمَعَادِ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fawzal ma`ād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triumph at the place of Return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وَسَلاَمَةَ الْمِرْصَادِ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wasalāmatal mir-ṣād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from the Ambush!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خُذْ لِنَفْسِكَ مِنْ نَفْسِيْ مَا يُخَلِّصُهَا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khudh linafsika min nafsī mā yukhalliṣuhā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take to Yourself from my soul what will purify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وَأَبْقِيْ لِنَفْسِيْ مِنْ نَفْسِيْ مَا يُصْلِحُهَا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wa-abqī linafsī min nafsī mā yuṣliḥuhā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leave for my soul that of my soul that will set it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نَفْسِيْ هَالِكَةٌ أَوْ تَعْصِمُهَا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nafsī hālikatun aw ta`ṣimuhā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soul will perish unless You preservest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أَنْتَ عُدَّتِيْ إِنْ حَزِنْتُ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anta `uddatī in ḥazint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my stores when I sorrow,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مُنْتَجَعِيْ إِنْ حُرِمْتُ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muntaja`ī in ḥurimt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recourse when I am deprived,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اسْتِغَاثَتِيْ إِنْ كَرِثْتُ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wabikastighāthatī in karitht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 I seek aid when troubled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وَعِنْدَكَ مِمَّا فَاتَ خَلَفٌ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wa`indaka mimmā fāta khalaf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You is a substitute for everything gone by,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وَلِمَا فَسَدَ صَلاَحٌ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walimā fasada ṣalāḥ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correction for everything corrupted,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بِالنَّظَرِ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binnaẓar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tempt me not with ingratitude!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وَفِيْمَا أَنْكَرْتَ تَغْيِيْرٌ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wafīmā ankar-ta taghyīr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change from everything You is approvest.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فَامْنُنْ عَلَيَّ قَبْلَ الْبَلاَءِ بِالْعَافِيَةِ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famnun `alayya qablal balā-i bil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show kindness to me with well-being before affliction,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وَقَبْلَ الطَّلَبِ بِالْجِدَةِ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waqablaṭ ṭalabi bil jidah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wealth before asking,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وَقَبْلَ الضَّلاَلِ بِالرَّشَادِ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waqablaḍ ḍalāli birrashād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right conduct before misguidance;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مَؤُوْنَةَ مَعَرَّةِ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 ma`arratil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suffice me against the burden of shame toward the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أَمْنَ يَوْمِ الْمَعَادِ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amna yawmil ma`ād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security on the Day of Return,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وَامْنَحْنِيْ حُسْنَ الْاِرْشَادِ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wamnaḥnī ḥusnal ir-shād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excellent right guidance!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وَادْرَأْ عَنِّيْ بِلُطْفِكَ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wadra-`annī biluṭfik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repel from me through Your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وَاغْذُنِيْ بِنِعْمَتِكَ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waghdhunī bini`matik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feed me through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وَأَعِزَّنِيْ وَلَا تَبْتَلِيَنِّيْ بِالْكِبْرِ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wa-a`izzanī walā tabtaliyannī bil kibr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 me and afflict me not with pride!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وَأَصْلِحْنِيْ بِكَرَمِكَ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wa-aṣliḥnī bikaramik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me right through Your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وَدَاوِنِيْ بِصُنْعِكَ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wadāwinī biṣun`ik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heal me through Your benefaction,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وَأَظِلَّنِيْ فِيْ ذَرَاكَ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wa-aẓillanī fī dharāk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shade me in Your shelter,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وَجَلِّلْنِيْ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wajallinī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wrap me in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إِذَا اشْتَكَلَتْ عَلَيَّ الْأُمُوْرُ لِأَهْدَاهَا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idhashtakalat `alayyal umūru li-ahdāhā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success to reach the most guided of affairs when affairs confuse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تَشَابَهَتِ الْاَعْمَالُ لِأَزْكَاهَا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tashābahatil a`mālu li-azkāhā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purest of works when works seem similar,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تَنَاقَضَتِ الْمِلَلُ لِأَرْضَاهَا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tanāqaḍatil milalu li-ar-ḍāhā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pleasing to You of creeds when creeds conflict!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وَتَوِّجْنِيْ بِالْكِفَايَةِ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watawwijnī bil kifāyah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crown me with sufficiency,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وَسُمْنِيْ حُسْنَ الْوِلَايَةِ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wasumnī ḥusnal wilāyah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in me excellent guardianship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وَعَبِّدْنِيْ لَكَ وَلَا تُفْسِدْ عِبَادَتِيْ بِالْعُجْبِ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wa`abbidnī laka walā tufsid `ibādatī bil `ujb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worship You and corrupt not my worship with self-admiration!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صِدْقَ الْهِدَايَةِ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ṣidqal hidāyah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guide correctly 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تَفْتِنِّيْ بِالسَّعَةِ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taftinnī bissa`ah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tempt me not with plenty,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وَامْنَحْنِيْ حُسْنَ الدَّعَةِ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wamnaḥnī ḥusnad da`ah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excellent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عَيْشِيْ كَدًّا كَدًّا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`ayshī kaddan kaddā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not my life toil and trouble,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تَرُدَّ دُعَائِيْ عَلَيَّ رَدًّا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tarudda du`ā-ī `alayya raddā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refuse not my supplication in rejection,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لَا أَجْعَلُ لَكَ ضِدًّا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lā aj`alu laka ḍiddā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make none rival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أَدْعُوْ مَعَكَ نِدًّا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ad`ū ma`aka niddā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supplicate none with You as equal!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وَامْنَعْنِيْ مِنَ السَّرَفِ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wamna`nī minas saraf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 me back from prodigality,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وَحَصِّنْ رِزْقِيْ مِنَ التَّلَفِ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waḥaṣṣin rizqī minat talaf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fortify my provision against ruin,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وَأَجْرِ لِلنَّاسِ عَلَى يَدِيَ الْخَيْرَ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wa-ajri linnāsi `alā yadiyal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good flow out from my hands upon the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وَوَفِّرْ مَلَكَتِيْ بِالْبَرَكَةِ فِيْهِ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wawaffir malakatī bil barakati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my possessions through blessing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وَأَصِبْ بِيْ سَبِيْلَ الْهِدَايَةِ لِلْبِرِّ فِيءمَا أُنفِقُ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wa-aṣib bī sabīlal hidāyati lilbirri fī-mā unfiqu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me upon the path of guidance through piety in what I spend!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مَؤُوْنَةَ الْإِكْتِسَابِ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ma-ūnatal iktisāb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 the burden of earning,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مِنْ غَيْرِ احْتِسَابٍ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min ghayriḥtisāb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for me without reckoning,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أَشْتَغِلَ عَنْ عِبَادَتِكَ بِالطَّلَبِ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ashtaghila `an `ibādatika bilṭṭalab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I be distracted from Your worship through seeking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أَحْتَمِلَ إِصْرَ تَبِعَاتِ الْمَكْسَبِ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aḥtamila iṣra tabi`ātil maksab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carry the load of earning's ill results!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فَأَطْلِبْنِيْ بِقُدْرَتِكَ مَا أَطْلُبُ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fa-aṭlibnī biqudratika mā aṭlub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bestow upon me what I seek through Your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وَأَجِرْنِيْ بِعِزَّتِكَ مِمَّا أَرْهَبُ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wa-ajir-nī bi`izzatika mimmā ar-hab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sanctuary from what I fear through Your might!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All-merciful, the All-compassionate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تَمْحَقْهُ بِالْمَنِّ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tamḥaqhu bil mann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efface it not by my making them feel obliged!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وَصُنْ وَجْهِيْ بِالْيَسَارِ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waṣun wajhī bil yasār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my face through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تَبْتَذِلْ جَاهِيْ بِالْإِقْتَارِ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tabtadhil jāhī bil iqtār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demean not my dignity through neediness,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فَأَسْتَرْزِقَ أَهْلَ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fa-astar-ziqa ahla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I seek provision from those whom You hast provided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وَأَسْتَعْطِيَ شِرَارَ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wa-asta`ṭiya shirāra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ask for bestowal from the worst of Your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فَأَفْتَتِنَ بِحَمْدِ مَنْ أَعْطَانِي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fa-aftatina biḥamdi man a`ṭānī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I would be tried by praising him who gave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وَأُبْتَلَى بِذَمِّ مَنْ مَنَعَنِي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wa-ubtalā bidhammi man mana`anī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afflicted with blaming him who held back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مِنْ دُوْنِهِمْ وَلِيُّ الْإِعْطَاءِ وَالْمَنْعِ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min dūnihim waliyyul i`ṭā-i walman`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You— not they— art patron of giving and holding back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صِحَّةً فِيْ عِبَادَةٍ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ṣiḥḥatan fī `ibādah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soundness in worship,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وَفَرَاغًا فِيْ زَهَادَةٍ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wafarāghan fī zahādah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detachment in renunciation,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مَعَالِيَ الْاَخْلاَقِ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ma`āliyal akhlāq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the highest moral traits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وَعِلْمًا فِيْ اسْتِعْمَالٍ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wa`ilman fisti`māl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 put into 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وَوَرَعًا فِيْ إِجْمَالٍ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wawara`an fī ijmāl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abstinence in measure!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اخْتِمْ بِعَفْوِكَ أَجَلِي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allāhummakhtim bi`afwika ajalī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seal my term with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وَحَقِّقْ فِيْ رَجَاءِ رَحْمَتِكَ أَمَلِي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waḥaqqiq fī rajā-i raḥmatika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verify my expectation in hoping for thy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إِلَى بُلُوْغِ رِضَاكَ سُبُلِي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ilā bulūghi riḍāka subulī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smooth my paths to reach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وَحَسِّنْ فِيْ جَمِيْعِ أَحْوَالِيْ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waḥassin fī jamī`i aḥwālī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works good in all my states!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وَنَبِّهْنِيْ لِذِكْرِكَ فِيْ أَوْقَاتِ الْغَفْلَةِ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wanabbihnī lidhikrika fī awqātil ghaflah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Incite me to remember You in times of heedlessness,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بِطَاعَتِكَ فِيْ أَيَّامِ الْمُهْلَةِ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biṭā`atika fī ayyāmil muhlah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Your obedience in days of disregard,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وَانْهَجْ لِيْ إِلَى مَحَبَّتِكَ سَبِيْلًا سَهْلَةً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wanhaj lī ilā maḥabbatika sabīlan sahlah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a smooth road for me to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وَاعْصِمْنِيْ مِنَ الْفَخْرِ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wa`ṣimnī minal fakhr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preserve me from vainglory!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أَكْمِلْ لِيْ بِهَا خَيْرَ الدُّنْيَا وَالْأٰخِرَةِ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akmil lī bihā khayrad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complete for me thereby the good of this world and the next!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and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كَأَفْضَلِ مَا صَلَّيْتَ عَلَى أَحَدٍ مِنْ خَلْقِكَ قَبْلَهُ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ka-afḍali mā ṣallayta `alā aḥadin min khalqika qablah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You hast blessed any of Your creatures before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مُصَلٍّ عَلَى أَحَدٍ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muṣallin `alā aḥadin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wilt bless any of them after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آتِنَا فِيْ الدُّنْيَا حَسَنَةً وَّفِيْ الْأٰخِرَةِ حَسَنَةً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ātinā fid dunyā ḥasanataw wafil ākhirati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to us in this world good, and in the next world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وَقِنِيْ بِرَحْمَتِكَ عَذَابَ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waqinī biraḥmatika `adhāban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through Your mercy from the chastisement of the Fire!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تَرْفَعْنِيْ فِيْ النَّاسِ دَرَجَةً إِلَّا حَطَطْتَنِيْ عِنْدَ نَفْسِيْ مِثْلَهَا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tar-fa`nī fin nāsi darajatan illā ḥaṭaṭtanī `inda nafsī mithlahā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 me not a single degree before the people without lowering me its like in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تُحْدِثْ لِيْ عِزًّا ظَاهِرًا إِلَّا أَحْدَثْتَ لِيْ ذِلَّةً بَاطِنَةً عِندَ نَفْسِيْ بِقَدَرِهَا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tuḥdith lī `izzan ẓāhiran illā aḥdathta lī dhillatan bāṭinatan `inda nafsī biqadarihā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bring about no outward exaltation for me without an inward abasement in myself to the same measure!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Muhammad's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وَمَتِّعْنِيْ بِهُدًى صَالِحٍ لَا أَسْتَبْدِلُ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wamatti`nī bihudan ṣāliḥin lā astabdilu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to enjoy a sound guidance which I seek not to replace,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وَطَرِيْقَةِ حَقٍّ لَا أَزِيْغُ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waṭarīqati ḥaqqin lā azīghu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path of truth from which I swerve not,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وَنِيَّةِ رُشْدٍ لَا أَشُكُّ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waniyyati rushdin lā ashukku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intention of right conduct in which I have no doubts!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وَعَمِّرْنِيْ مَا كَانَ عُمْرِيْ بِذْلَةً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wa`ammir-nī mā kāna `umrī bidhlatan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live as long as my life is a free gift in being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فَإِذَا كَانَ عُمْرِيْ مَرْتَعًا لِلشَّيْطَانِ فَاقْبِضْنِيْ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fa-idhā kāna `umrī mar-ta`an lishhayṭāni faqbiḍnī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my life should become a pasture for Satan, seize me to Yourself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قَبْلَ أَنْ يَسْبِقَ مَقْتُكَ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qabla an yasbiqa maqtuka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Your hatred overtakes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يَسْتَحْكِمَ غَضَبُكَ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yastaḥkima ghaḍabuka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Your wrath against be becomes firm!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تَدَعْ خَصْلَةً تُعَابُ مِنِّيْ إِلَّا أَصْلَحْتَهَا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tada` khaṣlatan tu`ābu minnī illā aṣlaḥtahā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deposit in me no quality for which I will be faulted, unless You settest it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عَائِبَةً أُؤَنَّبُ بِهَا إِلَّا حَسَّنْتَهَا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`ā-ibatan u-annabu bihā illā ḥassantahā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flaw for which I will be blamed, unless You makest it beautiful,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أُكْرُوْمَةً فِيَّ نَاقِصَةً إِلَّا أَتْمَمْتَهَا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ukrūmatan fiyya nāqiṣatan illā atmamtahā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deficient noble trait, unless You completest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Muhammad's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وَأَبْدِلْنِيْ مِنْ بُغْضَةِ أَهْلِ الشَّنَانِ الْمَحَبَّةَ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wa-abdilnī min bughḍati ahlish shanānil maḥabbah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replace for me the animosity of the people of hatred with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حَسَدِ أَهْلِ الْبَغْيِ الْمَوَدَّةَ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ḥasadi ahlil baghyil mawaddah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envy of the people of insolence with affection,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 بِإِيْمَانِيْ أَكْمَلَ الْإِيْمَانِ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 bi-īmānī akmalal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 my faith to reach the most perfect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ظِنَّةِ أَهْلِ الصَّلاَحِ الثِّقَةَ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ẓinnati ahliṣ ṣalāḥith thiqah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suspicion of the people of righteousness with trust,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عَدَاوَةِ الْأَدْنَيْنَ الْوَلَايَةَ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`adāwatil adnaynal walāyah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enmity of those close with friendship,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عُقُوْقِ ذَوِيْ الْأَرْحَامِ الْمَبَرَّةَ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`uqūqi dhawil ar-ḥāmil mabarrah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disrespect of womb relatives with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خِذْلاَنِ الْأَقْرَبِيْنَ النُّصْرَةَ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khidhlānil aqrabīnan nuṣrah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abandonment of relatives with help,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حُبِّ الْمُدَارِيْنَ تَصْحِيْحَ الْمِقَةِ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ḥubbil mudārīna taṣ-ḥīḥal miqah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attachment of flatterers with love set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رَدِّ الْمُلاَبِسِيْنَ كَرَمَ الْعِشْرَةِ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raddil mulābisīna karamal `ishrah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rejection of fellows with generous friendliness,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مَرَارَةِ خَوْفِ الظَّالِمِيْنَ حَلاَوَةَ الْأَمَنَةَ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marārati khawfiẓ ẓālimīna ḥalāwatal amanah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bitterness of the fear of wrongdoers with the sweetness of security!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لِيْ يَدًا عَلَى مَنْ ظَلَمَنِي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yadan `alā man ẓalamanī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hand against him who wrongs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وَلِسَانًا عَلَى مَنْ خَاصَمَنِي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walisānan `alā man khāṣamanī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tongue against him who disputes with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يَقِيْنِيْ أَفْضَلَ الْيَقِيْنِ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yaqīnī afḍalal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certainty the most excellent certainty,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وَظَفَرًا بِمَنْ عَانَدَنِي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waẓafaran biman `ānadanī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victory over him who stubbornly resists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مَكْرًا عَلَى مَنْ كَايَدَنِي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makran `alā man kāyadanī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guile against him who schemes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وَقُدْرَةً عَلَى مَنِ اضْطَهَدَنِي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waqudratan `alā maniḍṭahadanī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power over him who oppresses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وَتَكْذِيْبًا لِمَنْ قَصَبَنِي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watakdhīban liman qaṣabanī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refutation of him who reviles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وَسَلاَمَةً مِمَّنْ تَوَعَّدَنِي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wasalāmatan mimman tawa``adanī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from him who threatens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لِطَاعَةِ مَنْ سَدَّدَنِي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liṭā`ati man saddadanī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success to obey him who points me straight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وَمُتَابَعَةِ مَنْ أَرْشَدَنِي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wamutāba`ati man ar-shadanī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follow him who guides me right!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وَسَدِّدْنِيْ لِأَنْ أُعَارِضَ مَنْ غَشَّنِيْ بِالنُّصْحِ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wasaddidnī li-an u`āriḍa man ghashhanī binnuṣ-ḥ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point me straight to resist him who is dishonest toward me without counsel,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وَأَجْزِيَ مَنْ هَجَرَنِيْ بِالْبِرِّ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wa-ajziya man hajaranī bil birr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repay him who separates from me with gentle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وَانْتَهِ بِنِيَّتِيْ إِلَى أَحْسَنِ النِّيَّاتِ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wantahi biniyyatī ilā aḥsanin niyyāt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my intention to the best of intentions,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وَأُثِيْبَ مَنْ حَرَمَنِيْ بِالْبَذْلِ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wa-uthība man ḥaramanī bil badhl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reward him who deprives me with free 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وَأُكَافِيَ مَنْ قَطَعَنِيْ بِالصِّلَةِ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wa-ukāfiya man qaṭa`anī biṣṣilah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recompense him who cuts me off with joining,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وَأُخَاِلفَ مَنِ اغْتَابَنِيْ إِلَى حُسْنِ الذِّكْرِ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wa-ukhailfa manightābanī ilā ḥusnidh dhikr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oppose him who slanders me with excellent mention,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أَشْكُرَ الْحَسَنَةَ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ashkural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thanks for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وَأُغْضِيَ عَنِ السَّيِّئَةِ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wa-ughḍiya `anis sayyi-ah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shut my eyes to evil!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وَحَلِّنِيْ بِحِلْيَةِ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waḥallinī biḥilyatiṣ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me with the adornment of the righteous,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وَأَلْبِسْنِيْ زِيْنَةَ الْمُتَّقِيْنَ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wa-albisnī zīnatal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me in the ornaments of the god-fearing,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بَسْطِ الْعَدْلِ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basṭil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through: spreading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وَكَظْمِ الْغَيْظِ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wakaẓmil ghayẓ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restraining rage,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وَبِعَمَلِيْ إِلَى أَحْسَنِ الْاَعْمَالِ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wabi`amalī ilā aḥsanil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works to the best of works!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وَإِطْفَاءِ النَّائِرَةِ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wa-iṭfā-in nā-irah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quenching the flame of hate,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وَضَمِّ أَهْلِ الْفُرْقَةِ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waḍammi ahlil fur-qah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bringing together the people of separation,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وَإِصْلاَحِ ذَاتِ الْبَيْنِ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wa-iṣlāḥi dhātil bayn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correcting discord,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وَإِفْشَاءِ الْعَارِفَةِ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wa-ifshā-il `ārifah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spreading about good behavior,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وَسَتْرِ الْعَائِبَةِ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wasatril `ā-ibah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covering faults,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وَلِيْنِ الْعَرِيْكَةِ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walīnil `arīkah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mildness of temper,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وَخَفْضِ الْجَنَاحِ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wakhafḍil janāḥ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lowering the 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وَحُسْنِ السِّيْرَةِ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waḥusnis sīrah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beauty of conduct,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وَسُكُوْنِ الرِّيْحِ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wasukūnir rīḥ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gravity of bearing,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وَطِيْبِ الْمُخَالَقَةِ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waṭībil mukhālaqah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agreeableness in comportment,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وَفِّرْ بِلُطْفِكَ نِيَّتِي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waffir biluṭfika niyyatī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complete my intention through Your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وَالسَّبْقِ إِلَى الْفَضِيْلَةِ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sabqi ilal faḍīlah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precedence in reaching excellence,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وَإِيْثَارِ التَّفَضُّلِ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wa-īthārit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preferring bounteousness,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وَتَرْكِ التَّعْيِيْرِ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watar-kit ta`yīr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refraining from condemnation,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وَالْأِفْضَالِ عَلَى غَيْرِ الْمُسْتَحِقِّ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wal-ifḍāli `alā ghayril mustaḥiqq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bestowing bounty on the undeserving,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وَالْقَوْلِ بِالْحَقِّ وَإِنْ عَزَّ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walqawli bil ḥaqqi wa-in `azz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speaking the truth, though it be painful,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وَاسْتِقْلاَلِ الْخَيْرِ وَإِنْ كَثُرَ مِنْ قَوْلِيْ وَفِعْلِي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wastiqlālil khayri wa-in kathura min qawlī wafi`lī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making little of the good in my words and deeds, though it be much,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وَاسْتِكْثَارِ الشَّرِ وَإِنْ قَلَّ مِنْ قَوْلِيْ وَفِعْلِي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wastikthārish shari wa-in qalla min qawlī wafi`lī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making much of the evil in my words and deeds, though it be little!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وَأَكْمِلْ ذَالِكَ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wa-akmil dhālika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 this for me through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بِدَوَامِ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bidawāmiṭ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lasting 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وَلُزُوْمِ الْجَمَاعَةِ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waluzūmil jamā`ah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holding fast to the community,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وَصَحِّحْ بِمَا عِندَكَ يَقِيْنِي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waṣaḥḥiḥ bimā `indaka yaqīnī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rectify my certainty through what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وَرَفْضِ أَهْلِ الْبِدَعِ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warafḍi ahlil bida`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rejecting the people of innovation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وَمُسْتَعْمِلِ الرَّأْيِ الْمُخْتَرَعِ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wamusta`milir ra-yil mukhtara`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act in accordance with original opinions.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أَوْسَعَ رِزْقِكَ عَلَيَّ إِذَا كَبِرْتُ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awsa`a rizqika `alayya idhā kabir-t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Your widest provision in my old 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وَأَقْوَى قُوَّتِكَ فِيَّ إِذَا نَصِبْتُ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wa-aqwā quwwatika fiyya idhā naṣibt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strongest strength when I am exhausted,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تَبْتَلِيَنِّيْ بِالْكَسَلِ عَنْ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tabtaliyannī bil kasali `an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try me not with laziness in worship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الْعَمَى عَنْ سَبِيْلِكَ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walal `amā `an sabīlik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blindness toward Your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بِالتَّعَرُّضِ لِخِلاَفِ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bitta`arruḍi likhilāfi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undertaking what opposes love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مُجَامَعَةِ مَنْ تَفَرَّقَ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mujāma`ati man tafarraqa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joining with him who has separated himself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مُفَارَقَةِ مَنِ اجْتَمَعَ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mufāraqati manijtama`a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separating from him who has joined himself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