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Abu Talib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اَلسَّلاَمُ عَلَيْكَ يَا سَيِّدَ الْبَطْحَاءِ وَابْنَ رَئِيْسِهَا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 وَ حَسْبُكَ بِمَا اَعْطَاكَ اللَّهُ عِزًّا وَّ حَسَبًا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ḥasbuka bimā a`ṭākallāhu `izzaw wa ḥasabā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enough for you is the honour and esteem that He has granted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شَرَفَ الْوُجُوْدِ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sharafal wujūd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one noble of existence..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 لِيَّ الْمَعْبُوْدِ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wa liyyal ma`būd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friend of worshipped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حَارِسَ النَّبِيِّ الْمَوْعُوْدِ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ḥārisan nabiyyil maw`ūd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protector of the Promised Prophet..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مَنْ رُزِقَ وَلَدٌ هُوَ خَيْرُ مَوْلُوْدٍ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man ruziqa waladun huwa khayru mawlūd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one who was granted a son, who is the best of the new-born ones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مَنْ خُصِّصَ بِالْوَلَدِ الزَّكِيِّ الطَّاهِرِ الْمُطَهَّرِ الْعَلِيِّ اشْتُقَّ اسْمُهُ مِنَ الْعَلِيِّ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man khuṣṣiṣa bil waladiz zakiyyiṭ ṭāhiril muṭahharil `aliyyishtuqqasmuhu minal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one who was designated for a chaste, pure, purified and lofty son (Ali) whose name is derived from that of Allah’s (Ali)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هَنِيْئًا لَّكَ ثُمَّ هَنِيْئًا لَّكَ مِنْ وَّلَدٍ هُوَ الْمُرْتَضٰى مِنْ رَسُوْلٍ وَّ اَخُ الرَّسُوْلِ وَ زَوْجُ الْبَتُوْلِ وَ سَيْفُ اللَّهِ الْمَسْلُوْلُ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hanī-an llaka thumma hanī-an llaka miw waladin huwal mur-taḍā min rasūliw wa akhur rasūli wa zawjul batūli wa sayfullāhil maslūl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Congratulations be to you for your son who is the satisfied one of the Apostles, the brother of the Apostle, the husband of Batool (Lady-Fatemah) and the ever drawnsword of Allah. &lt;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هَنِيْئًا لَّكَ ثُمَّ هَنِيْئًا لَّكَ مِنْ وَّلَدٍ هُوَ مِنْ مُّحَمَّدٍ الْمُصْطَفٰى بِمَنْزِلَةِ هَارُوْنَ مِنْ مُوْسٰى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hanī-an llaka thumma hanī-an llaka miw waladin huwa min mmuḥammadinil muṣṭafā bimanzilati hārūna min mūsā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Again congratulations be to you for your son whose position with Mohammad al-Mustafa is like the one with Hazrat Horroon had with Hazrat Moosa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هَنِيْئًا لَّكَ مِنْ وَّلَدٍ هُوَ شَرِيْكُ النُّبُوَّةِ وَ الْمَخْصُوْصُ بِالْأُخُوَّةِ وَ كَاشِفُ الْغُمَّةِ وَ اِمَامُ الْاُمَّةِ وَ اَبُوْ الْاَئِمَّةِ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hanī-an llaka miw waladin huwa sharīkun nubuwwati wal makhṣūṣu bil ukhuwwati wa kāshiful ghummati wa imāmul ummati wa abul a-immah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Congratulations be to you for your son who is a partner in prophethood. The chosen one for brotherhood (with the Holy Prophet). The removal of sorrow, the leader ofthe nation and the father of the Imams.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هَنِيْئًا لَّكَ مِنْ وَّ لَدٍ هُوَ قَسِيْمُ الْجَنَّةِ وَ النَّارِ وَ نِعْمَةُ اللَّهِ عَلَى الْاَبْرَارِ وَ نَقِمَةُ اللَّهِ عَلَى الْفُجَّارِ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hanī-an llaka miw wa ladin huwa qasīmul jannati wan nāri wa ni`matullāhi `alal abrāri wa naqimatullāhi `alal fujjār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Congratulations be to you, for your son who is the distributor of Paradise and Hell, the Bounty of Allah upon the righteous and His Wrath upon the debauchers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سَيِّدَ الْبَطْحَاءِ وَابْنَ رَئِيْسِهَا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sayyidal baṭ-ḥā-i wabna ra-īsihā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leader of Mecca and the son of its chief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وَ عَلَيْهِ وَ عَلَيْهِمْ اَجْمَعِيْنَ وَ رَحْمَةُ اللَّهِ وَ 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 `alayhi wa `alayhim ajma`īna wa raḥmatullāhi wa 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 and on him and on them all (Imams) and the Mercy of Allah and His Blessings….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وَارِثَ الْكَعْبَةِ بَعْدَ تَاْسِيْسِهَا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wārithal ka`bati ba`da tasīsihā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inheritor of the Holy Ka’bah after its foundation ….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كَافِلَ رَسُوْلِ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kāfila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guardian of the Apostle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حَافِظَ دِيْنِ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ḥāfiẓa dīnillāh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protector of the religion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عَمَّ الْمُصْطَفٰى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`ammal muṣṭafā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uncle of Al-Mustafa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اَبَا الْمُرْتَضٰى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abal mur-taḍā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father of Al–Murtaza…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وَالِدَ الْاَئِمَّةِ الْهُدٰى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wālidal a-immatil hudā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the father of the guiding leaders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كَفَاكَ بِمَا اَوْلاَكَ اللَّهُ شَرَفًا وَّ نَسَبًا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kafāka bimā awlākallāhu sharafaw wa nasabā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Sufficient for you is the nobility and lineage which Allah has rendered you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Abu Talib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