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Bibi Fatema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عَلَيْكِ يَا بِنْتَ رَسُولِ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خَيْرِ الْبَرِّيَةِ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khayril barriyah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best of all created beings.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سَيِّدَةَ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sayyidata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doyenne of all women of the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الَاوَّلِينَ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āwwalīna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including the past and the coming generations.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زَوْجَةَ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zawjata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lady of the Intimate Servant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وَخَيْرِ الْخَلْقِ بَعْدَ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wakhayril khalqi ba`da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best of all created beings after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اُمَّ 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ummal 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mother of al-Hasan and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سَيِّدَيْ شَبَابِ اَهْلِ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sayyiday shabābi ahlil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two chiefs of the youth of Paradise.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الصِّدِّيقَةُ الشَّهِيدَةُ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ayyatuhaṣ ṣiddīqatush shahīdah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veracious and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الرَّضِيَّةُ الْمَرْضِيَّةُ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ayyatuhar raḍiyyatul mar-ḍiyyah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content and pleased.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الْفَاضِلةُ الزَّكِيَّةُ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fāḍiltuz zakiyyah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virtuous and pure.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الْحَوْرَاءُ الْاِنْسِيَّةُ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ḥawrā-ul insiyyah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Paradisiacal human being.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التَّقِيَّةُ النَّقِيَّةُ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ayyatuhat taqiyyatun naqiyyah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pious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الْمُحَدَّثَةُ الْعَلِيمَةُ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muḥaddathatul `alīmah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one talked by the angels, O knowledgeable.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الْمَظْلُومَةُ الْمَغْصُوبَةُ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maẓlūmatul maghṣūbah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oppressed lady whose right was usurped.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اَيَّتُهَا الْمُضْطَهَدَةُ الْمَقْهُورَةُ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muḍṭahadatul maqhūrah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persecuted and maltreated.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فَاطِمَةُ بِنْتَ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fāṭimatu binta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Fatimah the daughter of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be upon you the mercy and blessings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رُوحِكِ وَبَدَنِكِ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rūḥiki wabadanik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soul, and your body.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اَنَّكِ مَضَيْتِ عَلَى بَيِّنَةٍ مِنْ رَبِّكِ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annaki maḍayti `alā bayyinatin min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have spent your life with full awareness of your duty towards your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اَنَّ مَنْ سَرَّكِ فَقَدْ سَرَّ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 man sarraki faqad sarra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(I bear witness) that he who pleases you will have pleased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جَفَاكِ فَقَدْ جَفَا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jafāki faqad jafā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displeases you will have displeased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آذَاكِ فَقَدْ آذَى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waman-ādhāki faqad-ādhā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harms you will have harmed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وَصَلَكِ فَقَدْ وَصَلَ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waṣalaki faqad waṣala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respects you will have respected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قَطَعَكِ فَقَدْ قَطَعَ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qaṭa`aki faqad qaṭa`a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disrespects you will have disrespected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حَبِيبِ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ḥabībillāh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most beloved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لِأَنَّكِ بِضْعَةٌ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li-annaki biḍ`atun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because you are an inseparable part of him (i.e. the Holy Prophet],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وَرُوْحُهُ الَّذِيْ بَيْنَ جَنْبَيْهِ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warūḥuhul ladhī bayna janbayh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his soul with which he lives.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اُشْهِدُ اللَّهَ وَمَلَائِكَتَهُ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ush-hidullāha wamalā-ikatah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Allah and His angels to be the witnesses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اَنِّيْ وَلِيٌّ لِمَنْ وَالَاكِ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waliyyun liman wālāk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am the friend of him who adheres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وَعَدُوٌّ لِمَنْ عَادَاكِ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wa`aduwwun liman `ādāk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the enemy of him who makes an enemy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وَحَرْبٌ لِمَنْ حَارَبَكِ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waḥar-bun liman ḥārabak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in war against him who wages war against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اَنَا يَا مَوْلَاتِيْ بِكِ وَبِأَبِيكِ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yā mawlātī biki wabi-abīk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doyenne, I have full faith in you, your father,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وَبَعْلِكِ وَالْأَئِمَّةِ مِنْ وُلْدِكِ مُوْقِنٌ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waba`liki wal-a-immati min wuldiki mūqin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husband, and your sons—the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وَبِوِلَايَتِهِمْ مُؤْمِنٌ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wabiwilāyatihim mu-min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believe in their (Divinely commissioned) leadership,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وَلِطَاعَتِهِمْ مُلْتَزِمٌ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waliṭā`atihim multazim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commit myself to the obedience to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خَلِيلِ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khalīlillāh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Intimate Servant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اَنَّ الدِّينَ دِينُهُمْ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annad dīna dīnuhum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their religion is the true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وَالْحُكْمَ حُكْمُهُمْ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walḥukma ḥukmuhum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command is the true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وَهُمْ قَدْ بَلَّغُوْا عَنِ اللَّهِ عَزَّ وَجَلَّ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 qad ballaghū `anillāhi `azza wajall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have conveyed on behalf of Almighty Allah (flawlessly],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وَدْعُوْا إِلَى سَبِيْلِ اللَّهِ بِالْحِكْمَةِ وَالْمَوْعِظَةِ الْحَسَنَةِ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wad`ū ilā sabīlillāhi bil ḥikmati walmaw`iẓatil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have called to the Way of Allah with wisdom and fair exhortation.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تَأْخُذُهُمْ فِيْ اللَّهِ لَوْمَةُ لَائِمٍ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ta-khudhuhum fillāhi lawmatu lā-im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have never feared the blame of anyone concerning carrying out their duty towards Almighty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وَصَلَوَاتُ اللَّهِ عَلَيْكِ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waṣalawātullāhi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of Allah be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اَبِيْكِ وَبَعْلِكِ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abīki waba`lik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father, your husband,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وَذُرِّيَّتِكِ الْأَئِمَّةِ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wadhurriyyatikil a-immatiṭ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descendants—the Immaculate Imams.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اَهْلِ بَيْتِهِ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ahli baytih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الْبَتُوْلِ الطَّاهِرَةِ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`alal batūliṭ ṭāhirah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blessings upon the chaste, the immaculate,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صَفيِّ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ṣafyyillāh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Choice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اَلصِّدِّيقَةِ الْمَعْصُومَةِ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aṣ ṣiddīqatil ma`ṣūmah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veracious, the infallible,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اَلتَّقِيَّةِ النَّقِيَّةِ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 taqiyyatin naqiyyah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pious,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اَلرَّضِيَّةِ الْمَرْضِيَّةِ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 raḍiyyatil mar-ḍiyyah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amiable, well-pleased,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اَلزَّكِيَّةِ الرَّشِيدَةِ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az zakiyyatir rashīdah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virtuous, right-minded,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اَلْمَظْلُوْمَةِ الْمَقْهُورَةِ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maẓlūmatil maqhūrah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oppressed, and wronged lady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اَلْمَغْصُوْبَةِ حَقُّهَا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maghṣūbati ḥaqquhā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right was usurped,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اَلْمَمْنُوْعَةِ إِرْثُهَا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mamnū`ati ir-thuhā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right of inheritance was violated,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اَلْمَكْسُورَةِ ضِلْعُهَا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maksūrati ḍil`uhā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rib was broken,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اَلْمَظْلُوْمِ بَعْلُهَا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maẓlūmi ba`luhā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husband was persecuted,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اَلْمَقْتُوْلِ وَلَدُهَا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maqtūli waladuhā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son was slain;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اَمِينِ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amīnillāh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Trustee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فَاطِمَةَ بِنْتِ رَسُوْلِكَ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fāṭimata binti 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(she is) Fatimah: the daughter of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وَبَضْعَةِ لَحْمِهِ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wabaḍ`ati laḥmih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inseparable part of his flesh,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وَصَمِيْمِ قَلْبِهِ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waṣamīmi qalbih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essence of his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وَفِلْذَةِ كَبِدِهِ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wafildhati kabidih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piece of his innermost,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وَالنُّخْبَةِ مِنْكَ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nukhbati minka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choice of You for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وَالتُّحْفَةِ خَصَصْتَ بِهَا وَصِيَّهُ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tuḥfati khaṣaṣta bihā waṣiyyah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gift that You have given exclusively to the Successor of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وَحَبِيْبَةِ الْمُصْطَفَى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waḥabībatil muṣṭafā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beloved of the Preferred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وَقَرِيْنَةِ الْمُرْتَضَى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waqarīnatil mur-taḍā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wife of the Pleased Successor,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وَسَيِّدَةِ النِّسَاءِ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wasayyidatin nisā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doyenne of all women,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وَمُبَشِّرَةِ الْأَوْلِيَاءِ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wamubashhiratil awliyā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conveyor of good tidings to the intimate servants (of Almighty Allah],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خَيْرِ خَلْقِ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khayri khalqillāh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best of Allah’s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خَلِيفَةِ الْوَرَعِ وَالزُّهْدِ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khalīfatil wara`i waz zuhd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inseparable from piety and asceticism,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وَتُفَّاحَةِ الْفِرْدَوْسِ وَالْخُلْدِ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watuffāḥatil fir-dawsi walkhuld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Apple of the Heaven and Eternity (in Paradise);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شَرَّفْتَ مَوْلِدَهَا بِنِسَاءِ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sharrafta mawlidahā binisā-il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(she is) the lady through whose birth You have honored the women of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وَسَلَلْتَ مِنْهَا اَنْوَارَ الْأَئِمَّةِ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wasalalta minhā anwāral a-immah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whom You have pulled the Lights of the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وَارْخَيْتَ دُوْنَهَا حِجَابَ النُّبُوَّةِ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war-khayta dūnahā ḥijāban nubuwwah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fixed the Veil of Prophethood.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confer upon 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تَزِيْدُ فِيْ مَحَلِّهَا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tazīdu fī maḥallihā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blessings that raise her standing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وَشَرَفِهَا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washarafihā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honor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وَمَنْزِلَتِهَا مِنْ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wamanzilatihā min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raise her position from Your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وَبَلِّغْهَا مِنَّا تَحِيَّةً وَسَلَامًا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waballigh-hā minnā taḥiyyatan wasalāmā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convey to her our greetings and compliments,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بِنْتَ اَفْضَلِ اَنْبِيَاءِ اللَّهِ وَرُسُلِهِ وَمَلَاَئِكَتِهِ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afḍali anbiyā-illāhi warusulihi wamala-a-ikatih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best of Allah’s Prophets, Messengers, and angels.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اَتِنَا مِنْ لَدُنْكَ فِيْ حُبِّهَا فَضْلًا وَإِحْسَانًا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atinā min ladunka fī ḥubbihā faḍlan wa-iḥsānā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us, from You on account of our love for her, favor, kindness,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وَرَحْمَةً وَغُفْرَانًا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waraḥmatan waghufrānā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mercy, and forgiveness.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الْعَفْوِ الْكَرِيمِ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dhul `afwil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are the All-generous Lord of pardon.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