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Bibi Fatema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مُمْتَحَنَةُ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فَإِنَّا نَسْأَلُكِ إِنْ كُنَّا صَدَّقْنَاكِ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fa-innā nas-aluki in kunnā ṣaddaqnāk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We, thus, ask you, if we have really believed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أَلْحَقْتِنَا بِتَصْدِيقِنَا لَهُمَا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alḥaqtinā bitaṣdīqinā lahumā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may include us with those who believe in both of them (i.e. the Holy Prophet and Imam `Ali],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لِنُبَشِّرَ أَنْفُسَنَا بِأَنَّا قَدْ طَهُرْنَا بِوِلايَتِكِ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linubashhira anfusanā bi-annā qad ṭahur-nā biwilāyatik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we may feel happy that we have been purified on account of our loyalty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حَبِيبِ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ḥabībillāh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most beloved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خَلِيلِ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khalīlillāh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Intimate Servant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صَفِيِّ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ṣafiyyillāh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أَمِينِ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amīnillāh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Trustee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خَيْرِ خَلْقِ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khayri khalqillāh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best of Allah’s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مُمْتَحَنَةُ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mumtaḥanah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carefully examined (lady):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أَفْضَلِ أَنْبِيَاءِ اللَّهِ وَرُسُلِهِ وَمَلَائِكَتِهِ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afḍali anbiyā-illāhi warusulihi wamalā-ikatih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best of Allah’s Prophets, Messengers, and angels.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بِنْتَ خَيْرِ الْبَرِيَّةِ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binta khayril bariyyah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daughter of the best of all created beings.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سَيِّدَةَ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sayyidata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doyenne of all women of the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الْأَوَّلِينَ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including the past and the coming generations.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زَوْجَةَ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zawjata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lady of the Intimate Servant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خَيْرِ الْخَلْقِ بَعْدَ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khayril khalqi ba`da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best of all created beings after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أُمَّ 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ummal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mother of al-Hasan and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سَيِّدَيْ شَبَابِ أَهْلِ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sayyiday shabābi ahlil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two chiefs of the youth of Paradise.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الصِّدِّيقَةُ الشَّهِيدَةُ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ayyatuhaṣ ṣiddīqatush shahīdah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veracious and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الرَّضِيَّةُ الْمَرْضِيَّةُ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ayyatuhar raḍiyyatul mar-ḍiyyah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content and pleased.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اِمْتَحَنَكِ اللَّهُ الَّذِيْ خَلَقَكِ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imtaḥanakillāhul ladhī khalaqak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Who created you had tried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الْفَاضِلَةُ الزَّكِيَّةُ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fāḍilatuz zakiyyah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virtuous and pure.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الْحَوْرَاءُ الْإِنْسِيَّةُ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ḥawrā-ul insiyyah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Paradisiacal human being.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التَّقِيَّةُ النَّقِيَّةُ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ayyatuhat taqiyyatun naqiyyah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pious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الْمُحَدَّثَةُ الْعَلِيمَةُ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muḥaddathatul `alīmah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one talked by the angels, O knowledgeable.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الْمَظْلُومَةُ الْمَغْصُوبَةُ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maẓlūmatul maghṣūbah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oppressed lady whose right was usurped.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أَيَّتُهَا الْمُضْطَهَدَةُ الْمَقْهُورَةُ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ayyatuhal muḍṭahadatul maqhūrah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persecuted and maltreated.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فَاطِمَةُ بِنْتَ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fāṭimatu binta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Fatimah the daughter of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be upon you the mercy and blessings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رُوحِكِ وَبَدَنِكِ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rūḥiki wabadanik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soul, and your body.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قَبْلَ أَنْ يَخْلُقَكِ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qabla an yakhluqak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He created you (for this worldly life],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أَنَّكِ مَضَيْتِ عَلٰى بَيِّنَةٍ مِنْ رَبِّكِ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annaki maḍayti `alā bayyinatin min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have spent your life with full awareness of your duty towards your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مَنْ سَرَّكِ فَقَدْ سَرَّ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man sarraki faqad sarra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(I bear witness) that he who pleases you will have pleased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جَفَاكِ فَقَدْ جَفَا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jafāki faqad jafā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displeases you will have displeased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آذَاكِ فَقَدْ آذىٰ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waman-ādhāki faqad-ādhā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harms you will have harmed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وَصَلَكِ فَقَدْ وَصَلَ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waṣalaki faqad waṣala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respects you will have respected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قَطَعَكِ فَقَدْ قَطَعَ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qaṭa`aki faqad qaṭa`a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disrespects you will have disrespected the messenger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فَوَجَدَكِ لِمَا امْتَحَنَكِ صَابِرَةً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fawajadaki limamtaḥanaki ṣābirah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thus He found you successfully enduring in that trial.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لِأَنَّكِ بِضْعَةٌ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li-annaki biḍ`atun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because you are an inseparable part of him (i.e. the Holy Prophet],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وَرُوحُهُ الَّذِيْ بَيْنَ جَنْبَيْهِ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warūḥuhul ladhī bayna janbayh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his soul with which he lives.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أُشْهِدُ اللّٰهَ وَرُسُلَهُ وَمَلَائِكَتَهُ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ush-hidullāha warusulahu wamalā-ikatah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Allah, His Messengers, and His angels to be the witnesses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أَنِّيْ رَاضٍ عَمَّنْ رَضِيتِ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rāḍin `amman raḍīti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am verily pleased with him whomever you accept,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سَاخِطٌ عَلٰى مَنْ سَخِطْتِ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sākhiṭun `alā man sakhiṭti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displeased with him whomever you detest,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مَتَبَرِّئٌ مِمَّنْ تَبَرَّأْتِ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matabarri-un mimman tabarra-ti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disavow him whomever you disavow,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مُوَالٍ لِمَنْ وَالَيْتِ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muwālin liman wālayt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loyal to him whomever you support,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مُعَادٍ لِمَنْ عَادَيْتِ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mu`ādin liman `ādayt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enemy of him whomever you betake as enemy,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مُبْغِضٌ لِمَنْ أَبْغَضْتِ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mubghiḍun liman abghaḍt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hateful to him whomever you hate,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وَزَعَمْنَا أَنَّا لَكِ أَوْلِيَاءٌ وَ مُصَدِّقُونَ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waza`amnā annā laki awliyā-un wa muṣaddiqūn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claim being loyalists to you, believers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مُحِبٌّ لِمَنْ أَحْبَبْتِ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muḥibbun liman aḥbabt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like him whomever you like.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وَكَفَىٰ بِاللَّهِ شَهِيدًا وَ حَسِيبًا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wakafā billāhi shahīdan wa ḥasībā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Allah is Sufficient as Witness, Reckoner,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جَازِيًا وَ مُثِيبًا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jāziyan wa muthībā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Punisher, and Rewarder.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وَصَابِرُونَ لِكُلِّ مَا أَتَانَا بِهِ أَبُوكِ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waṣābirūna likulli mā atānā bihi abūk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tolerant as regards all that which has been conveyed to us by your father,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وَأَتىٰ بِهِ وَصِيُّهُ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wa-atā bihi waṣiyyuh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that which his Successor has brought to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Bibi Fatema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