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12th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بَلِّغْ مَوْلَايَ صَاحِبَ الزَّمَانِ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الصَّلَوَاتِ وَالتَّحِيَّاتِ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minaṣ ṣalawāti wat taḥiyyāt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(convey to him) such blessings and greetings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زِنَةَ عَرْشِ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zinata `ar-shillāh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are as heavy as the measure of the Throne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وَمِدَادَ كَلِمَاتِهِ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wamidāda kalimātih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much as the ink of His words,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وَمُنْتَهىٰ رِضَاهُ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wamuntahā riḍāh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endless as His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وَعَدَدَ مَا أَحْصَاهُ كِتَابُهُ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wa`adada mā aḥṣāhu kitābuh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many as all that which has been calculated by His Books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وَأَحَاطَ بِهِ عِلْمُهُ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wa-aḥāṭa bihi `ilmuh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comprehended by His knowledge.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أُجَدِّدُ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ujaddidu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update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هٰذَا الْيَوْمِ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hādhal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كُلِّ يَوْمٍ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kulli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all days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عَهْدًا وَعَقْدًا وَبَيْعَةً فِيْ رَقَبَتِي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`ahdan wa`aqdan wabay`atan fī raqabatī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pledge, a covenant, and an allegiance to which I commit up to my neck.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بَلِّغْ مَوْلَايَ صَاحِبَ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balligh mawlāya ṣāḥibaz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convey to my master the Patron of the 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كَمَا شَرَّفْتَنِيْ بِهٰذَا التَّشْرِيفِ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kamā sharraftanī bihādhat tashrīf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just as You have endued me with this honor,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وَفَضَّلْتَنِيْ بِهٰذِهِ الْفَضِيلَةِ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wafaḍḍaltanī bihādhihil faḍīlah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conferred upon me this virtue,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وَخَصَصْتَنِيْ بِهٰذِهِ النِّعْمَةِ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wakhaṣaṣtanī bihādhihin ni`mah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granted me exclusively this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مَوْلَايَ وَسَيِّدِي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mawlāya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(please) send blessings upon my master and chief,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صَاحِبِ الزَّمَانِ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ṣāḥibiz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patron of the 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أَنْصَارِهِ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anṣārih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of his supporters,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وَأَشْيَاعِهِ وَالذَّابِّينَ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wa-ashyā`ihi wadh dhābbīna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adherents, and defenders,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مِنَ الْمُسْتَشْهَدِيْنَ بَيْنَ يَدَيْهِ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minal mustash-hadīna bayna yadayh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of those who will be martyred in his presence,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طَائِعًا غَيْرَ مُكْرَهٍ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ṭā-i`an ghayra mukrah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full willingness and without compulsion,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الصَّفِّ الَّذِيْ نَعَتَّ أَهْلَهُ فِيْ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fiṣ ṣaffil ladhī na`atta ahlahu fī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line whose people have been described in Your Book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blessings be upon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صَفًّا كَأَنَّهُمْ بُنْيٰانٌ مَرْصُوصٌ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 ṣaffan ka-annahum bunyānun mar-ṣūṣ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You say, “… one line as if they were a firm and compact wall,”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obedience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وَطَاعَةِ رَسُولِكَ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waṭā`ati rasūlika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obedience to Your Messenger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عَلَيهِمُ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`alaihimus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هٰذِهِ بَيْعَةٌ لَهُ فِيْ عُنُقِي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hādhihi bay`atun lahu fī `unuqī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this is my allegiance to him that is involved in my neck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 to the Resurrection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جَمِيْعِ الْمُؤْمِنِيْنَ وَالْمُؤْمِنَاتِ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jamī`il mu-minīna walmu-mināt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behalf of all the believing men and women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مَشَارِقِ الْأَرْضِ وَمَغَارِبِهَا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mashāriqil ar-ḍi wamaghāribihā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east and west sides of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وَبَرِّهَا وَبَحْرِهَا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wabarrihā wabaḥrihā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its lands and oceans,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وَسَهْلِهَا وَجَبَلِهَا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wasahlihā wajabalihā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its plains and mountains,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حَيِّهِمْ وَمَيِّتِهِمْ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ḥayyihim wamayyitihim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both the alive and the dead,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وَالِدَيَّ وَوُلْدِيْ وَعَنِّي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wālidayya wawuldī wa`annī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behalf of my parents, my descendants, and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12th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