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11th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مَوْلَايَ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Seal of the Prophets.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سَيِّدِ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sayyidil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chief of the Prophets’ successors.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Commander of the Faithful.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doyenne of all women of the world.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الْأَئِمَّةِ الْهَادِيْنَ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yabnal a-immatil hādīn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guiding leaders.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الْأَوْصِيَاءِ الرَّاشِدِيْنَ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yabnal awṣiyā-ir rāshidīn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orthodox successors (of the Prophets.)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عِصْمَةَ الْمُتَّقِينَ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`iṣmatal muttaqīn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shelter of the pious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إِمَامَ الْفَائِزِينَ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imāmal fā-izīn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leader of the winning party.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رُكْنَ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ruknal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haven of the (true) believers.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فَرَجَ الْمَلْهُوفِينَ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farajal malhūfīn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relief of the aggrieved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my Master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وَارِثَ الْأَنْبِيَاءِ الْمُنْتَجَبِينَ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wārithal anbiyā-il muntajabīn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heir of the Prophets: the choice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خَازِنَ عِلْمِ وَصِيِّ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khāzina `ilmi waṣiyyi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keeper of the knowledge of the successor of Allah’s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الدَّاعِيْ بِحُكْمِ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ayyuhad dā`ī biḥukmillāh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 who invites to the judgment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أَيُّهَا النَّاطِقُ بِكِتَابِ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ayyuhan nāṭiqu bikitābillāh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 who speaks with the Book of Allah.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الْحُجَجِ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 ḥujaj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prime Argument of all the arguments (of Allah.)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هَادِيَ الْأُمَمِ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hādiyal umam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guide of all nations.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وَلِيَّ النِّعَمِ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waliyyan ni`am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source of all bounties.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عَيْبَةَ الْعِلْمِ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`aybatal `ilm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store of knowledge.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سَفِينَةَ الْحِلْمِ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safīnatal ḥilm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ark of forbearance.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أَبَا الْإِمَامِ الْمُنْتَظَرِ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abal imāmil muntaẓar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father of the Awaited Imam: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مُحَمَّدٍ الْحَسَنِ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muḥammadinil ḥasanibna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Abu-Muhammad al-Hasan the son of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اَلظَّاهِرَةِ لِلْعَاقِلِ حُجَّتُهُ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aẓ ẓāhirati lil`āqili ḥujjatuh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claim is evident for the rational people,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وَالثَّابِتَةِ فِيْ الْيَقِينِ مَعْرِفَتُهُ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 thābitati fil yaqīni ma`rifatuh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whose recognition is fixed in the most certain things,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اَلْمُحْتَجَبِ عَنْ أَعْيُنِ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muḥtajabi `an a`yuniẓ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is concealed against the eyes of the oppressors,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وَالْمُغَيَّبِ عَنْ دَوْلَةِ الْفَاسِقِينَ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walmughayyabi `an dawlatil fāsiqīn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whom is hidden from the regimes of the faithless authorities,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وَالْمُعِيدِ رَبُّنَا بِهِ الْإِسْلاَمَ جَدِيدًا بَعْدَ الَانْطِمَاسِ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walmu`īdi rabbunā bihil islāma jadīdan ba`dal anṭimās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through whom our Lord shall recover Islam over again after it will be effaced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وَالْقُرْآنَ غَضًّا بَعْدَ الَانْدِرَاسِ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walqur-āna ghaḍḍan ba`dal andirās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He shall recover the Qur'an fresh over again after it will be eradicated.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أَشْهَدُ يَامَوْلَايَ أَنَّكَ أَقَمْتَ الصَّلاةَ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ash-hadu yāmawlāya annaka aqamtaṣ ṣalāh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master, I bear witness that you performed the prayers,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آتَيْتَ الزَّكَاةَ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ātaytaz zakāh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defrayed the poor-rate,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وَأَمَرْتَ بِالْمَعْرُوفِ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wa-amar-ta bil ma`rūf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enjoined the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وَنَهَيْتَ عَنِ الْمُنْكَرِ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wanahayta `anil munkar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forbade the wrong,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اَلْهَادِيْ الْمُهْتَدِي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hādil muhtadī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guide and well-guided.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وَدَعَوْتَ إِلٰى سَبِيلِ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wada`awta ilā sabīli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called to the way of your Lord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بِالْحِكْمَةِ وَالْمَوْعِظَةِ الْحَسَنَةِ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 ḥikmati walmaw`iẓatil ḥasanah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wisdom and goodly exhortation,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وَعَبَدْتَ اللّٰهَ مُخْلِصًا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wa`abadtallāha mukhliṣā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worshipped Allah sincerely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حَتَّىٰ أَتَاكَ الْيَقِينُ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atākal yaqīn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until death came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 اللّٰهَ بِالشَّأْنِ الَّذِيْ لَكُمْ عِنْدَهُ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as-alullāha bishha-nil ladhī lakum `indah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thus beseech Allah in the name of the rank that you enjoy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يَتَقَبَّلَ زِيَارَتِيْ لَكُمْ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yataqabbala ziyāratī lakum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accept my visit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وَيَشْكُرَ سَعْيِيْ 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wayashkura sa`yī 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receive my efforts with gratitude,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وَيَسْتَجِيبَ دُعَائِيْ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wayastajība du`ā-ī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respond to my prayers through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وَيَجْعَلَنِيْ مِنْ أَنْصَارِ الْحَقِّ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wayaj`alanī min anṣāril ḥaqq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include me with the supporters of the truth,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وَأَتْبَاعِهِ وَأَشْيَاعِهِ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wa-atbā`ihi wa-ashyā`ih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its followers, its adherents,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وَمَوَالِيهِ وَمُحِبِّيهِ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wamawālīhi wamuḥibbīh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its devotees, and its lovers.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وَالسَّلامُ عَلَيْكَ وَرَحْمَةُ اللَّهِ وَبَرَكَاتُهُ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`alayka waraḥmatullāhi wabarakātuh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and Allah’s mercy and blessings be upon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وَلِيَّ اللَّهِ وَابْنَ أَوْلِيَائِهِ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waliyyallāhi wabna awliyā-ih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intimate servant and son of Allah’s intimate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اللَّهِ وَابْنَ حُجَجِهِ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ḥujjatallāhi wabna ḥujajih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decisive Argument and son of Allah’s decisive Arguments.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صَفِيَّ اللَّهِ وَابْنَ أَصْفِيَائِهِ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ṣafiyyallāhi wabna aṣfiyā-ih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elite and son of Allah’s elite ones.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خَلِيفَةَ اللَّهِ وَابْنَ خُلَفَائِهِ وَأَبَا خَلِيفَتِهِ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khalīfatallāhi wabna khulafā-ihi wa-abā khalīfatih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representative, son of Allah’s representatives, and father of His representative.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11th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