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Ziarat Masoomah Qom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اَلسَّلَامُ عَلٰى آدَمَ صِفْوَةِ اللَّهِ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مُحَمَّدَ بْنَ عَبْدِ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muḥammadabna `abdillāh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Muhammad the son of `Abdullah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خَاتَمِ النَّبِيِّينَ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khātamin nabiyyīn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seal of the Prophets.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أَمِيرَ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amīral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Commander of the Faithful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عَلِيَّ بْنَ أَبِيْ طَالِبٍ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`aliyyabna abī ṭālib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`Ali the son of Abu-Talib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وَصِيَّ رَسُولِ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waṣiyya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successor of Allah’s Messenger.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يَا فَاطِمَةُ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fāṭimah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Fatimah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سَيِّدَةَ نِسَاءِ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sayyidata nisā-il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doyenne of the women of the worlds.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عَلَيْكُمَا يَا سِبْطَيْ نَبِيِّ الرَّحْمَةِ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`alaykumā yā sibṭay nabiyyir raḥmah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both of you, O grandsons of the Mercy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وَسَيِّدَيْ شَبَابِ أَهْلِ الْجَّنَةِ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wasayyiday shabābi ahlil jjanah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two chiefs of the youth of Paradise.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عَلِيَّ بْنَ الْحُسَيْنِ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`aliyyabnal ḥusayn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`Ali the son of al-Husayn,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عَلٰى آدَمَ صِفْوَةِ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`alā-ādama ṣifwatillāh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Adam the choice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سَيِّدَ الْعَابِدِيْنَ وَقُرَّةَ عَيْنِ النَّاظِرِينَ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sayyidal `ābidīna waqurrata `aynin nāẓirīn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chief of the worshippers and the delight of the eye of all seers.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مُحَمَّدَ بْنَ عَلِيٍّ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muḥammadabna `aliyy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Muhammad the son of `Ali,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بَاقِرَ الْعِلْمِ بَعْدَ النَّبِيِّ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bāqiral `ilmi ba`dan nabiyy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splitter of knowledge after the Prophet.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جَعْفَرَ بْنَ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ja`farabna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Ja`far the son of 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اَلصَّادِقَ الْبَارَّ الْأَمِيْنَ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aṣ ṣādiqal bārral 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veracious, dutiful, and honest.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مُوْسَى بْنَ جَعْفَرٍ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mūsabna ja`far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Musa the son of Ja`far,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اَلطَّاهِرَ الطُّهْرِ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aṭ ṭāhiraṭ ṭuhr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immaculate and ever-pure.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عَلِيَّ بْنَ مُوْسَى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`aliyyabna mūsā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`Ali the son of Musa,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اَلرِّضَا الْمُرْتَضىٰ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ar riḍal mur-taḍā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well-pleased and well-contented.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مُحَمَّدَ بْنَ عَلِيٍّ التَّقِيَّ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muḥammadabna `aliyyinit taqiyy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Muhammad the son of `Ali, the pious.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عَلٰى نُوحٍ نَبِيِّ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nūḥin nabiyyillāh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Noah the prophet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عَلِيَّ بْنَ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`aliyyabna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`Ali the son of 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اَلنَّقِيَّ النَّاصِحَ الْأَمِيْنَ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naqiyyan nāṣiḥal 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immaculate, sincere, and honest.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حَسَنَ بْنَ عَلِيٍّ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ḥasanabna `aliyy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Hasan the son of `Ali.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الْوَصِيِّ مِنْ بَعْدِهِ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`alal waṣiyyi min ba`dih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next successor.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صَلِّ عَلٰى نُوْرِكَ وَسِرَاجِكَ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nūrika wasirājik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send blessings upon Your light, Your lantern,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وَوَلِيِّ وَلِيِّكَ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wawaliyyi waliyyik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representative of Your representative,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وَوَصِيِّ وَصِيِّكَ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wawaṣiyyi waṣiyyik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successor of Your successor,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وَحُجَّتِكَ عَلٰى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waḥujjatika `alā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argument of You against Your creatures.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يَا بِنْتَ رَسُولِ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binta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daughter of Allah’s Messenger.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يَا بِنْتَ فَاطِمَةَ وَخَدِيجَةَ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binta fāṭimata wakhadījah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daughter of Fatimah and Khadijah.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إِبْرَاهِيمَ خَلِيلِ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ibrāhīma khalīlillāh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Abraham the friend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يَا بِنْتَ أَمِيرِ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binta amīril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daughter of the Commander of the Faithful.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يَا بِنْتَ الْحَسَنِ وَالْحُسَيْنِ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bintal ḥasani walḥusayn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daughter of al-Hasan and al-Husayn.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يَا بِنْتَ وَلِيِّ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binta waliyyillāh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daughter of Allah’s representative.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يَا أُخْتَ وَلِيِّ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ukhta waliyyillāh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sister of Allah’s representative.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يَا عَمَّةَ وَلِيِّ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`ammata waliyyillāh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paternal aunt of Allah’s representative.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يَا بِنْتَ مُوْسَى بْنِ جَعْفَرٍ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binta mūsabni ja`far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daughter of Musa the son of Ja`far.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وَرَحْمَةُ اللَّهِ وَبَرَكَاتُهُ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waraḥmatullāhi wabarakātuh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Allah’s mercy and blessings, too, be upon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عَرَّفَ اللَّهُ بَيْنَنَا وَبَيْنَكُمْ فِيْ الْجَنَّةِ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`arrafallāhu baynanā wabaynakum fil jannah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introduce us to you all in Paradise,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وَحَشَرَنَا فِيْ زُمْرَتِكُمْ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waḥasharanā fī zumratikum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include us with your group,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عَلٰى مُوْسَىٰ كَلِيمِ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mūsā kalīmillāh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Moses the spoken by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وَأَوْرَدَنَا حَوْضَ نَبِيِّكُمْ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wa-awradanā ḥawḍa nabiyyikum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allow us to approach the pond of Your Prophet,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وَسَقَانَا بِكَأْسِ جَدِّكُمْ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wasaqānā bika-si jaddikum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serve us with water from the cup of your grandfather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يَدِ عَلِيِّ بْنِ أَبِيْ طَالِبٍ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yadi `aliyyibni abī ṭālib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from the hand of `Ali the son of Abu-Talib.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صَلَوَاتُ اللَّهِ عَلَيْكُمْ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ṣalawātullāhi `alaykum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Allah’s blessings be upon you all.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أَسْأَلُ اللّٰهَ أَنْ يُرِيَنَا فِيكُمُ السُّرُورَ وَالْفَرَجَ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as-alullāha an yuriyanā fīkumus surūra walfaraj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beseech Allah to show us delight and relief through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يَجْمَعَنَا وَإِيَّاكُمْ فِيْ زُمْرَةِ جَدِّكُمْ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yajma`anā wa-iyyākum fī zumrati jaddikum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join us with you in the group of your grandfather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مُحَمَّدٍ 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muḥammadin 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Muhammad, Allah’s blessings be upon him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لَايَسْلُبَنَا مَعْرِفَتَكُمْ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lāyaslubanā ma`rifatakum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never to deprive us of our recognition of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إِنَّهُ وَلِيٌّ قَدِيرٌ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innahu waliyyun qadīr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Verily, He is Guardian and All-powerful.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أَتَقَرَّبُ إِلَى اللَّهِ بِحُبِّكُمْ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ataqarrabu ilallāhi biḥubbikum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seek nearness to Allah through my love for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عَلٰى عِيسٰى رُوحِ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`īsā rūḥillāh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Jesus the spirit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وَالْبَرَاءَةِ مِنْ أَعْدَائِكُمْ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walbarā-ati min a`dā-ikum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repudiation of your enemies,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وَالتَّسْلِيمِ إِلَى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 taslīmi ilallāh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submission to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رَاضِيًا بِهِ غَيْرَ مُنْكِرٍ وَلَا مُسْتَكْبِرٍ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rāḍiyan bihi ghayra munkirin walā mustakbir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accepting Him without denial or arrogance,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وَعَلٰى يَقِينِ مَا أَتىٰ بِهِ مُحَمَّدٌ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yaqīni mā atā bihi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being fully certain of what Muhammad has brought,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وَبِهِ رَاضٍ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wabihi rāḍ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showing full satisfaction with 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نَطْلُبُ بِذٰلِكَ وَجْهَكَ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naṭlubu bidhālika wajhak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We, through this, only seek Your Face,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سَيِّدِيْ اَللّٰهُمَّ وَرِضَاكَ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sayyidī allāhumma wariḍāk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Master Allah, and Your satisfaction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وَالدَّارَ الْآخِرَةَ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 dāral-ākhirah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well as the Next Abode.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فَاطِمَةُ اِشْفَعِيْ لِيْ فِيْ الْجَنَّةِ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fāṭimatu ishfa`ī lī fil jannah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Fatimah, (please) intercede for me to win Paradise,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 لَكِ عِنْدَ اللَّهِ شَأْنًا مِنَ الشَّأْنِ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 laki `indallāhi sha-nan minash sha-n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you enjoy an outstanding status with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رَسُولَ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rasūlallāh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Allah’s Messenger.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إِنِّيْ أَسْأَلُكَ أَنْ تَخْتِمَ لِيْ بِالسَّعَادَةِ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as-aluka an takhtima lī bissa`ādah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do beseech You to seal my life with happiness;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فَلَا تَسْلُبْ مِنِّيْ مَا أَنَا فِيهِ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falā taslub minnī mā ana fīh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(please) do not deprive me of that which I enjoy.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حَوْلَ وَلَا قُوَّةَ إِلَّا بِاللَّهِ الْعَلِيِّ الْعَظِيمِ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ḥawla walā quwwata illā billāhil `aliyyil `aẓīm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neither might nor power except with Allah the All-high and All-great.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اسْتَجِبْ لَنَا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allāhummastajib lanā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(please) respond to 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وَتَقَبَّلْهُ بِكَرَمِكَ وَعِزَّتِكَ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wataqabbalhu bikaramika wa`izzatik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accept this from us in the name of Your generosity, almightiness,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وَبِرَحْمَتِكَ وَعَافِيَتِكَ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wabiraḥmatika wa`āfiyatik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mercy, and bestowal of wellbeing.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وَصَلَّى اللَّهُ عَلٰى مُحَمَّدٍ وَ آلِهِ أَجْمَعِينَ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waṣallallāhu `alā muḥammadin wa ālihi ajma`īn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bless Muhammad and his entire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وَسَلَّمَ تَسْلِيْمًا 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wasallama taslīman 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pour down peace on them, O most merciful of all those who show mercy.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خَيْرَ خَلْقِ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khayra khalqillāh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Allah’s best creature.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صَفِيَّ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ṣafiyyallāh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elite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Masoomah Qom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