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Masoomah Qom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عَلٰى آدَمَ صِفْوَةِ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مُحَمَّدَ بْنَ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muḥammadabna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Muhammad the son of `Abdullah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seal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أَمِيرَ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Commander of the Faithful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عَلِيَّ بْنَ أَبِيْ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`aliyyabna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Abu-Talib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وَصِيَّ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waṣiyya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successor of Allah’s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فَاطِمَةُ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fāṭimah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Fatimah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سَيِّدَةَ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sayyidata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doyenne of the women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عَلَيْكُمَا يَا سِبْطَيْ نَبِيِّ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`alaykumā yā sibṭay nabiyyir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both of you, O grandsons of the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وَسَيِّدَيْ شَبَابِ أَهْلِ الْجَّنَةِ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wasayyiday shabābi ahlil jjanah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two chiefs of the youth of Paradise.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عَلِيَّ بْنَ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`aliyyabnal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`Ali the son of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عَلٰى آدَمَ صِفْوَةِ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`alā-ādama ṣifwatillāh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Adam the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 الْعَابِدِيْنَ وَقُرَّةَ عَيْنِ النَّاظِرِينَ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sayyidal `ābidīna waqurrata `aynin nāẓirīn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chief of the worshippers and the delight of the eye of all seers.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مُحَمَّدَ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muḥammadabna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Muhammad the son of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بَاقِرَ الْعِلْمِ بَعْدَ النَّبِيِّ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bāqiral `ilmi ba`dan nabiyy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splitter of knowledge after the Prophet.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جَعْفَرَ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ja`farabna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Ja`far the son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اَلصَّادِقَ الْبَارَّ الْأَمِيْنَ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 ṣādiqal bārral 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veracious, dutiful, and honest.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مُوْسَى بْنَ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mūsabna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Musa the son of Ja`far,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اَلطَّاهِرَ الطُّهْرِ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ṭāhiraṭ ṭuhr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immaculate and ever-pure.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عَلِيَّ بْنَ مُوْسَى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`aliyyabna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`Ali the son of Musa,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اَلرِّضَا الْمُرْتَضىٰ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riḍal mur-taḍā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well-pleased and well-contented.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مُحَمَّدَ بْنَ عَلِيٍّ التَّقِيَّ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muḥammadabna `aliyyinit taqiyy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Muhammad the son of `Ali, the pious.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عَلٰى نُوحٍ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nūḥin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Noah the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عَلِيَّ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`aliyyabna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`Ali the son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اَلنَّقِيَّ النَّاصِحَ الْأَمِيْنَ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naqiyyan nāṣiḥal 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immaculate, sincere, and honest.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Hasan the son of `Ali.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الْوَصِيِّ مِنْ بَعْدِهِ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waṣiyyi min ba`dih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next successor.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عَلٰى نُوْرِكَ وَسِرَاجِكَ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nūrika wasirājik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Your light, Your lantern,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وَوَلِيِّ وَلِيِّكَ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wawaliyyi waliyyik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representative of Your representative,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وَوَصِيِّ وَصِيِّكَ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wawaṣiyyi waṣiyyik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successor of Your successor,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وَحُجَّتِكَ عَلٰى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waḥujjatika `alā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argument of You against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Allah’s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فَاطِمَةَ وَخَدِيجَةَ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fāṭimata wakhadījah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Fatimah and Khadijah.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إِبْرَاهِيمَ خَلِيلِ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ibrāhīma khalīlillāh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Abraham the friend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Commander of the Faithful.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al-Hasan and al-Husayn.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Allah’s representative.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أُخْتَ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ukhta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sister of Allah’s representative.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عَمَّةَ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`ammata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paternal aunt of Allah’s representative.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مُوْسَى بْنِ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mūsabni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Musa the son of Ja`far.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blessings, too,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عَرَّفَ اللَّهُ بَيْنَنَا وَبَيْنَكُمْ فِيْ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`arrafallāhu baynanā wabaynakum fil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introduce us to you all in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وَحَشَرَنَا فِيْ زُمْرَتِكُمْ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waḥasharanā fī zumratikum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include us with your group,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عَلٰى مُوْسَىٰ كَلِيمِ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mūsā kalīmillāh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Moses the spoken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وَأَوْرَدَنَا حَوْضَ نَبِيِّكُمْ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wa-awradanā ḥawḍa nabiyyikum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 us to approach the pond of Your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وَسَقَانَا بِكَأْسِ جَدِّكُمْ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wasaqānā bika-si jaddikum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serve us with water from the cup of your grandfather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يَدِ عَلِيِّ بْنِ أَبِيْ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yadi `aliyyibni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hand of `Ali the son of Abu-Talib.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blessings be upon you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 اللّٰهَ أَنْ يُرِيَنَا فِيكُمُ السُّرُورَ وَالْفَرَجَ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as-alullāha an yuriyanā fīkumus surūra walfaraj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Allah to show us delight and relief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يَجْمَعَنَا وَإِيَّاكُمْ فِيْ زُمْرَةِ جَدِّكُمْ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yajma`anā wa-iyyākum fī zumrati jaddikum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join us with you in the group of your grandfather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Muhammad, Allah’s blessings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لَايَسْلُبَنَا مَعْرِفَتَكُمْ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lāyaslubanā ma`rifatakum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never to deprive us of our recognition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وَلِيٌّ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waliyyun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He is Guardian and All-powerful.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أَتَقَرَّبُ إِلَى اللَّهِ بِحُبِّكُمْ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ataqarrabu ilallāhi biḥubbikum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nearness to Allah through my love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عَلٰى عِيسٰى رُوحِ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`īsā rūḥillāh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Jesus the spirit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وَالْبَرَاءَةِ مِنْ أَعْدَائِكُمْ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walbarā-ati min a`dā-ikum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repudiation of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وَالتَّسْلِيمِ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taslīmi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submission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رَاضِيًا بِهِ غَيْرَ مُنْكِرٍ وَلَا مُسْتَكْبِرٍ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rāḍiyan bihi ghayra munkirin walā mustakbir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accepting Him without denial or arrogance,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يَقِينِ مَا أَتىٰ بِهِ مُحَمَّدٌ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yaqīni mā atā bihi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being fully certain of what Muhammad has brought,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 رَاضٍ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 rāḍ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showing full satisfaction with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نَطْلُبُ بِذٰلِكَ وَجْهَكَ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naṭlubu bidhālika wajhak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We, through this, only seek Your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سَيِّدِيْ اَللّٰهُمَّ وَرِضَاكَ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sayyidī allāhumma wariḍāk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 Allah, and Your satisfaction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وَالدَّارَ الْآخِرَةَ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dāral-ākhirah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well as the Next Abode.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فَاطِمَةُ اِشْفَعِيْ لِيْ فِيْ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fāṭimatu ishfa`ī lī fil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Fatimah, (please) intercede for me to win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لَكِ عِنْدَ اللَّهِ شَأْنًا مِنَ الشَّأْنِ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laki `indallāhi sha-nan minash sha-n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enjoy an outstanding status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أَسْأَلُكَ أَنْ تَخْتِمَ لِيْ بِالسَّعَادَةِ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an takhtima lī bissa`ādah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do beseech You to seal my life with happiness;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تَسْلُبْ مِنِّيْ مَا أَنَا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taslub minnī mā ana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do not deprive me of that which I enjoy.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 الْعَلِيِّ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might nor power except with Allah the All-high and All-great.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اسْتَجِبْ لَنَا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allāhummastajib 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respond to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وَتَقَبَّلْهُ بِكَرَمِكَ وَعِزَّتِكَ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wataqabbalhu bikaramika wa`izzatik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accept this from us in the name of Your generosity, almightiness,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وَبِرَحْمَتِكَ وَعَافِيَتِكَ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wabiraḥmatika wa`āfiyatik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mercy, and bestowal of wellbeing.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عَلٰى مُحَمَّدٍ وَ آلِهِ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muḥammadin wa ālihi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Muhammad and his entire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وَسَلَّمَ تَسْلِيْمًا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wasallama taslīman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pour down peace on them, 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خَيْرَ خَلْقِ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khayra khalqillāh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best creature.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صَفِيَّ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ṣafiyyallāh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elite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Masoomah Qom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