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8th Imam Ziarat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اَلسَّلاَمُ عَلَيْكَ يَا وَلِيَّ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مُوْسَى كَلِيمِ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mūsā kalīmillāh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Moses the spoken by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عِيسَىٰ رُوحِ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`īsā rūḥillāh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Jesus the spirit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مُحَمَّدٍ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muḥammadin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Muhammad the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أَمِيرِ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the Commander of the Faithful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عَلِيٍّ وَلِيِّ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`aliyyin waliyyillāh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authority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وَوَصِيِّ رَسُولِ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wawaṣiyyi rasūli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successor of the Messenger of 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فَاطِمَةَ الزَّهْرَاءِ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fāṭimataz zahrā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Fatimah the luminous lady.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الْحَسَنِ وَالْحُسَيْنِ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wārithal ḥasani walḥusayn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al-Hasan and al-Husayn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سَيِّدَيْ شَبَابِ أَهْلِ الْجَنَّةِ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sayyiday shabābi ahlil 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two chiefs of the youth of Paradise.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عَليِّ بْنِ الْحُسَيْنِ زَيْنِ الْعَابِدِيْنَ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`alyyibnil ḥusayni zaynil `ābidīn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`Ali the son of al-Husayn the adornment of the worshippers.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وَلِيَّ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waliyyallāh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friend.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مُحَمَّدِ بْنِ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muḥammadibni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Muhammad the son of `Ali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بَاقِرِ عِلْمِ الْاَوَّلِينَ وَالْآخِرِينَ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bāqiri `ilmil awwalīna wal-ākhirīn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splitter of the knowledge of the past and the last generations.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جَعْفَرِ بْنِ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ja`faribni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Ja`far the son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اَلصَّادِقِ الْبَارِّ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aṣ ṣādiqil bārr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veracious and dutiful.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مُوْسَى بْنِ جَعْفَرٍ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mūsabni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Musa the son of Ja`far.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أَيُّهَا الصِّدِّيقُ الشَّهِيدُ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ayyuhaṣ ṣiddīqush 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ever-truthful and martyr.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أَيُّهَا الْوَصِيُّ الْبَارُّ التَّقِيُّ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waṣiyyul bārrut taqiyy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dutiful and pious successor.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قَدْ أَقَمْتَ الصَّلاَةَ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qad aqamtaṣ ṣalāh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performed the prayers,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آتَيْتَ الزَّكَاةَ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ātaytaz zakāh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defrayed the poor-rate (and alms],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وَأَمَرْتَ بِالْمَعْرُوفِ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wa-amar-ta bil ma`rūf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enjoined the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حُجَّةَ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argument.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وَنَهَيْتَ عَنِ الْمُنْكَرِ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wanahayta `anil munkar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forbade the wrong,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وَعَبَدْتَ اللَّهَ مُخْلِصًا حَتَّىٰ أَتَاكَ الْيَقِينُ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wa`abadtallāha mukhliṣan 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serve Allah sincerely until death came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أَبَا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abal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Abu’l-Hasan.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blessings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نُورَ اللَّهِ فِيْ ظُلُمَاتِ الْاَرْضِ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nūrallāhi fī ẓulumātil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light in the darkness of the earth.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عَمُودَ الدِّينِ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`amūdad 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pillar of the religion.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آدَمَ صَفْوَةِ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wāritha-ādama ṣafwatillāh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Adam the choice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نُوحٍ نَبِيِّ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nūḥin nabiyyillāh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Noah the prophet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إِبْرَاهِيمَ خَلِيلِ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ibrāhīma khalīlillāh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Abraham the intimate friend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وَارِثَ إِسْمَاعيلَ ذَبيحِ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ismā`ila dhabiḥillāh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inheritor of Ishmael the slain for the sake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8th Imam Ziarat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