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8th Imam Ziarat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اَلسَّلاَمُ عَلَيْكَ يَا وَلِيَّ اللَّهِ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وَارِثَ مُوْسَى كَلِيمِ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wāritha mūsā kalīmillāh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inheritor of Moses the spoken by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8th Imam Ziarat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وَارِثَ عِيسَىٰ رُوحِ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wāritha `īsā rūḥillāh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inheritor of Jesus the spirit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8th Imam Ziarat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وَارِثَ مُحَمَّدٍ رَسُولِ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wāritha muḥammadin rasūlillāh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inheritor of Muhammad the messenger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8th Imam Ziarat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وَارِثَ أَمِيرِ الْمُؤْمِنِيْنَ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wāritha amīril mu-minīn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inheritor of the Commander of the Faithful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8th Imam Ziarat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عَلِيٍّ وَلِيِّ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`aliyyin waliyyillāh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`Ali the authority of Allah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8th Imam Ziarat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وَوَصِيِّ رَسُولِ رَبِّ الْعَالَمِيْنَ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wawaṣiyyi rasūli rabbil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successor of the Messenger of the Lord of the worlds.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8th Imam Ziarat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وَارِثَ فَاطِمَةَ الزَّهْرَاءِ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wāritha fāṭimataz zahrā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inheritor of Fatimah the luminous lady.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8th Imam Ziarat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وَارِثَ الْحَسَنِ وَالْحُسَيْنِ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wārithal ḥasani walḥusayn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inheritor of al-Hasan and al-Husayn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8th Imam Ziarat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سَيِّدَيْ شَبَابِ أَهْلِ الْجَنَّةِ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sayyiday shabābi ahlil jannah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two chiefs of the youth of Paradise.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8th Imam Ziarat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وَارِثَ عَليِّ بْنِ الْحُسَيْنِ زَيْنِ الْعَابِدِيْنَ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wāritha `alyyibnil ḥusayni zaynil `ābidīn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inheritor of `Ali the son of al-Husayn the adornment of the worshippers.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8th Imam Ziarat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وَلِيَّ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waliyyallāh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Allah’s friend.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8th Imam Ziarat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وَارِثَ مُحَمَّدِ بْنِ عَلِيٍّ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wāritha muḥammadibni `aliyy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inheritor of Muhammad the son of `Ali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8th Imam Ziarat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بَاقِرِ عِلْمِ الْاَوَّلِينَ وَالْآخِرِينَ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bāqiri `ilmil awwalīna wal-ākhirīn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splitter of the knowledge of the past and the last generations.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8th Imam Ziarat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وَارِثَ جَعْفَرِ بْنِ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wāritha ja`faribni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inheritor of Ja`far the son of Muhammad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8th Imam Ziarat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اَلصَّادِقِ الْبَارِّ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aṣ ṣādiqil bārr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veracious and dutiful.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8th Imam Ziarat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وَارِثَ مُوْسَى بْنِ جَعْفَرٍ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wāritha mūsabni ja`far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inheritor of Musa the son of Ja`far.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8th Imam Ziarat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أَيُّهَا الصِّدِّيقُ الشَّهِيدُ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ayyuhaṣ ṣiddīqush shahīd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ever-truthful and martyr.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8th Imam Ziarat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أَيُّهَا الْوَصِيُّ الْبَارُّ التَّقِيُّ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ayyuhal waṣiyyul bārrut taqiyy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dutiful and pious successor.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8th Imam Ziarat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أَشْهَدُ أَنَّكَ قَدْ أَقَمْتَ الصَّلاَةَ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ash-hadu annaka qad aqamtaṣ ṣalāh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bear witness that you performed the prayers,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8th Imam Ziarat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آتَيْتَ الزَّكَاةَ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ātaytaz zakāh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defrayed the poor-rate (and alms],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8th Imam Ziarat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وَأَمَرْتَ بِالْمَعْرُوفِ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wa-amar-ta bil ma`rūf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enjoined the right,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8th Imam Ziarat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حُجَّةَ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ḥujjatallāh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Allah’s argument.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8th Imam Ziarat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وَنَهَيْتَ عَنِ الْمُنْكَرِ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wanahayta `anil munkar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forbade the wrong,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8th Imam Ziarat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وَعَبَدْتَ اللَّهَ مُخْلِصًا حَتَّىٰ أَتَاكَ الْيَقِينُ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wa`abadtallāha mukhliṣan ḥattā atākal yaqīn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serve Allah sincerely until death came upon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8th Imam Ziarat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أَبَا الْحَسَنِ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abal ḥasan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Abu’l-Hasan.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8th Imam Ziarat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وَرَحْمَةُ اللَّهِ وَبَرَكَاتُهُ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waraḥmatullāhi wabarakātuh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Allah’s mercy and blessings be upon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8th Imam Ziarat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نُورَ اللَّهِ فِيْ ظُلُمَاتِ الْاَرْضِ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nūrallāhi fī ẓulumātil ar-ḍ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Allah’s light in the darkness of the earth.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8th Imam Ziarat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عَمُودَ الدِّينِ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`amūdad dīn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pillar of the religion.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8th Imam Ziarat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وَارِثَ آدَمَ صَفْوَةِ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wāritha-ādama ṣafwatillāh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inheritor of Adam the choice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8th Imam Ziarat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وَارِثَ نُوحٍ نَبِيِّ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wāritha nūḥin nabiyyillāh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inheritor of Noah the prophet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8th Imam Ziarat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وَارِثَ إِبْرَاهِيمَ خَلِيلِ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wāritha ibrāhīma khalīlillāh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inheritor of Abraham the intimate friend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8th Imam Ziarat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وَارِثَ إِسْمَاعيلَ ذَبيحِ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wāritha ismā`ila dhabiḥillāh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inheritor of Ishmael the slain for the sake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8th Imam Ziarat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