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6th Imam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عَلَیْكَ أَیُّهَا الْاِمَامُ الصَّادِقُ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مَعْدِنَ البَرَكَاتِ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ma`dinal barakāt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essence of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صَاحِبَ الحُجَجِ وَالدَّلالَاتِ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ṣāḥibal ḥujaji wad dalālāt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owner of (irrefutable) proofs and signs!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صَاحِبَ البَرَاهِینِ الوَاضِحَاتِ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ṣāḥibal barāhīnil wāḍiḥāt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owner of clear-cut points of evidence!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نَاصِرَ دِینِ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nāṣira dīnillāh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supporter of Allah’s religion!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نَاشِرَ حُكْمِ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nāshira ḥukmillāh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promoter of Allah’s laws!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فَاصِلَ الخِطَابَاتِ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fāṣilal khiṭābāt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decider of all speeches!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كَاشِفَ الكُرُبَاتِ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kāshifal kurubāt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reliever of agonies!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عَمِیدَ الصَّادِقِینَ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`amīdaṣ ṣādiqīn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head of the veracious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لِسَانَ النَّاطِقِینَ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lisānan nāṭiqīn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spokesman of all speakers!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خَلَفَ الخَائِفِینَ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khalafal khā-ifīn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inheritor of the Foremost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أَیُّهَا الْاِمَامُ الصَّادِقُ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imāmuṣ ṣādiq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veracious leader!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زَعِیمَ الصَّالِحِینَ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za`īmaṣ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chief of the veracious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سَیِّدَ المُسْلِمِینَ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sayyidal 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master of Muslims!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 یَا كَهْفَ المُؤْمِنِینَ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 yā kahfal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haven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هَادِیَ المُضِلِّینَ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hādiyal muḍillīn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guide of the misleaders!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سَكَنَ الطَّائِعِینَ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sakanaṭ ṭā-i`īn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center of the obedient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یَا مَوْلاَیَ أَنَّكَ عَلَمُ الهُدَى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yā mawlāya annaka `alamul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witness, O my master, that you are verily the sign of true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وَالْعُرْوَةُ الوُثْقَى، وَشَمْسُ الضُّحَى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wal`ur-watul wuthqā, washamsuḍ ḍuḥā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firmest handle, and the sunlight of forenoon,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وَبَحْرُ النَّدَى،وَكَهْفُ الوَرَى، وَالمَثَلُ الْاَعْلَى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wabaḥrun nadā,wakahful warā, wāl-mathalul a`lā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ocean of Generosity,and the haven of created beings, and the most supreme ideal.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رُوحِكَ وَبَدَنِكَ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rūḥika wabadanik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your soul and body…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أَیُّهَا الوَصِیُّ النَّاطِقُ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waṣiyyun nāṭiq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speaking successor!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أَیُّهَا الفَاتِقُ الرَّاتِقُ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fātiqur rātiq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excellent splitter (of knowledge)!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أَیُّهَا السَّنَامُ الْاَعْظَمُ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 sanāmul a`ẓam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greatest peak!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أَیُّهَا الصِّرَاطُ الْاَقْوَمُ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ayyuhaṣ ṣirāṭul aqwam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straightest path!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عَلَیْكَ یَا مِفْتَاحَ الخَیْرَاتِ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miftāḥal khayrāt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key to all goodness!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عَلَیْكَ یَا مِصْبَاحَ الْظُلُمَاتِ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miṣbāḥal ẓulumāt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he who is lantern in darkness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عَلَیْكَ یَا دَافِعَ الْمُعْضِلَاتِ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dāfi`al mu`ḍilāt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he who wards off unsolvable problems!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6th Imam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