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slides/slide303.xml" ContentType="application/vnd.openxmlformats-officedocument.presentationml.slide+xml"/>
  <Override PartName="/ppt/slides/slide304.xml" ContentType="application/vnd.openxmlformats-officedocument.presentationml.slide+xml"/>
  <Override PartName="/ppt/slides/slide305.xml" ContentType="application/vnd.openxmlformats-officedocument.presentationml.slide+xml"/>
  <Override PartName="/ppt/slides/slide306.xml" ContentType="application/vnd.openxmlformats-officedocument.presentationml.slide+xml"/>
  <Override PartName="/ppt/slides/slide307.xml" ContentType="application/vnd.openxmlformats-officedocument.presentationml.slide+xml"/>
  <Override PartName="/ppt/slides/slide308.xml" ContentType="application/vnd.openxmlformats-officedocument.presentationml.slide+xml"/>
  <Override PartName="/ppt/slides/slide309.xml" ContentType="application/vnd.openxmlformats-officedocument.presentationml.slide+xml"/>
  <Override PartName="/ppt/slides/slide31.xml" ContentType="application/vnd.openxmlformats-officedocument.presentationml.slide+xml"/>
  <Override PartName="/ppt/slides/slide310.xml" ContentType="application/vnd.openxmlformats-officedocument.presentationml.slide+xml"/>
  <Override PartName="/ppt/slides/slide311.xml" ContentType="application/vnd.openxmlformats-officedocument.presentationml.slide+xml"/>
  <Override PartName="/ppt/slides/slide312.xml" ContentType="application/vnd.openxmlformats-officedocument.presentationml.slide+xml"/>
  <Override PartName="/ppt/slides/slide313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  <p:sldId id="432" r:id="rId183"/>
    <p:sldId id="433" r:id="rId184"/>
    <p:sldId id="434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43" r:id="rId194"/>
    <p:sldId id="444" r:id="rId195"/>
    <p:sldId id="445" r:id="rId196"/>
    <p:sldId id="446" r:id="rId197"/>
    <p:sldId id="447" r:id="rId198"/>
    <p:sldId id="448" r:id="rId199"/>
    <p:sldId id="449" r:id="rId200"/>
    <p:sldId id="450" r:id="rId201"/>
    <p:sldId id="451" r:id="rId202"/>
    <p:sldId id="452" r:id="rId203"/>
    <p:sldId id="453" r:id="rId204"/>
    <p:sldId id="454" r:id="rId205"/>
    <p:sldId id="455" r:id="rId206"/>
    <p:sldId id="456" r:id="rId207"/>
    <p:sldId id="457" r:id="rId208"/>
    <p:sldId id="458" r:id="rId209"/>
    <p:sldId id="459" r:id="rId210"/>
    <p:sldId id="460" r:id="rId211"/>
    <p:sldId id="461" r:id="rId212"/>
    <p:sldId id="462" r:id="rId213"/>
    <p:sldId id="463" r:id="rId214"/>
    <p:sldId id="464" r:id="rId215"/>
    <p:sldId id="465" r:id="rId216"/>
    <p:sldId id="466" r:id="rId217"/>
    <p:sldId id="467" r:id="rId218"/>
    <p:sldId id="468" r:id="rId219"/>
    <p:sldId id="469" r:id="rId220"/>
    <p:sldId id="470" r:id="rId221"/>
    <p:sldId id="471" r:id="rId222"/>
    <p:sldId id="472" r:id="rId223"/>
    <p:sldId id="473" r:id="rId224"/>
    <p:sldId id="474" r:id="rId225"/>
    <p:sldId id="475" r:id="rId226"/>
    <p:sldId id="476" r:id="rId227"/>
    <p:sldId id="477" r:id="rId228"/>
    <p:sldId id="478" r:id="rId229"/>
    <p:sldId id="479" r:id="rId230"/>
    <p:sldId id="480" r:id="rId231"/>
    <p:sldId id="481" r:id="rId232"/>
    <p:sldId id="482" r:id="rId233"/>
    <p:sldId id="483" r:id="rId234"/>
    <p:sldId id="484" r:id="rId235"/>
    <p:sldId id="485" r:id="rId236"/>
    <p:sldId id="486" r:id="rId237"/>
    <p:sldId id="487" r:id="rId238"/>
    <p:sldId id="488" r:id="rId239"/>
    <p:sldId id="489" r:id="rId240"/>
    <p:sldId id="490" r:id="rId241"/>
    <p:sldId id="491" r:id="rId242"/>
    <p:sldId id="492" r:id="rId243"/>
    <p:sldId id="493" r:id="rId244"/>
    <p:sldId id="494" r:id="rId245"/>
    <p:sldId id="495" r:id="rId246"/>
    <p:sldId id="496" r:id="rId247"/>
    <p:sldId id="497" r:id="rId248"/>
    <p:sldId id="498" r:id="rId249"/>
    <p:sldId id="499" r:id="rId250"/>
    <p:sldId id="500" r:id="rId251"/>
    <p:sldId id="501" r:id="rId252"/>
    <p:sldId id="502" r:id="rId253"/>
    <p:sldId id="503" r:id="rId254"/>
    <p:sldId id="504" r:id="rId255"/>
    <p:sldId id="505" r:id="rId256"/>
    <p:sldId id="506" r:id="rId257"/>
    <p:sldId id="507" r:id="rId258"/>
    <p:sldId id="508" r:id="rId259"/>
    <p:sldId id="509" r:id="rId260"/>
    <p:sldId id="510" r:id="rId261"/>
    <p:sldId id="511" r:id="rId262"/>
    <p:sldId id="512" r:id="rId263"/>
    <p:sldId id="513" r:id="rId264"/>
    <p:sldId id="514" r:id="rId265"/>
    <p:sldId id="515" r:id="rId266"/>
    <p:sldId id="516" r:id="rId267"/>
    <p:sldId id="517" r:id="rId268"/>
    <p:sldId id="518" r:id="rId269"/>
    <p:sldId id="519" r:id="rId270"/>
    <p:sldId id="520" r:id="rId271"/>
    <p:sldId id="521" r:id="rId272"/>
    <p:sldId id="522" r:id="rId273"/>
    <p:sldId id="523" r:id="rId274"/>
    <p:sldId id="524" r:id="rId275"/>
    <p:sldId id="525" r:id="rId276"/>
    <p:sldId id="526" r:id="rId277"/>
    <p:sldId id="527" r:id="rId278"/>
    <p:sldId id="528" r:id="rId279"/>
    <p:sldId id="529" r:id="rId280"/>
    <p:sldId id="530" r:id="rId281"/>
    <p:sldId id="531" r:id="rId282"/>
    <p:sldId id="532" r:id="rId283"/>
    <p:sldId id="533" r:id="rId284"/>
    <p:sldId id="534" r:id="rId285"/>
    <p:sldId id="535" r:id="rId286"/>
    <p:sldId id="536" r:id="rId287"/>
    <p:sldId id="537" r:id="rId288"/>
    <p:sldId id="538" r:id="rId289"/>
    <p:sldId id="539" r:id="rId290"/>
    <p:sldId id="540" r:id="rId291"/>
    <p:sldId id="541" r:id="rId292"/>
    <p:sldId id="542" r:id="rId293"/>
    <p:sldId id="543" r:id="rId294"/>
    <p:sldId id="544" r:id="rId295"/>
    <p:sldId id="545" r:id="rId296"/>
    <p:sldId id="546" r:id="rId297"/>
    <p:sldId id="547" r:id="rId298"/>
    <p:sldId id="548" r:id="rId299"/>
    <p:sldId id="549" r:id="rId300"/>
    <p:sldId id="550" r:id="rId301"/>
    <p:sldId id="551" r:id="rId302"/>
    <p:sldId id="552" r:id="rId303"/>
    <p:sldId id="553" r:id="rId304"/>
    <p:sldId id="554" r:id="rId305"/>
    <p:sldId id="555" r:id="rId306"/>
    <p:sldId id="556" r:id="rId307"/>
    <p:sldId id="557" r:id="rId308"/>
    <p:sldId id="558" r:id="rId309"/>
    <p:sldId id="559" r:id="rId310"/>
    <p:sldId id="560" r:id="rId311"/>
    <p:sldId id="561" r:id="rId312"/>
    <p:sldId id="562" r:id="rId313"/>
    <p:sldId id="563" r:id="rId314"/>
    <p:sldId id="564" r:id="rId315"/>
    <p:sldId id="565" r:id="rId316"/>
    <p:sldId id="566" r:id="rId317"/>
    <p:sldId id="567" r:id="rId318"/>
    <p:sldId id="568" r:id="rId3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Relationship Id="rId160" Type="http://schemas.openxmlformats.org/officeDocument/2006/relationships/slide" Target="slides/slide154.xml"/><Relationship Id="rId161" Type="http://schemas.openxmlformats.org/officeDocument/2006/relationships/slide" Target="slides/slide155.xml"/><Relationship Id="rId162" Type="http://schemas.openxmlformats.org/officeDocument/2006/relationships/slide" Target="slides/slide156.xml"/><Relationship Id="rId163" Type="http://schemas.openxmlformats.org/officeDocument/2006/relationships/slide" Target="slides/slide157.xml"/><Relationship Id="rId164" Type="http://schemas.openxmlformats.org/officeDocument/2006/relationships/slide" Target="slides/slide158.xml"/><Relationship Id="rId165" Type="http://schemas.openxmlformats.org/officeDocument/2006/relationships/slide" Target="slides/slide159.xml"/><Relationship Id="rId166" Type="http://schemas.openxmlformats.org/officeDocument/2006/relationships/slide" Target="slides/slide160.xml"/><Relationship Id="rId167" Type="http://schemas.openxmlformats.org/officeDocument/2006/relationships/slide" Target="slides/slide161.xml"/><Relationship Id="rId168" Type="http://schemas.openxmlformats.org/officeDocument/2006/relationships/slide" Target="slides/slide162.xml"/><Relationship Id="rId169" Type="http://schemas.openxmlformats.org/officeDocument/2006/relationships/slide" Target="slides/slide163.xml"/><Relationship Id="rId170" Type="http://schemas.openxmlformats.org/officeDocument/2006/relationships/slide" Target="slides/slide164.xml"/><Relationship Id="rId171" Type="http://schemas.openxmlformats.org/officeDocument/2006/relationships/slide" Target="slides/slide165.xml"/><Relationship Id="rId172" Type="http://schemas.openxmlformats.org/officeDocument/2006/relationships/slide" Target="slides/slide166.xml"/><Relationship Id="rId173" Type="http://schemas.openxmlformats.org/officeDocument/2006/relationships/slide" Target="slides/slide167.xml"/><Relationship Id="rId174" Type="http://schemas.openxmlformats.org/officeDocument/2006/relationships/slide" Target="slides/slide168.xml"/><Relationship Id="rId175" Type="http://schemas.openxmlformats.org/officeDocument/2006/relationships/slide" Target="slides/slide169.xml"/><Relationship Id="rId176" Type="http://schemas.openxmlformats.org/officeDocument/2006/relationships/slide" Target="slides/slide170.xml"/><Relationship Id="rId177" Type="http://schemas.openxmlformats.org/officeDocument/2006/relationships/slide" Target="slides/slide171.xml"/><Relationship Id="rId178" Type="http://schemas.openxmlformats.org/officeDocument/2006/relationships/slide" Target="slides/slide172.xml"/><Relationship Id="rId179" Type="http://schemas.openxmlformats.org/officeDocument/2006/relationships/slide" Target="slides/slide173.xml"/><Relationship Id="rId180" Type="http://schemas.openxmlformats.org/officeDocument/2006/relationships/slide" Target="slides/slide174.xml"/><Relationship Id="rId181" Type="http://schemas.openxmlformats.org/officeDocument/2006/relationships/slide" Target="slides/slide175.xml"/><Relationship Id="rId182" Type="http://schemas.openxmlformats.org/officeDocument/2006/relationships/slide" Target="slides/slide176.xml"/><Relationship Id="rId183" Type="http://schemas.openxmlformats.org/officeDocument/2006/relationships/slide" Target="slides/slide177.xml"/><Relationship Id="rId184" Type="http://schemas.openxmlformats.org/officeDocument/2006/relationships/slide" Target="slides/slide178.xml"/><Relationship Id="rId185" Type="http://schemas.openxmlformats.org/officeDocument/2006/relationships/slide" Target="slides/slide179.xml"/><Relationship Id="rId186" Type="http://schemas.openxmlformats.org/officeDocument/2006/relationships/slide" Target="slides/slide180.xml"/><Relationship Id="rId187" Type="http://schemas.openxmlformats.org/officeDocument/2006/relationships/slide" Target="slides/slide181.xml"/><Relationship Id="rId188" Type="http://schemas.openxmlformats.org/officeDocument/2006/relationships/slide" Target="slides/slide182.xml"/><Relationship Id="rId189" Type="http://schemas.openxmlformats.org/officeDocument/2006/relationships/slide" Target="slides/slide183.xml"/><Relationship Id="rId190" Type="http://schemas.openxmlformats.org/officeDocument/2006/relationships/slide" Target="slides/slide184.xml"/><Relationship Id="rId191" Type="http://schemas.openxmlformats.org/officeDocument/2006/relationships/slide" Target="slides/slide185.xml"/><Relationship Id="rId192" Type="http://schemas.openxmlformats.org/officeDocument/2006/relationships/slide" Target="slides/slide186.xml"/><Relationship Id="rId193" Type="http://schemas.openxmlformats.org/officeDocument/2006/relationships/slide" Target="slides/slide187.xml"/><Relationship Id="rId194" Type="http://schemas.openxmlformats.org/officeDocument/2006/relationships/slide" Target="slides/slide188.xml"/><Relationship Id="rId195" Type="http://schemas.openxmlformats.org/officeDocument/2006/relationships/slide" Target="slides/slide189.xml"/><Relationship Id="rId196" Type="http://schemas.openxmlformats.org/officeDocument/2006/relationships/slide" Target="slides/slide190.xml"/><Relationship Id="rId197" Type="http://schemas.openxmlformats.org/officeDocument/2006/relationships/slide" Target="slides/slide191.xml"/><Relationship Id="rId198" Type="http://schemas.openxmlformats.org/officeDocument/2006/relationships/slide" Target="slides/slide192.xml"/><Relationship Id="rId199" Type="http://schemas.openxmlformats.org/officeDocument/2006/relationships/slide" Target="slides/slide193.xml"/><Relationship Id="rId200" Type="http://schemas.openxmlformats.org/officeDocument/2006/relationships/slide" Target="slides/slide194.xml"/><Relationship Id="rId201" Type="http://schemas.openxmlformats.org/officeDocument/2006/relationships/slide" Target="slides/slide195.xml"/><Relationship Id="rId202" Type="http://schemas.openxmlformats.org/officeDocument/2006/relationships/slide" Target="slides/slide196.xml"/><Relationship Id="rId203" Type="http://schemas.openxmlformats.org/officeDocument/2006/relationships/slide" Target="slides/slide197.xml"/><Relationship Id="rId204" Type="http://schemas.openxmlformats.org/officeDocument/2006/relationships/slide" Target="slides/slide198.xml"/><Relationship Id="rId205" Type="http://schemas.openxmlformats.org/officeDocument/2006/relationships/slide" Target="slides/slide199.xml"/><Relationship Id="rId206" Type="http://schemas.openxmlformats.org/officeDocument/2006/relationships/slide" Target="slides/slide200.xml"/><Relationship Id="rId207" Type="http://schemas.openxmlformats.org/officeDocument/2006/relationships/slide" Target="slides/slide201.xml"/><Relationship Id="rId208" Type="http://schemas.openxmlformats.org/officeDocument/2006/relationships/slide" Target="slides/slide202.xml"/><Relationship Id="rId209" Type="http://schemas.openxmlformats.org/officeDocument/2006/relationships/slide" Target="slides/slide203.xml"/><Relationship Id="rId210" Type="http://schemas.openxmlformats.org/officeDocument/2006/relationships/slide" Target="slides/slide204.xml"/><Relationship Id="rId211" Type="http://schemas.openxmlformats.org/officeDocument/2006/relationships/slide" Target="slides/slide205.xml"/><Relationship Id="rId212" Type="http://schemas.openxmlformats.org/officeDocument/2006/relationships/slide" Target="slides/slide206.xml"/><Relationship Id="rId213" Type="http://schemas.openxmlformats.org/officeDocument/2006/relationships/slide" Target="slides/slide207.xml"/><Relationship Id="rId214" Type="http://schemas.openxmlformats.org/officeDocument/2006/relationships/slide" Target="slides/slide208.xml"/><Relationship Id="rId215" Type="http://schemas.openxmlformats.org/officeDocument/2006/relationships/slide" Target="slides/slide209.xml"/><Relationship Id="rId216" Type="http://schemas.openxmlformats.org/officeDocument/2006/relationships/slide" Target="slides/slide210.xml"/><Relationship Id="rId217" Type="http://schemas.openxmlformats.org/officeDocument/2006/relationships/slide" Target="slides/slide211.xml"/><Relationship Id="rId218" Type="http://schemas.openxmlformats.org/officeDocument/2006/relationships/slide" Target="slides/slide212.xml"/><Relationship Id="rId219" Type="http://schemas.openxmlformats.org/officeDocument/2006/relationships/slide" Target="slides/slide213.xml"/><Relationship Id="rId220" Type="http://schemas.openxmlformats.org/officeDocument/2006/relationships/slide" Target="slides/slide214.xml"/><Relationship Id="rId221" Type="http://schemas.openxmlformats.org/officeDocument/2006/relationships/slide" Target="slides/slide215.xml"/><Relationship Id="rId222" Type="http://schemas.openxmlformats.org/officeDocument/2006/relationships/slide" Target="slides/slide216.xml"/><Relationship Id="rId223" Type="http://schemas.openxmlformats.org/officeDocument/2006/relationships/slide" Target="slides/slide217.xml"/><Relationship Id="rId224" Type="http://schemas.openxmlformats.org/officeDocument/2006/relationships/slide" Target="slides/slide218.xml"/><Relationship Id="rId225" Type="http://schemas.openxmlformats.org/officeDocument/2006/relationships/slide" Target="slides/slide219.xml"/><Relationship Id="rId226" Type="http://schemas.openxmlformats.org/officeDocument/2006/relationships/slide" Target="slides/slide220.xml"/><Relationship Id="rId227" Type="http://schemas.openxmlformats.org/officeDocument/2006/relationships/slide" Target="slides/slide221.xml"/><Relationship Id="rId228" Type="http://schemas.openxmlformats.org/officeDocument/2006/relationships/slide" Target="slides/slide222.xml"/><Relationship Id="rId229" Type="http://schemas.openxmlformats.org/officeDocument/2006/relationships/slide" Target="slides/slide223.xml"/><Relationship Id="rId230" Type="http://schemas.openxmlformats.org/officeDocument/2006/relationships/slide" Target="slides/slide224.xml"/><Relationship Id="rId231" Type="http://schemas.openxmlformats.org/officeDocument/2006/relationships/slide" Target="slides/slide225.xml"/><Relationship Id="rId232" Type="http://schemas.openxmlformats.org/officeDocument/2006/relationships/slide" Target="slides/slide226.xml"/><Relationship Id="rId233" Type="http://schemas.openxmlformats.org/officeDocument/2006/relationships/slide" Target="slides/slide227.xml"/><Relationship Id="rId234" Type="http://schemas.openxmlformats.org/officeDocument/2006/relationships/slide" Target="slides/slide228.xml"/><Relationship Id="rId235" Type="http://schemas.openxmlformats.org/officeDocument/2006/relationships/slide" Target="slides/slide229.xml"/><Relationship Id="rId236" Type="http://schemas.openxmlformats.org/officeDocument/2006/relationships/slide" Target="slides/slide230.xml"/><Relationship Id="rId237" Type="http://schemas.openxmlformats.org/officeDocument/2006/relationships/slide" Target="slides/slide231.xml"/><Relationship Id="rId238" Type="http://schemas.openxmlformats.org/officeDocument/2006/relationships/slide" Target="slides/slide232.xml"/><Relationship Id="rId239" Type="http://schemas.openxmlformats.org/officeDocument/2006/relationships/slide" Target="slides/slide233.xml"/><Relationship Id="rId240" Type="http://schemas.openxmlformats.org/officeDocument/2006/relationships/slide" Target="slides/slide234.xml"/><Relationship Id="rId241" Type="http://schemas.openxmlformats.org/officeDocument/2006/relationships/slide" Target="slides/slide235.xml"/><Relationship Id="rId242" Type="http://schemas.openxmlformats.org/officeDocument/2006/relationships/slide" Target="slides/slide236.xml"/><Relationship Id="rId243" Type="http://schemas.openxmlformats.org/officeDocument/2006/relationships/slide" Target="slides/slide237.xml"/><Relationship Id="rId244" Type="http://schemas.openxmlformats.org/officeDocument/2006/relationships/slide" Target="slides/slide238.xml"/><Relationship Id="rId245" Type="http://schemas.openxmlformats.org/officeDocument/2006/relationships/slide" Target="slides/slide239.xml"/><Relationship Id="rId246" Type="http://schemas.openxmlformats.org/officeDocument/2006/relationships/slide" Target="slides/slide240.xml"/><Relationship Id="rId247" Type="http://schemas.openxmlformats.org/officeDocument/2006/relationships/slide" Target="slides/slide241.xml"/><Relationship Id="rId248" Type="http://schemas.openxmlformats.org/officeDocument/2006/relationships/slide" Target="slides/slide242.xml"/><Relationship Id="rId249" Type="http://schemas.openxmlformats.org/officeDocument/2006/relationships/slide" Target="slides/slide243.xml"/><Relationship Id="rId250" Type="http://schemas.openxmlformats.org/officeDocument/2006/relationships/slide" Target="slides/slide244.xml"/><Relationship Id="rId251" Type="http://schemas.openxmlformats.org/officeDocument/2006/relationships/slide" Target="slides/slide245.xml"/><Relationship Id="rId252" Type="http://schemas.openxmlformats.org/officeDocument/2006/relationships/slide" Target="slides/slide246.xml"/><Relationship Id="rId253" Type="http://schemas.openxmlformats.org/officeDocument/2006/relationships/slide" Target="slides/slide247.xml"/><Relationship Id="rId254" Type="http://schemas.openxmlformats.org/officeDocument/2006/relationships/slide" Target="slides/slide248.xml"/><Relationship Id="rId255" Type="http://schemas.openxmlformats.org/officeDocument/2006/relationships/slide" Target="slides/slide249.xml"/><Relationship Id="rId256" Type="http://schemas.openxmlformats.org/officeDocument/2006/relationships/slide" Target="slides/slide250.xml"/><Relationship Id="rId257" Type="http://schemas.openxmlformats.org/officeDocument/2006/relationships/slide" Target="slides/slide251.xml"/><Relationship Id="rId258" Type="http://schemas.openxmlformats.org/officeDocument/2006/relationships/slide" Target="slides/slide252.xml"/><Relationship Id="rId259" Type="http://schemas.openxmlformats.org/officeDocument/2006/relationships/slide" Target="slides/slide253.xml"/><Relationship Id="rId260" Type="http://schemas.openxmlformats.org/officeDocument/2006/relationships/slide" Target="slides/slide254.xml"/><Relationship Id="rId261" Type="http://schemas.openxmlformats.org/officeDocument/2006/relationships/slide" Target="slides/slide255.xml"/><Relationship Id="rId262" Type="http://schemas.openxmlformats.org/officeDocument/2006/relationships/slide" Target="slides/slide256.xml"/><Relationship Id="rId263" Type="http://schemas.openxmlformats.org/officeDocument/2006/relationships/slide" Target="slides/slide257.xml"/><Relationship Id="rId264" Type="http://schemas.openxmlformats.org/officeDocument/2006/relationships/slide" Target="slides/slide258.xml"/><Relationship Id="rId265" Type="http://schemas.openxmlformats.org/officeDocument/2006/relationships/slide" Target="slides/slide259.xml"/><Relationship Id="rId266" Type="http://schemas.openxmlformats.org/officeDocument/2006/relationships/slide" Target="slides/slide260.xml"/><Relationship Id="rId267" Type="http://schemas.openxmlformats.org/officeDocument/2006/relationships/slide" Target="slides/slide261.xml"/><Relationship Id="rId268" Type="http://schemas.openxmlformats.org/officeDocument/2006/relationships/slide" Target="slides/slide262.xml"/><Relationship Id="rId269" Type="http://schemas.openxmlformats.org/officeDocument/2006/relationships/slide" Target="slides/slide263.xml"/><Relationship Id="rId270" Type="http://schemas.openxmlformats.org/officeDocument/2006/relationships/slide" Target="slides/slide264.xml"/><Relationship Id="rId271" Type="http://schemas.openxmlformats.org/officeDocument/2006/relationships/slide" Target="slides/slide265.xml"/><Relationship Id="rId272" Type="http://schemas.openxmlformats.org/officeDocument/2006/relationships/slide" Target="slides/slide266.xml"/><Relationship Id="rId273" Type="http://schemas.openxmlformats.org/officeDocument/2006/relationships/slide" Target="slides/slide267.xml"/><Relationship Id="rId274" Type="http://schemas.openxmlformats.org/officeDocument/2006/relationships/slide" Target="slides/slide268.xml"/><Relationship Id="rId275" Type="http://schemas.openxmlformats.org/officeDocument/2006/relationships/slide" Target="slides/slide269.xml"/><Relationship Id="rId276" Type="http://schemas.openxmlformats.org/officeDocument/2006/relationships/slide" Target="slides/slide270.xml"/><Relationship Id="rId277" Type="http://schemas.openxmlformats.org/officeDocument/2006/relationships/slide" Target="slides/slide271.xml"/><Relationship Id="rId278" Type="http://schemas.openxmlformats.org/officeDocument/2006/relationships/slide" Target="slides/slide272.xml"/><Relationship Id="rId279" Type="http://schemas.openxmlformats.org/officeDocument/2006/relationships/slide" Target="slides/slide273.xml"/><Relationship Id="rId280" Type="http://schemas.openxmlformats.org/officeDocument/2006/relationships/slide" Target="slides/slide274.xml"/><Relationship Id="rId281" Type="http://schemas.openxmlformats.org/officeDocument/2006/relationships/slide" Target="slides/slide275.xml"/><Relationship Id="rId282" Type="http://schemas.openxmlformats.org/officeDocument/2006/relationships/slide" Target="slides/slide276.xml"/><Relationship Id="rId283" Type="http://schemas.openxmlformats.org/officeDocument/2006/relationships/slide" Target="slides/slide277.xml"/><Relationship Id="rId284" Type="http://schemas.openxmlformats.org/officeDocument/2006/relationships/slide" Target="slides/slide278.xml"/><Relationship Id="rId285" Type="http://schemas.openxmlformats.org/officeDocument/2006/relationships/slide" Target="slides/slide279.xml"/><Relationship Id="rId286" Type="http://schemas.openxmlformats.org/officeDocument/2006/relationships/slide" Target="slides/slide280.xml"/><Relationship Id="rId287" Type="http://schemas.openxmlformats.org/officeDocument/2006/relationships/slide" Target="slides/slide281.xml"/><Relationship Id="rId288" Type="http://schemas.openxmlformats.org/officeDocument/2006/relationships/slide" Target="slides/slide282.xml"/><Relationship Id="rId289" Type="http://schemas.openxmlformats.org/officeDocument/2006/relationships/slide" Target="slides/slide283.xml"/><Relationship Id="rId290" Type="http://schemas.openxmlformats.org/officeDocument/2006/relationships/slide" Target="slides/slide284.xml"/><Relationship Id="rId291" Type="http://schemas.openxmlformats.org/officeDocument/2006/relationships/slide" Target="slides/slide285.xml"/><Relationship Id="rId292" Type="http://schemas.openxmlformats.org/officeDocument/2006/relationships/slide" Target="slides/slide286.xml"/><Relationship Id="rId293" Type="http://schemas.openxmlformats.org/officeDocument/2006/relationships/slide" Target="slides/slide287.xml"/><Relationship Id="rId294" Type="http://schemas.openxmlformats.org/officeDocument/2006/relationships/slide" Target="slides/slide288.xml"/><Relationship Id="rId295" Type="http://schemas.openxmlformats.org/officeDocument/2006/relationships/slide" Target="slides/slide289.xml"/><Relationship Id="rId296" Type="http://schemas.openxmlformats.org/officeDocument/2006/relationships/slide" Target="slides/slide290.xml"/><Relationship Id="rId297" Type="http://schemas.openxmlformats.org/officeDocument/2006/relationships/slide" Target="slides/slide291.xml"/><Relationship Id="rId298" Type="http://schemas.openxmlformats.org/officeDocument/2006/relationships/slide" Target="slides/slide292.xml"/><Relationship Id="rId299" Type="http://schemas.openxmlformats.org/officeDocument/2006/relationships/slide" Target="slides/slide293.xml"/><Relationship Id="rId300" Type="http://schemas.openxmlformats.org/officeDocument/2006/relationships/slide" Target="slides/slide294.xml"/><Relationship Id="rId301" Type="http://schemas.openxmlformats.org/officeDocument/2006/relationships/slide" Target="slides/slide295.xml"/><Relationship Id="rId302" Type="http://schemas.openxmlformats.org/officeDocument/2006/relationships/slide" Target="slides/slide296.xml"/><Relationship Id="rId303" Type="http://schemas.openxmlformats.org/officeDocument/2006/relationships/slide" Target="slides/slide297.xml"/><Relationship Id="rId304" Type="http://schemas.openxmlformats.org/officeDocument/2006/relationships/slide" Target="slides/slide298.xml"/><Relationship Id="rId305" Type="http://schemas.openxmlformats.org/officeDocument/2006/relationships/slide" Target="slides/slide299.xml"/><Relationship Id="rId306" Type="http://schemas.openxmlformats.org/officeDocument/2006/relationships/slide" Target="slides/slide300.xml"/><Relationship Id="rId307" Type="http://schemas.openxmlformats.org/officeDocument/2006/relationships/slide" Target="slides/slide301.xml"/><Relationship Id="rId308" Type="http://schemas.openxmlformats.org/officeDocument/2006/relationships/slide" Target="slides/slide302.xml"/><Relationship Id="rId309" Type="http://schemas.openxmlformats.org/officeDocument/2006/relationships/slide" Target="slides/slide303.xml"/><Relationship Id="rId310" Type="http://schemas.openxmlformats.org/officeDocument/2006/relationships/slide" Target="slides/slide304.xml"/><Relationship Id="rId311" Type="http://schemas.openxmlformats.org/officeDocument/2006/relationships/slide" Target="slides/slide305.xml"/><Relationship Id="rId312" Type="http://schemas.openxmlformats.org/officeDocument/2006/relationships/slide" Target="slides/slide306.xml"/><Relationship Id="rId313" Type="http://schemas.openxmlformats.org/officeDocument/2006/relationships/slide" Target="slides/slide307.xml"/><Relationship Id="rId314" Type="http://schemas.openxmlformats.org/officeDocument/2006/relationships/slide" Target="slides/slide308.xml"/><Relationship Id="rId315" Type="http://schemas.openxmlformats.org/officeDocument/2006/relationships/slide" Target="slides/slide309.xml"/><Relationship Id="rId316" Type="http://schemas.openxmlformats.org/officeDocument/2006/relationships/slide" Target="slides/slide310.xml"/><Relationship Id="rId317" Type="http://schemas.openxmlformats.org/officeDocument/2006/relationships/slide" Target="slides/slide311.xml"/><Relationship Id="rId318" Type="http://schemas.openxmlformats.org/officeDocument/2006/relationships/slide" Target="slides/slide312.xml"/><Relationship Id="rId319" Type="http://schemas.openxmlformats.org/officeDocument/2006/relationships/slide" Target="slides/slide3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2 Holy Prophet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اَشْهَدُ اَنْ لَا إِلٰهَ إِلَّا اللَّهُ وَحْدَهُ لَا شَرِيكَ لَهُ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صَفِيَّ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ṣafiyyallāh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Choice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اَهْلِ السَّمَاوَاتِ وَالَارَضِينَ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ahlis samāwāti wālāraḍīn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inhabitants of the heavens and the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سَبَّحَ لَكَ يَا رَبَّ العَالَمِيْنَ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sabbaḥa laka yā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(the blessings of) everyone who glorified You, O Lord of the worlds,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الَاوَّلِينَ وَالْآخِرِينَ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āwwalīna wal-ākhirīn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past and the coming generations—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مُحَمَّدٍ عَبْدِكَ وَرَسُولِكَ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muḥammadin `abdika warasūlik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all these pour forth upon Muhammad; Your servant, Your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وَشَاهِدِكَ وَنَبِيِّكَ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washāhidika wanabiyyik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witness, Your Prophet,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وَنَذِيرِكَ وَ اَمِينِكَ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wanadhīrika wa amīnik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warner, Your trustee,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وَمَكِينِكَ وَنَجِيِّكَ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wamakīnika wanajiyyik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firmly established (in truth], Your confidante,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وَنَجِيبِكَ وَحَبِيبِكَ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wanajībika waḥabībik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elite, Your most beloved,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وَخَلِيلِكَ وَصَفِيِّكَ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wakhalīlika waṣafiyyik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friend, Your choice,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وَصَفْوَتِكَ وَخَاصَّتِكَ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waṣafwatika wakhāṣṣatik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notable, Your elect,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رَحْمَةَ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raḥmatallāh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Mercy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وَخَالِصَتِكَ وَرَحْمَتِكَ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wakhāliṣatika waraḥmatik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well-chosen,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وَخَيْرِ خِيَرَتِكَ مِنْ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wakhayri khiyaratika min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best of Your created beings,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نَبِيِّ الرَّحْمَةِ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nabiyyir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Prophet of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وَخَازِنِ الْمَغْفِرَةِ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wakhāzinil maghfirah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storer of forgiveness,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وَقَائِدِ الْخَيْرِ وَ البَرَكَةِ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waqā-idil khayri wal barakah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leader to goodliness and blessing,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وَمُنْقِذِ الْعِبَادِ مِنَ الْهَلَكَةِ بِإِذْنِكَ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wamunqidhil `ibādi minal halakati bi-idhnik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savior of the servants (of Almighty Allah) from perdition by Your permission,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وَدَاعِيهِمْ إِلَى دِينِكَ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wadā`īhim ilā dīnik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caller of them to Your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اَلْقَيِّمِ بِامْرِكَ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qayyimi bimrik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custodian by Your order,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اَوَّلِ النَّبِيِّينَ مِيثَاقًا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awwalin nabiyyīna mīthāqā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first Prophet to make the covenant,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آخِرِهِمْ مَبْعَثًا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ākhirihim mab`athā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last Prophet to be sent (to humanity],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خِيَرَةَ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khiyaratallāh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Well-Chosen by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غَمَسْتَهُ فِيْ بَحْرِ الفَضِيلَةِ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ghamastahu fī baḥril faḍīlah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whom You have immersed in the ocean of virtue,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وَالْمَنْزِلَةِ الْجَلِيلَةِ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walmanzilatil jalīlah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lofty rank,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وَالدَّرَجَةِ الرَّفِيعَةِ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 darajatir rafī`ah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elevated level,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وَالْمَرْتَبَةِ الْخَطِيرَةِ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walmar-tabatil khaṭīrah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the exalted position;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وَاوْدَعْتَهُ الَاصْلاَبَ الطَّاهِرَةَ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wawda`tahul aṣlābaṭ ṭāhirah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whom You entrusted in the pure loins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وَنَقَلْتَهُ مِنْهَا إِلَى الَارْحَامِ الْمُطَهَّرَةِ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wanaqaltahu minhā ilal ar-ḥāmil muṭahharah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moved to the immaculate wombs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لُطْفًا مِنْكَ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luṭfan minka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out of Your kindness to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وَتَحَنُّنًا مِنْكَ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wataḥannunan minka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compassion to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إِذْ وَكَّلْتَ لِصَوْنِهِ وَحِرَاسَتِهِ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idh wakkalta liṣawnihi waḥirāsatih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order to safeguard, to shield,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وَحِفْظِهِ وَحِيَاطَتِهِ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waḥifẓihi waḥiyāṭatih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protect, and to defend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حَبِيبَ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ḥabīballāh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Most Beloved by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قُدْرَتِكَ عَيْنًا عَاصِمَةً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qudratika `aynan `āṣimah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assigned, out of Your omnipotence, a protective lookout over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حَجَبْتَ بِهَا عَنْهُ مَدَانِسَ العَهْرِ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ḥajabta bihā `anhu madānisal `ahr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keep him from the impurities of adultery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وَمَعَائِبَ السِّفَاحِ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wama`ā-ibas sifāḥ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the defects of fornication;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رَفَعْتَ بِهِ نَوَاظِرَ العِبَادِ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rafa`ta bihi nawāẓiral `ibād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thus, You raised the sights of the servants through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وَاحْيَيْتَ بِهِ مَيْتَ البِلادِ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waḥyayta bihi maytal bilād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revived the derelict lands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بِانْ كَشَفْتَ عَنْ نُوْرِ وِلادَتِهِ ظُلَمَ الَاسْتَارِ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bin kashafta `an nūri wilādatihi ẓulamal astār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You removed the screening murk by the light of his birth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وَالْبَسْتَ حَرَمَكَ بِهِ حُلَلَ الَانْوَارِ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walbasta ḥaramaka bihi ḥulalal anwār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dressed Your Holy Precinct the garments of brightness through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فَكَمَا خَصَصْتَهُ بِشَرَفِ هٰذِهِ الْمَرْتَبَةِ الكَرِيمَةِ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fakamā khaṣaṣtahu bisharafi hādhihil mar-tabatil karīmah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as You have given him exclusively the honor of this noble rank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وَذُخْرِ هٰذِهِ الْمَنْقَبَةِ العَظِيمَةِ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wadhukhri hādhihil manqabatil `aẓīmah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privilege of this great merit,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عَلَيْهِ كَمَا وَفَىٰ بِعَهْدِكَ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`alayhi kamā wafā bi`ahdik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(please do) bless him for he fulfilled his covenant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نَجِيبَ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najīballāh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Selected by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وَبَلَّغَ رِسَالَاتِكَ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waballagha risālātik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conveyed all Your messages,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وَقَاتَلَ اهْلَ الْجُحُودِ عَلَى تَوْحِيدِكَ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waqātalahlal juḥūdi `alā tawḥīdik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fought against the infidels in order to prove Your Oneness,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وَقَطَعَ رَحِمَ الكُفْرِ فِيْ إِعْزَازِ دِينِكَ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waqaṭa`a raḥimal kufri fī i`zāzi dīnik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exterminated the womb of atheism in order to strengthen Your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وَلَبِسَ ثَوْبَ البَلْوَىٰ فِيْ مُجَاهَدَةِ اعْدَائِكَ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walabisa thawbal balwā fī mujāhadati`dā-ik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dressed himself the garb of misfortune in order to struggle against Your enemies.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وَاوْجَبْتَ لَهُ بِكُلِّ اذَىٰ مَسَّهُ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wawjabta lahu bikullidhā massah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Hence, You have given him as recompense for any harm that inflicted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اَوْ كَيْدٍ احَسَّ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kaydinḥassa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any trickery that he faced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الفِئَةِ الَّتِيْ حَاوَلَتْ قَتْلَهُ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fi-atil latī ḥāwalat qatlah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faction who tried to assassinate him;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فَضِيلَةً تَفُوقُ الفَضَائِلَ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faḍīlatan tafūqul faḍā-il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merit that excels all other merits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وَيَمْلِكُ بِهَا الْجَزِيْلَ مِنْ نَوَالِكَ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wayamliku bihal jazīla min nawālik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due to which he possessed Your abundant gifts.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اسَرَّ الْحَسْرَةَ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waqadsarral ḥasrah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return, he hid his sadness,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خَاتَمَ النَّبِيِّينَ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khātaman nabiyyīn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Seal of the Prophets.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وَاخْفَىٰ الزَّفْرَةَ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wakhfaz zafrah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concealed his grief,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وَتَجَرَّعَ الغُصَّةَ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watajarra`al ghuṣṣah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swallowed the pang,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يَتَخَطَّ مَا مَثَّلَ لَهُ وَحْيُكَ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yatakhaṭṭa mā mathhala lahu waḥyuk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never did he violate the instructions of Your Revelation.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عَلَيْهِ وَعَلَى اَهْلِ بَيْتِهِ صَلاةً تَرْضَاهَا لَهُمْ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`alayhi wa`alā ahli baytihi ṣalātan tar-ḍāhā lahum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 do) send blessings upon him and his Household—blessings that You please for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وَبَلِّغْهُمْ مِنَّا تَحِيَّةً كَثِيرَةً وَسَلاَمًا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waballigh-hum minnā taḥiyyatan kathīratan wasalāmā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convey our abundant greetings and compliments to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آتِنَا مِنْ لَدُنْكَ فِيْ مُوَالَاتِهِمْ فَضْلًا وَإِحْسَانًا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ātinā min ladunka fī muwālātihim faḍlan wa-iḥsānā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us - from You on account of our loyalty to them - favors, kindness,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وَرَحْمَةً وَغُفْرَانًا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waraḥmatan waghufrānā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mercy, and forgiveness.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ذُوْ الفَضْلِ العَظِيمِ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dhul faḍlil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You are the Lord of great favor.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إِنَّكَ قُلْتَ لِنَبِيِّكَ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innaka qulta linabiyyika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You have said to Your Prophet Muhammad—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bless him and his Household: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سَيِّدَ الْمُرْسَلِينَ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sayyidal mur-salīn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Master of the Messengers.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وَلَوْ اَنَّهُمْ إِذْ ظَلَمُوْا اَنْفُسَهُمْ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walaw annahum idh ẓalamū anfusahum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“And had they, when they were unjust to themselves,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جَاؤُوكَ فَاسْتَغْفَرُوْا اللَّهَ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ja-ūka fastaghfarullāh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come to you and asked forgiveness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وَاسْتَغْفَرَ لَهُمُ الرَّسُولُ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wastaghfara lahumur rasūl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Messenger had (also) asked forgiveness for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لَوَجَدُوْا اللَّهَ تَوَّابًا رَحِيمًا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lawajadullāha tawwāban raḥīmā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would have found Allah Oft-returning (to mercy], Merciful.”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اَحْضُرْ زَمَانَ رَسُولِكَ عَلَيْهِ وَ آلِهِ السَّلاَمُ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aḥḍur zamāna rasūlika `alayhi wa ālihis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was not present at the age of Your Messenger—peace be upon him and his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وَقَدْ زُرْتُهُ رَاغِبًا تَائِبًا مِنْ سَيِّءِ عَمَلِي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waqad zur-tuhu rāghiban tā-iban min sayyi-i `amalī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have visited him desiring, repenting from my ill deeds,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وَمُسْتَغْفِرًا لَكَ مِنْ ذُنُوبِي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wamustaghfiran laka min dhunūbī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imploring forgiveness of my sins,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وَمُقِرًّا لَكَ بِهَا وَ اَنْتَ اَعْلَمُ بِهَا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wamuqirran laka bihā wa anta a`lamu bihā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confessing of my having committed these sins although You know them more than I do,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وَمُتَوَجِّهًا إِلَيْكَ بِنَبِيِّكَ نَبِيِّ الرَّحْمَةِ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wamutawajjihan ilayka binabiyyika nabiyyir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turning my face towards You in the name of Your Prophet, the Prophet of Mercy—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صَلَوَاتُكَ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ṣalawātuka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Your blessings be upon him and his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قَائِمًا بِالْقِسْطِ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qā-iman bil qisṭ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Maintainer of justice.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فَاجْعَلْنِيْ اللَّهُمَّ بِمُحَمَّدٍ وَ اَهْلِ بَيْتِهِ عِنْدَكَ وَجِيهًا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faj`alnillāhumma bimuḥammadin wa ahli baytihi `indaka wajīhā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in the name of Muhammad and his Household, (please do) make me illustrious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الدُّنْيَا وَالْآخِرَةِ وَمِنَ الْمُقَرَّبِينَ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fid dunyā wal-ākhirati waminal muqarrabīn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this world as well as the Next World and one of those brought near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مُحَمَّدُ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Muhammad!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Messenger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بِأَبِيْ اَنْتَ وَأُمِّي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bi-abī anta wa-ummī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accept my father and mother as ransoms for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نَبِيَّ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nabiyyallāh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Prophet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سَيِّدَ خَلْقِ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sayyida khalqillāh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chief of all created beings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إِنِّيْ اَتَوَجَّهُ بِكَ إِلَى اللَّهِ رَبِّكَ وَرَبِّي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innī atawajjahu bika ilallāhi rabbika warabbī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Your name do I turn my face towards Allah, my and your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لِيَغْفِرَ لِيْ ذُنُوبِي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liyaghfira lī dhunūbī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He may forgive my sins,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وَيَتَقَبَّلَ مِنِّيْ عَمَلِي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wayataqabbala minnī `amalī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accept my deeds,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فَاتِحَ الْخَيْرِ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fātiḥal khayr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introducer of goodliness.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وَيَقْضِيَ لِيْ حَوَائِجِي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wayaqḍiya lī ḥawā-ijī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settle my requests.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فَكُنْ لِيْ شَفِيعًا عِنْدَ رَبِّكَ وَرَبِّي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fakun lī shafī`an `inda rabbika warabbī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Therefore, be my interceder before your and my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فَنِعْمَ الْمَسْؤُولُ الْمَوْلَى رَبِّي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fani`mal mas-ūlul mawlā rabbī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my Lord, the Master, is the best besought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وَنِعْمَ الشَّفِيْعُ اَنْتَ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wani`mash shafī`u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the best interceder.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مُحَمَّدُ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Muhammad!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عَلَيْكَ وَعَلَى اَهْلِ بَيْتِكَ السَّلاَمُ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`alayka wa`alā ahli baytikas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peace be upon you and upon your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 اَوْجِبْ لِيْ مِنْكَ الْمَغْفِرَةَ وَالرَّحْمَةَ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 awjib lī minkal maghfirata war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 do) confer upon me with forgiveness,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وَالرِّزْقَ الوَاسِعَ الطَّيِّبَ النَّافِعَ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 rizqal wāsi`aṭ ṭayyiban nāfi`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sustenance that is outgoing, good, and beneficial from Your Presence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اَوْجَبْتَ لِمَنْ اَتَى نَبِيِّكَ مُحَمَّدًا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awjabta liman atā nabiyyika muḥammadā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same way as You conferred upon him who came to Your Prophet, Muhammad, when he was alive,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صَلَوَاتُكَ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ṣalawātuka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your blessings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مَعْدِنَ الوَحْيِ وَالتَّنْزِيلِ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ma`dinal waḥyi wat tanzīl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core of Divine Inspiration and Revelation.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حَيٌّ فَأَقَرَّ لَهُ بِذُنُوْبِهِ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 ḥayyun fa-aqarra lahu bidhunūbih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confessed of his sins.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وَاسْتَغْفَرَ لَهُ رَسُولُكَ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wastaghfara lahu rasūluk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Thus, Your Messenger prayed You to forgive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عَلَيْهِ وَ آلِهِ السَّلاَمُ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`alayhi wa ālihis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your blessings be upon him and his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فَغَفَرْتَ لَهُ بِرَحْمَتِكَ يَا اَرْحَمَ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faghafar-ta lahu biraḥmatika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did forgive him out of Your mercy, O most Merciful of all those who show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وَقَدْ امَّلْتُكَ وَرَجَوْتُكَ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waqadmmaltuka warajawtuk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now put my hope in You, please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وَقُمْتُ بَيْنَ يَدَيْكَ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waqumtu bayna yadayk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stand before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وَرَغِبْتُ إِلَيْكَ عَمَّنْ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waraghibtu ilayka `amman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desire for You other than anyone else,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اَمَّلْتُ جَزِيْلَ ثَوَابِكَ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ammaltu jazīla thawābik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hope for Your abundant reward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وَإِنِّيْ لَمُقِرٌّ غَيْرُ مُنْكِرٍ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wa-innī lamuqirrun ghayru munkir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I confess of my sins and I do not deny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وَتَائِبٌ إِلَيْكَ مِمَّا اقْتَرَفْتُ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watā-ibun ilayka mimmaqtaraft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repent to You from whatever I have committed,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اَشْهَدُ اَنْ لَا إِلٰهَ إِلَّا اللَّهُ وَحْدَهُ لَا شَرِيكَ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 lā ilāha illallāhu waḥdahu lā sharīka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there is no god save Allah, alone without having any associate,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مُبَلِّغًا عَنِ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muballighan `anillāh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conveyor on behalf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وَعَائِذٌ بِكَ فِيْ هٰذَا الْمَقَامِ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wa`ā-idhun bika fī hādhal maqām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seek refuge with You from this position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مِمَّا قَدَّمْتُ مِنَ الَاعْمَالِ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mimmā qaddamtu minal a`māl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against the deeds that I have committed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تَقَدَّمْتَ إِلَيَّ فِيهَا وَنَهَيْتَنِيْ عَنْهَا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taqaddamta ilayya fīhā wanahaytanī `anhā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although You, firstly, had introduced them to me as prohibited, warned me against committing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وَاوْعَدْتَ عَلَيْهَا العِقَابَ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waw`adta `alayhal `iqāb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threatened me with Your punishment if I would violate.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وَاعُوذُ بِكَرَمِ وَجْهِكَ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wā`ūdhu bikarami wajhik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seek shelter with the nobility of Your Face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 تُقِيمَنِيْ مَقَامَ الْخِزْيِ وَالذُّلِّ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tuqīmanī maqāmal khizyi wadh dhull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lest You impose upon me the situation of disgrace and humility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تُهْتَكُ فِيْهِ الَاسْتَارُ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tuhtaku fīhil astār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the day when the veils will be exposed,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وَتَبْدُوْ فِيْهِ الْاَسْرَارُ وَالْفَضَائِحُ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watabdū fīhil asrāru walfaḍā-iḥ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secrets and scandals will be disclosed,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وَتَرْعَدُ فِيْهِ الفَرَائِصُ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watar-`adu fīhil farā-iṣ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muscles will writhe with fear;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الْحَسْرَةِ وَالنَّدَامَةِ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yawmal ḥasrati wan nadāmah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the day of regret and remorse,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اَيُّهَا السِّرَاجُ الْمُنِيرُ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ayyuhas sirājul munīr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light-giving torch.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الْآفِكَةِ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yawmal-āfikah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of exposing the liars,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الْآزِفَةِ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yawmal-āzifah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of the approaching doom,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التَّغَابُنِ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yawmat taghābun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of assembling,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الفَصْلِ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yawmal faṣl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of separation,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الْجَزَاءِ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yawmal jazā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of punishment,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يَوْمًا كَانَ مِقْدَارُهُ خَمْسِينَ اَلْفَ سَنَةٍ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yawman kāna miqdāruhu khamsīna alfa sanah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the measure of which is fifty thousand years,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النَّفْخَةِ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yawman nafkhah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of the blowing,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تَرْجُفُ الرَّاجِفَةُ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tar-jufur rājifah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on which the quaking land shall quake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تَتْبَعُهَا الرَّادِفَةُ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tatba`uhar rādifah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followed by oft-repeated commotions,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النَّشْرِ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yawman nashr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of raising the dead,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مُبَشِّرُ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mubashhir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conveyor of good tidings (to the believers).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العَرْضِ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yawmal `ar-ḍ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of exposition before the Fire,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يَقُومُ النَّاسُ لِرَبِّ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yaqūmun nāsu lirabbil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when all mankind stand before the Lord of the Worlds,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يَفِرُّ الْمَرْءُ مِنْ اَخِيهِ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yafirrul mar-u min akhīh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when a man flees from his brother,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أُمِّهِ وَاَبِيهِ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ummihi wa-abīh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mother, his father,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وَصَاحِبَتِهِ وَبَنِيهِ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waṣāḥibatihi wabanīh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wife, and his children,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تَشَقَّقُ الْاَرْضُ وَاكْنَافُ السَّمَاءِ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tashaqqaqul ar-ḍu waknāfus samā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when the earth and the sides of the heavens will split asunder,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تَأْتِيْ كُلُّ نَفْسٍ تُجَادِلُ عَنْ نَفْسِهَا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ta-tī kullu nafsin tujādilu `an nafsihā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when every soul will come pleading for itself,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يُرَدُّوْنَ إِلَى اللَّهِ فَيُنَبِّئُهُمْ بِمَا عَمِلُوْا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yuraddūna ilallāhi fayunabbi-uhum bimā `amilū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when they will be relegated to Allah Who will inform them of what they did,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لَا يُغْنِيْ مَوْلًى عَنْ مَوْلًى شَيْئًا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lā yughnī mawlan `an mawlan shay-ā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when a friend can in naught avail his friend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هُمْ يُنْصَرُوْنَ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hum yunṣarūn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can they be helped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نَذِيرُ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nadhīr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warner (against Allah’s chastisement).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مَنْ رَحِمَ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man raḥimallāh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save him on whom Allah will have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إِنَّهُ هُوَ الْعَزِيزُ الرَّحِيْمُ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innahu huwal `azīzur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Lo! He is the Mighty, the Merciful,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يُرَدُّوْنَ إِلَى عَالِمِ الغَيْبِ وَالشَّهَادَةِ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yuraddūna ilā `ālimil ghaybi wash shahādah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when they will be returned to the Knower of the invisible and the visible,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يُرَدُّوْنَ إِلَى اللَّهِ مَوْلاَهُمُ الْحَقِّ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yuraddūna ilallāhi mawlāhumul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when they will be restored to Allah, their Lord, the Just,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يَخْرُجُوْنَ مِنَ الْأَجْدَاثِ سِرَاعًا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yakhrujūna minal ajdāthi sirā`ā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when they come forth from the graves in haste,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كَأَنَّهُمْ إِلَى نُصُبٍ يُوْفِضُوْنَ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ka-annahum ilā nuṣubin yūfiḍūn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racing to a goal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وَكَأَنَّهُمْ جَرَادٌ مُنْتَشِرٌ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waka-annahum jarādun muntashir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 locusts spreading abroad,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مُهْطِعِيْنَ إِلَى الدَّاعِي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muhṭi`īna ilad dā`ī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hastening toward the Summoner—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الوَاقِعَةِ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yawmal wāqi`ah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of the event inevitable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مُنْذِرُ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mundhir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he who warns (against violating Allah’s commands).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تُرَجُّ الْأَرْضُ رَجًّا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turajjul ar-ḍu rajjā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 the earth will be shaken with a shock,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تَكُوْنُ السَّمَاءُ كَالْمُهْلِ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takūnus samā-u kalmuhl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when the sky will become as molten copper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وَتَكُوْنُ الْجِبَالُ كَالْعِهْنِ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watakūnul jibālu kal`ihn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hills become as flakes of wool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يَسْأَلُ حَمِيْمٌ حَمِيْمًا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yas-alu ḥamīmun ḥamīmā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familiar friend will ask a question of his friend,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الشَّاهِدِ وَالْمَشْهُوْدِ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yawmash shāhidi walmash-hūd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day of the witness and that whereunto he bears testimony,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تَكُوْنُ الْمَلَائِكَةُ صَفًّا صَفًّا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takūnul malā-ikatu ṣaffan ṣaffā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they day when the angels will come rank on rank.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ارْحَمْ مَوْقِْفِيْ فِيْ ذٰلِكَ اليَوْمِ بِمَوْقِْفِيْ فِيْ هٰذَا اليَوْمِ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allāhummar-ḥam mawqifī fī dhālikal yawmi bimawqifī fī hādhal yawm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 do) have mercy upon my situation on that day (when I will be stopped for interrogation) for my current situation,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تُخْزِنِيْ فِيْ ذٰلِكَ الْمَوْقِفِ بِمَا جَنَيْتُ عَلَى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tukhzinī fī dhālikal mawqifi bimā janaytu `alā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do not confound me at that situation for the wrongdoings that I have committed against myself.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يَا رَبِّ فِيْ ذٰلِكَ اليَوْمِ مَعَ اوْلِيَائِكَ مُنْطَلَقِي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yā rabbi fī dhālikal yawmi ma`awliyā-ika munṭalaqī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Lord, (please do) group me, on that day, with Your intimate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زُمْرَةِ مُحَمَّدٍ وَ اَهْلِ بَيْتِهِ عَلَيْهِمُ السَّلاَمُ مَحْشَرِي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zumrati muḥammadin wa ahli baytihi `alayhimus salāmu maḥsharī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include me with the company of Muhammad and his Household—peace be upon them—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نُورَ اللَّهِ الَّذِيْ يُسْتَضَاءُ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nūrallāhil ladhī yustaḍā-u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Light that spreads luminosity.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حَوْضَهُ مَوْرِدِي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ḥawḍahu mawridī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the Pond of him (i.e. the Holy Prophet) to be my arrival point,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الغُرِّ الكِرَامِ مَصْدَرِي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wafil ghurril kirāmi maṣdarī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a place among the honorable, white-forehead group,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وَاعْطِنِيْ كِتَابِيْ بِيَمِينِي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wa`ṭinī kitābī biyamīnī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me my Record (of deeds) in my right hand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اَفُوْزَ بِحَسَنَاتِي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afūza biḥasanātī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I will succeed due to my rewards,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وَتُبَيِّضَ بِهِ وَجْهِي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watubayyiḍa bihi wajhī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will make my face white,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وَتُيَسِّرَ بِهِ حِسَابِي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watuyassira bihi ḥisābī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will make easy for me my reckoning,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وَتُرَجِّحَ بِهِ مِيزَانِي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waturajjiḥa bihi mīzānī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will make my pan of the Scale (of deeds) outweigh,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وَامْضِيَ مَعَ الفَائِزِينَ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wamḍiya ma`al fā-izīn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will join the triumphant ones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عِبَادِكَ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`ibādikaṣ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among Your righteous servants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إِلَى رِضْوَانِكَ وَجِنَانِكَ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 riḍwānika wajinānik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Your Pleasure and gardens of Paradise.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وَعَلَى اَهْلِ بَيْتِكَ الطَّيِّبِينَ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wa`alā ahli baytikaṭ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and upon your Household—the pure, immaculate,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إِلٰهَ العَالَمِيْنَ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 of the Worlds!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إِنِّيْ اَعُوْذُ بِكَ مِنْ اَنْ تَفْضَحَنِيْ فِيْ ذٰلِكَ اليَوْمِ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a`ūdhu bika min an tafḍaḥanī fī dhālikal yawm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do seek Your protection lest You may expose me on that day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بَيْنَ يَدَيْ الْخَلائِقِ بِجَرِيرَتِي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bayna yadayal khalā-iqi bijarīratī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presence of Your creatures because of my sins,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اَوْ اَنْ أَلْقَىٰ الْخِزْيَ وَالنَّدَامَةَ بِخَطِيئَتِي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an alqal khizya wan nadāmata bikhaṭī-atī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I may encounter disgrace and regret due to my wrongdoings,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اَوْ اَنْ تُظْهِرَ فِيْهِ سَيِّئَاتِيْ عَلَى حَسَنَاتِي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an tuẓhira fīhi sayyi-ātī `alā ḥasanātī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You may make my evildoings outweigh my good deeds,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اَوْ اَنْ تُنَوِّهَ بَيْنَ الْخَلاَئِقِ بِاسْمِي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an tunawwiha baynal khalā-iqi bismī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You may declare my name as loser amongst Your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كَرِيمُ يَا كَرِيمُ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karīmu yā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All-generous, O All-generous,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اَلعَفْوَ العَفْوَ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`afwal `afw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(I beg You for) pardon, (I beg You for)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اَلسِّتْرَ السِّتْرَ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sitras sitr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(I beg You for) covering (my evildoings], (I beg You for) covering (my evildoings).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 اَعُوْذُ بِكَ مِنْ اَنْ يَكُونَ فِيْ ذٰلِكَ اليَوْمِ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 a`ūdhu bika min an yakūna fī dhālikal yawm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also seek Your protection against including me, on that 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اَلْهَادِيْنَ الْمَهْدِيِّينَ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hādīnal mahdiyyīn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guides, and rightly guided.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مَوَاقِفِ الَاشْرَارِ مَوْقِفِي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mawāqifil ashrāri mawqifī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the line of the evils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اَوْ فِيْ مَقَامِ الَاشْقِيَاءِ مَقَامِي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fī maqāmil ashqiyā-i maqāmī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add me to the row of the wretched 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وَإِذَا مَيَّزْتَ بَيْنَ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wa-idhā mayyazta bayna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You shall distinguish between Your creatures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فَسُقْتَ كُلًّا بِأَعْمَالِهِمْ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fasuqta kullan bi-a`mālihim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drive each group –according to their deeds-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زُمَرًا إِلَى مَنَازِلِهِمْ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zumaran ilā manāzilihim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their final abodes in groups,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فَسُقْنِيْ بِرَحْمَتِكَ مَعَ عِبَادِكَ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fasuqnī biraḥmatika ma`a `ibādikaṣ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(please do) line me up, in the name of Your mercy, with the group of Your righteous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زُمْرَةِ اَوْلِيَائِكَ الْمُتَّقِينَ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zumrati awliyā-ikal muttaqīn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drive me with the group of the Your pious, intimate servants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إِلَى جَنَّاتِكَ يَا رَبَّ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 jannātika yā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the gardens of Your Paradise, O Lord of the Worlds!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 you may bid farewell..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Messenger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وَعَلَى جَدِّكَ عَبْدِ الْمُطَّلِبِ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wa`alā jaddika `abdil muṭṭalib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and upon your grandfather, `Abd al-Muttalib,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اَيُّهَا الْبَشِيرُ النَّذِيرُ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bashīrun nadhīr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conveyor of good tidings (to the believers) and warner (against Allah’s chastisement).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اَيُّهَا السِّرَاجُ الْمُنِيرُ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ayyuhas sirājul munīr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light-giving torch.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اَيُّهَا السَّفِيرُ بَيْنَ اللَّهِ وَبَيْنَ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ayyuhas safīru baynallāhi wabayna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intercessor between Allah and His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اَشْهَدُ يَا رَسُولَ اللَّهِ اَنَّكَ كُنْتَ نُورًا فِيْ الَاصْلاَبِ الشَّامِخَةِ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yā rasūlallāhi annaka kunta nūran fil aṣlābish shāmikhah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witness, O Messenger of Allah, that You were light in the lofty loins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وَالْأَرْحَامِ الْمُطَهَّرَةِ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wal-ar-ḥāmil muṭahharah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purified wombs.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تُنَجِّسْكَ الْجَاهِلِيَّةُ بِأَنْجَاسِهَا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tunajjiskal jāhiliyyatu bi-anjāsihā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ignorance could not stain you with its impurities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تُلْبِسْكَ مِنْ مُدْلَهِمَّاتِ ثِيَابِهَا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tulbiska min mudlahimmāti thiyābihā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dress you its gloomy garbs.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وَاَشْهَدُ يَا رَسُولَ اللَّهِ اَنِّيْ مُؤْمِنٌ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yā rasūlallāhi annī mu-minun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bear witness, O Messenger of Allah, that I have faith in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وَبِالْأَئِمَّةِ مِنْ اَهْلِ بَيْتِكَ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a-immati min ahli baytik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the Imams from your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مُوقِنٌ بِجَمِيْعِ مَا اَتَيْتَ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mūqinun bijamī`i mā atayta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believe in all that which you have brought,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اَبِيكَ عَبْدِ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abīka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your father, `Abdullah.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رَاضٍ مُؤْمِنٌ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rāḍin mu-min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satisfactorily and faithfully.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اَشْهَدُ اَنَّ الْأَئِمَّةَ مِنْ اَهْلِ بَيْتِكَ اَعْلاَمُ الْهُدَىٰ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ash-hadu annal a-immata min ahli baytika a`lāmul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bear witness that the Imams from your Household are the signs of (true) guidance,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وَالْعُرْوَةُ الوُثْقَى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wal`ur-watul wuthqā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Firmest Handle,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وَالْحُجَّةُ عَلَى اَهْلِ الدُّنْيَا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walḥujjatu `alā ahlid dunyā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arguments against the inhabitants in this world.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لَا تَجْعَلْهُ آخِرَ العَهْدِ مِنْ زِيَارَةِ نَبِيِّكَ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lā taj`alhu-ākhiral `ahdi min ziyārati nabiyyik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do not make it the last of my pilgrimage to (the tomb of) Your Prophet—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عَلَيْهِ وَ آلِهِ السَّلاَمُ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`alayhi wa ālihis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and his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تَوَفَّيْتَنِيْ فَإِنِّيْ اَشْهَدُ فِيْ مَمَاتِي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tawaffaytanī fa-innī ash-hadu fī mamātī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 decide to grasp my soul, I will bear witness in my death,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مَا اَشْهَدُ عَلَيْهِ فِيْ حَيَاتِي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mā ash-hadu `alayhi fī ḥayātī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same as I have born witness in my lifetime,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اَنَّكَ اَنْتَ اللَّهُ لَا إِلٰهَ إِلَّا اَنْتَ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annaka antallāhu lā 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Your are verily Allah; there is no god save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2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وَحْدَكَ لَا شَرِيْكَ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waḥdaka lā sharīka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alone without having any associate,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اَشْهَدُ اَنَّ مُحَمَّدًا عَبْدُهُ وَرَسُولُهُ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ash-hadu anna muḥammadan `abduhu warasūluh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bear witness that Muhammad is His servant and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عَلَى اُمِّكَ آمِنَةَ بِنْتِ وَهَبٍ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ummika-āminata binti wahab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your mother, ªminah the daughter of Wahab.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وَاَنَّ مُحَمَّدًا عَبْدُكَ وَرَسُوْلُكَ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muḥammadan `abduka warasūluk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Muhammad is Your servant and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اَنَّ الْأَئِمَّةَ مِنْ اَهْلِ بَيْتِهِ اَوْلِيَاؤُكَ وَاَنْصَارُكَ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annal a-immata min ahli baytihi awliya-uka wa-anṣāruk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the Imams from his Household are Your intimate servants, Your supporters,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وَحُجَجُكَ عَلَى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waḥujajuka `alā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Arguments against Your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وَخُلَفَاؤُكَ فِيْ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wakhulafa-uka fī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representatives amongst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اَعْلَامُكَ فِيْ بِلاَدِكَ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a`lāmuka fī bilādik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sings in Your lands,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وَخُزَّانُ عِلْمِكَ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wakhuzzānu `ilmik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custodians of Your knowledge,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وَحَفَظَةُ سِرِّكَ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waḥafaẓatu sirrik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keepers of Your secret,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وَتَرَاجِمَةُ وَحْيِكَ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watarājimatu waḥyik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interpreters of Your Revelation.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 do) send blessings upon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وَبَلِّغْ رُوْحَ نَبِيِّكَ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waballigh rūḥa nabiyyika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convey to the souls of Your Prophet, Muhammad,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عَلَى عَمِّكَ حَمْزَةَ سَيِّدِ الشُّهَدَاءِ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`ammika ḥamzata sayyidish shuhadā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your (paternal) uncle, Hamzah, the master of martyrs.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سَاعَتِيْ هٰذِهِ وَفِيْ كُلِّ سَاعَةٍ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sā`atī hādhihi wafī kulli sā`ah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 this very hour as well as all times,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تَحِيَّةً مِنِّيْ وَسَلَامًا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taḥiyyatan minnī wasalāmā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greetings and compliments from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وَالسَّلاَمُ عَلَيْكَ يَا رَسُوْلَ اللَّهِ 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salāmu `alayka yā rasūlallāhi 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Messenger of Allah, peace and Allah’s mercy and blessings be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جَعَلَهُ اللَّهُ آخِرَ تَسْلِيْمِيْ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ja`alahullāhu-ākhira taslīmī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may not decide this compliment of me to be the last.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عَلَى عَمِّكَ العَبَّاسِ بْنِ عَبْدِ الْمُطَّلِبِ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`ammikal `abbāsibni `abdil muṭṭalib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your uncle, al-`Abbas the son of `Abd al-Muttalib.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عَلَى عَمِّكَ وَ كَفِيلِكَ اَبِيْ طَالِبٍ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`ammika wa kafīlika abī ṭālib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your uncle and your guardian, Abu-Talib.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عَلَى ابْنِ عَمِّكَ جَعْفَرٍ الطَّيَّارِ فِيْ جِنَانِ الْخُلْدِ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`alabni `ammika ja`fariniṭ ṭayyāri fī jinānil khuld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your cousin, Ja`far the flying in the gardens of the Paradise of Eternity.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مُحَمَّدُ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Muhammad (the praised).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اَحْمَدُ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aḥmad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Ahmad (the more praised).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حُجَّةَ اللَّهِ عَلَى الْاَوَّلِينَ وَالْآخِرِينَ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ḥujjatallāhi `alal awwalīna wal-ākhirīn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Argument of Allah against the past and coming generations,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وَالسَّابِقَ إِلَى طَاعَةِ رَبِّ العَالَمِيْنَ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sābiqa ilā ṭā`ati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foremost to the obedience to the Lord of the worlds,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وَالْمُهَيْمِنَ عَلَى رُسُلِهِ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walmuhaymina `alā rusulih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prevailing over His Messengers,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اَنَّهُ سَيِّدُ الْاَوَّلِينَ وَالْآخِرِينَ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annahu sayyidul awwalīna wal-ākhirīn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he is the chief of the ancient and the coming generations,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وَالْخَاتِمَ لِأَنْبِيَائِهِ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walkhātima li-anbiyā-ih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last of His Prophets,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وَالشَّاهِدَ عَلَى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 shāhida `alā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witness over all His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وَالشَّفِيعَ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 shafī`a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interceder to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وَالْمَكِينَ لَدَيْهِ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walmakīna ladayh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firmly established with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وَالْمُطَاعَ فِيْ مَلَكُوتِهِ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walmuṭā`a fī malakūtih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obeyed in His Kingdom,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اَلْاَحْمَدَ مِنَ الَاوْصَافِ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aḥmada minal awṣāf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winner of the most praised qualities,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اَلمُحَمَّدَ لِسَائِرِ الَاشْرَافِ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muḥammada lisā-iril ashrāf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holder of the most praised honors,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اَلكَرِيمَ عِنْدَ الرَّبِّ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karīma `indar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honored by the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الْمُكَلَّمَ مِنْ وَرَاءِ الْحُجُبِ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mukallama min warā-il ḥujub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addressee (by Almighty Allah) from behind the (Divine) Veils,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اَلفَائِزَ بِالسِّبَاقِ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fā-iza bissibāq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most advanced in position,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اَنَّهُ سَيِّدُ الْاَنْبِيَاءِ وَالْمُرْسَلِينَ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annahu sayyidul anbiyā-i walmur-salīn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he is the chief of all Prophets and Messengers.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الْفَائِتَ عَنِ اللِّحَاقِ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fā-ita `anil liḥāq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unovertakable.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تَسْلِيمَ عَارِفٍ بِحَقِّكَ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taslīma `ārifin biḥaqqik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greet you with the greeting of him who acknowledges your right (that is incumbent upon us],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مُعْتَرِفٍ بِالتَّقْصِيرِ فِيْ قِيَامِهِ بِوَاجِبِكَ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mu`tarifin bittaqṣīri fī qiyāmihi biwājibik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confesses of his shortcoming in carrying out his duty towards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غَيْرِ مُنْكِرٍ مَا انْتَهَىٰ إِلَيْهِ مِنْ 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ghayri munkirin mantahā ilayhi min 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does not discuss your limitless virtues,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مُوْقِنٍ بِالْمَزِيدَاتِ مِنْ رَبِّكَ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mūqinin bil mazīdāti min rabbik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is sure that you will have more rewards from your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مُؤْمِنٍ بِالكِتَابِ الْمُنْزَلِ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mu-minin bilkitābil munzali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believes in the Book that was revealed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مُحَلِّلٍ حَلالَكَ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muḥallilin ḥalālak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deems lawful all that which you deemed lawful,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مُحَرِّمٍ حَرَامَكَ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muḥarrimin ḥarāmak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 deems unlawful all that which you deemed unlawful.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اَشْهَدُ يَا رَسُولَ اللَّهِ مَعَ كُلِّ شَاهِدٍ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yā rasūlallāhi ma`a kulli shāhid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Messenger of Allah, I bear witness—and I join everyone who bears witness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اتَحَمَّلُهَا عَنْ كُلِّ جَاحِدٍ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wataḥammaluhā `an kulli jāḥid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also bear witness rather than everyone who may deny it—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عَلَيْهِ وَعَلَى اهْلِ بَيْتِهِ الَائِمَةِ الطَّيِّبِينَ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`alayhi wa`alahli baytihil ā-imatiṭ ṭayyibīn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upon him and upon his Household—the Immaculate Imams.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اَنَّكَ قَدْ بَلَّغْتَ رِسَالَاتِ رَبِّكَ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annaka qad ballaghta risālāti rabbik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conveyed the messages of your Lord (flawlessly],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وَنَصَحْتَ لِأُمَّتِكَ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wanaṣaḥta li-ummatik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offered your nation good advice,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وَجَاهَدْتَ فِيْ سَبِيلِ رَبِّكَ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wajāhadta fī sabīli rabbik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strove in the way of your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وَصَدَعْتَ بِامْرِهِ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waṣada`ta bimrih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expounded openly what you were commanded to convey,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وَاحْتَمَلْتَ الْاَذَى فِيْ جَنْبِهِ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waḥtamaltal adhā fī janbih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stood harm for the sake of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وَدَعَوْتَ إِلَى سَبِيلِهِ بِالْحِكْمَةِ وَالْمَوْعِظَةِ الْحَسَنَةِ الْجَمِيلَةِ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wada`awta ilā sabīlihi bil ḥikmati walmaw`iẓatil ḥasanatil jamīlah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called to the way of Him with excellent wisdom and fair exhortation,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وَادَّيْتَ الحَقَّ الَّذِيْ كَانَ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waddaytal ḥaqqal ladhī kāna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fulfilled the duty with which you were commissioned,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اَنَّكَ قَدْ رَؤُفْتَ بِالْمُؤْمِنِيْنَ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annaka qad ra-ufta bil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you, verily, were compassionate to the believers,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وَغَلُظْتَ عَلَى الكَافِرِينَ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waghaluẓta `alal kāfirīn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strong against the unbelievers,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وَعَبَدْتَ اللَّهَ مُخْلِصًا حَتَّى اَتَاكَ اليَقِينُ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wa`abadtallāha mukhliṣan ḥattā atākal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worshipped Allah sincerely until death came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Messenger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فَبَلَغَ اللَّهُ بِكَ اَشْرَفَ مَحَلِّ الْمُكَرَّمِيْنَ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fabalaghallāhu bika ashrafa maḥallil mukarramīn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Therefore, Almighty Allah has exalted you to the most honorable position of the ennobled ones,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وَاعْلَى مَنَازِلِ الْمُقَرَّبِينَ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wa`lā manāzilil muqarrabīn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the most elevated place of the intimate servants of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وَارْفَعَ دَرَجَاتِ الْمُرْسَلِينَ حَيْثُ لَا يَلْحَقُكَ لاَحِقٌ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war-fa`a darajātil mur-salīna ḥaythu lā yalḥaquka lāḥiq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the most exalted ranks of the Messengers where none can come up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يفُوقُكَ فَائِقٌ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ifūquka fā-iq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can excel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يَسْبِقُكَ سَابِقٌ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yasbiquka sābiq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can overtake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يَطْمَعُ فِيْ إِدْرَاكِكَ طَامِعٌ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yaṭma`u fī idrākika ṭāmi`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none can even think of obtaining your rank.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لِلَّهِ الَّذِيْ اسْتَنْقَذَنَا بِكَ مِنَ الْهَلَكَةِ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ladhistanqadhanā bika minal halakah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 Who saved us from perdition through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وَهَدَانَا بِكَ مِنَ الضَّلالَةِ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wahadānā bika minaḍ ḍalālah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guided us off misdirection through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وَنَوَّرَنَا بِكَ مِنَ الظُّلْمَةِ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wanawwaranā bika minaẓ ẓulmah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 lit our darkness through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فَجَزَاكَ اللَّهُ يَا رَسُولَ اللَّهِ مِنْ مَبْعُوثٍ افْضَلَ مَا جَازَىٰ  نَبِيًّا عَنْ أُمَّتِهِ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fajazākallāhu yā rasūlallāhi min mab`ūthinifḍala mā jāzā nabiyyan `an ummatih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Messenger of Allah, may Allah reward you, for you are His envoy, with the best rewarding that He has ever conferred upon a prophet on behalf of his people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خَلِيلَ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khalīlallāh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Friend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وَرَسُولًا عَمَّنْ اَرْسَلَ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warasūlan `amman ar-sala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 messenger on behalf of those to whom He has sent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بِأَبِيْ اَنْتَ وَ أُمِّيْ يَا رَسُوْلَ اللَّهِ زُرْتُكَ عَارِفًا بِحَقِّكَ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bi-abī anta wa ummī yā rasūlallāhi zur-tuka `ārifan biḥaqqik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accept my father and my mother as ransoms for you, O Messenger of Allah. I am visiting you for I acknowledge your right (that is incumbent upon us],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مُقِرًّا بِفَضْلِكَ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muqirran bifaḍlik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confess of your superiority,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مُسْتَبْصِرًا بِضَلالَةِ مَنْ خَالَفَكَ وَخَالَفَ اَهْلِ بَيْتِكَ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mustabṣiran biḍalālati man khālafaka wakhālafa ahli baytik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know for sure about the straying off (from the right path) of those who dissent from you and from your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عَارِفًا بِالْهُدَىٰ الَّذِيْ انْتَ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`ārifan bil hudal ladhinta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admit the true guidance that you follow (and lead to).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بِأَبِيْ اَنْتَ وَ أُمِّيْ وَنَفْسِيْ وَ اَهْلِيْ وَمَالِيْ وَوَلَدِي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bi-abī anta wa ummī wanafsī wa ahlī wamālī wawaladī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accept my father, my mother, me, my family, my property, and my sons as ransoms for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اَنَا اُصَلِّيْ عَلَيْكَ كَمَا صَلَّى اللَّهُ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anā uṣallī `alayka kamā ṣallallāhu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invoke Almighty Allah’s blessings upon you in the same way as Allah did send blessings upon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عَلَيْكَ مَلَائِكَتُهُ وَ اَنْبِيَاؤُهُ وَرُسُلُهُ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waṣallā `alayka malā-ikatuhu wa anbiya-uhu warusuluh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so did His angels, Prophets, and Messengers;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صَلَاةً مُتَتَابِعَةً وَافِرَةً مُتَوَاصِلَةً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mutatābi`atan wāfiratan mutawāṣilah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such blessings that are consecutive, abundant,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اَنْقِطَاعَ لَهَا وَلَا اَمَدَ وَلَا اَجَلَ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anqiṭā`a lahā walā amada walā ajal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continuous, incessant, infinite, and unlimited.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نَبِيَّ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nabiyyallāh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Prophet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عَلَيْكَ وَعَلَى اَهْلِ بَيْتِكَ الطَّيِّبِيْنَ الطَّاهِرِيْنَ كَمَا اَنْتُمْ اَهْلُهُ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`alayka wa`alā ahli baytikaṭ ṭayyibīnaṭ ṭāhirīna kamā antum ahluh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send blessings upon you and upon your Household, the pure and immaculate, as much as you deserve.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اجْعَلْ جَوَامِعَ صَلَوَاتِكَ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 jawāmi`a ṣalawātik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 do) make You complete blessings,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وَنَوَامِيَ بَرَكَاتِكَ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wanawāmiya barakātik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perfect benedictions,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وَفَوَاضِلَ خَيْرَاتِكَ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wafawāḍila khayrātik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most virtuous boons,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وَشَرَائِفَ تَحِيَّاتِكَ وَتَسْلِيمَاتِكَ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washarā-ifa taḥiyyātika wataslīmātik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most honorable greetings, salutations,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وَكَرَامَاتِكَ وَرَحَمَاتِكَ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wakarāmātika waraḥamātik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dignities, and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وَصَلَوَاتِ مَلَائِكَتِكَ الْمُقَرَّبِينَ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waṣalawāti malā-ikatikal muqarrabīn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well as the blessings of Your archangels,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اَنْبِيَائِكَ الْمُرْسَلِينَ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anbiyā-ikal mur-salīn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commissioned Prophets,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اَئِمَّتِكَ الْمُنْتَجَبِينَ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a-immatikal muntajabīn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elite Imams,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وَعِبَادِكَ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wa`ibādikaṣ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righteous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2 Holy Prophet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