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1 Holy Prophet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عَلَيْكَ يَا رَسُولَ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وَنَهَيْتَ عَنِ المُنْكَرِ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wanahayta `anil munkar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forbade the wrong,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وَعَبَدْتَ اللَّهَ مُخْلِصًا حَتَّى اَتَاكَ اليَقِينُ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wa`abadtallāha mukhliṣan 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served Almighty Allah sincerely 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فَصَلَوَاتُ اللَّهِ عَلَيْكَ وَرَحْمَتُهُ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faṣalawātullāhi `alayka waraḥmatuh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Blessings and mercy of Allah be upon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اَهْلِ بَيْتِكَ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ahli baytikaṭ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your Household, the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say: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اَشْهَدُ اَنْ لَا إِلٰهَ إِلَّا اللَّهُ وَحْدَهُ لَا شَرِيكَ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 lā ilāha illallāhu waḥdahu lā 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there is no god save Allah, One and Only and having no associate,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اَشْهَدُ اَنَّ مُحَمَّدًا عَبْدُهُ وَرَسُولُهُ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ash-hadu anna muḥammadan `abduhu warasūluh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bear witness that Muhammad is His servant and Messenger.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اَشْهَدُ اَنَّكَ رَسُوْلُ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ash-hadu annaka rasūlullāh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are the messenger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اَنَّكَ مُحَمَّدُ بْنُ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annaka muḥammadubnu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Muhammad the son of `Abdullah.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اَشْهَدُ اَنَّكَ قَدْ بَلَّغْتَ رِسَالَاتِ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ash-hadu annaka qad ballaghta risālāti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have conveyed the messages of your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وَنَصَحْتَ لْأُمَّتِكَ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wanaṣaḥtal-ummatik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offered your people good advice,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وَجَاهَدْتَ فِيْ سَبِيْلِ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wajāhadta fī sabīlillāh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striven hard in the way of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وَعَبَدْتَ اللَّهَ حَتَّى اَتَاكَ اليَقِينُ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wa`abadtallāha 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worshipped Allah -until death came upon you-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بِالْحِكْمَةِ وَالْمَوْعِظَةِ الْحَسَنَةِ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bil ḥikmati walmaw`iẓatil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wisdom and fair exhortation,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اَدَّيْتَ الَّذِيْ عَلَيْكَ مِنَ الْحَقِّ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addaytal ladhī `alayka minal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fulfilled the duty that was incumbent upon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اَنَّكَ قَدْ رَؤُفْتَ بِالْمُؤْمِنِيْنَ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annaka qad ra-ufta bil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acted compassionately to the 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وَغَلُظْتَ عَلَى الكَافِرِينَ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waghaluẓta `alal kāfirīn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been firm of heart against the unbelievers.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فَبَلَّغَ اللَّهُ بِكَ اَفْضَلَ شَرَفِ مَحَلِّ الْمُكَرَّمِيْنَ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faballaghallāhu bika afḍala sharafi maḥallil mukarramīn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Almighty Allah has exalted you to the most honorable position of the ennobled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الَّذِيْ اَسْتَنْقَذَنَا بِكَ مِنْ الشِّرْكِ وَالضَّلَالَةِ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 astanqadhanā bika minsh shir-ki waḍ ḍalālah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Who has saved us, through you, from polytheism and error.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فَاجْعَلْ صَلَوَاتِكَ وَصَلَوَاتِ مَلَائِكَتِكَ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faj`al ṣalawātika waṣalawāti malā-ikatikal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pour Your blessings and the blessings of Your Archangels,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نَبِيَّ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nabiyyallāh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Prophet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اَنْبِيَائِكَ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anbiyā-ikal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commissioned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عِبَادِكَ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`ibādikaṣ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righteous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اَهْلِ السَّمَاوَاتِ وَالْاَرَضِينَ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ahlis samāwāti wal-araḍīn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inhabitants of the heavens and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سَبَّحَ لَكَ يَا رَبَّ العَالَمِيْنَ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sabbaḥa laka yā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those who glorified You, O Lord of the Worlds,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الْاَوَّلِينَ وَالْآخِرِينَ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awwalīna wal-ākhirīn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past and the coming generations,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مُحَمَّدٍ عَبْدِكَ وَرَسُوْلِكَ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muḥammadin `abdika warasūlik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Muhammad—Your servant, Your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وَنَبِيِّكَ وَاَمِينِكَ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wanabiyyika wa-amīnik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Prophet, Your Trustee,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وَنَجِيِّكَ وَحَبِيْبِكَ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wanajiyyika waḥabībik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Confidant, Your Most Beloved,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وَصَفِيِّكَ وَخٓاصَّتِكَ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waṣafiyyika wakhāṣṣatik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Choice, Your Select,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وَصَفْوَتِكَ وَخِيَرَتِكَ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waṣafwatika wakhiyaratika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elite, and the best of Your creation.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مُحَمَّدُ بْنَ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muḥammadubna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Muhammad the son of `Abdullah.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اَعْطِهِ الدَّرَجَةَ الرَّفِيعَةَ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a`ṭihid darajatar rafī`ah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confer upon him with the Elevated Rank,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آتِهِ الوَسِيْلَةَ مِنَ الْجَنَّةِ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ātihil wasīlata minal jannah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him the right of intercession for entering Paradise,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وَابْعَثْهُ مَقَامًا مَحْمُوْدًا، يَغْبِطُهُ بِهِ الْاَوَّلُوْنَ وَالْآخِرُوْنَ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wab`ath-hu maqāman maḥmūdā, yaghbiṭuhu bihil awwalūna wal-ākhirūn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raise him to a Position of Glory that all the past and the coming generations will wish to have.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إِنَّكَ قُلْتَ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qult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have said,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وَلَوْ اَنَّهُمْ إِذْ ظَلَمُوْا اَنْفُسَهُمْ جَاؤُوْكَ فَاسْتَغْفَرُوْا اللَّهَ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walaw annahum idh ẓalamū anfusahum ja-ūka fastaghfarullāh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“And had they, when they were unjust to themselves, come to you and asked forgiveness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وَاسْتَغْفَرَ لَهُمُ الرَّسُوْلُ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wastaghfara lahumur rasūl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Messenger had (also) asked forgiveness for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لَوَجَدُوْا اللَّهَ تَوَّابًا رَحِيْمًا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lawajadullāha tawwāban raḥīmā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would have found Allah Oft-returning (to mercy], Merciful.”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وَإِنِّيْ اَتَيْتُكَ مُسْتَغْفِرًا تَائِبًا مِنْ ذُنُوْبِي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wa-innī ataytuka mustaghfiran tā-iban min dhunūbī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Here I am, before you, asking Allah’s forgiveness, repenting from my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وَإِنِّيْ اَتَوَجَّهُ بِكَ إِلَى اللَّهِ رَبِّيْ وَرَبِّكَ لِيَغْفِرَ لِيْ ذُنُوْبِي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wa-innī atawajjahu bika ilallāhi rabbī warabbika liyaghfira lī dhunūbī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seeking your intercession for me before Almighty Allah—your and my Lord—that He may forgive my sins.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Hajaat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خَاتَمَ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khātaman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Seal of the Prophets.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اَسْأَلُ اللَّهَ الَّذِيْ اَجْتَبَاكَ وَاَخْتَارَكَ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as-alullāhal ladhī ajtabāka wa-akhtārak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pray Allah -Who has chosen you, selected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وَهَدَاكَ وَهَدَى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wahadāka wahadā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guided you, and guided (others) through you-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 يُصَلِّيَ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yuṣalliya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bless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recite: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 اللَّهَ وَمَلَائِكَتَهُ يُصَلُّوْنَ عَلَى النَّبِيِّ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innallāha wamalā-ikatahu yuṣallūna `alan nabiyy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“Surely, Allah and His angels bless the Prophet;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اَيُّهَا الَّذِيْنَ آمَنُوْا صَلُّوْا عَلَيْهِ وَسَلِّمُوْا تَسْلِيْمًا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ayyuhal ladhīna-āmanū ṣallū `alayhi wasallimū taslīmā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you who believe! Call for (Divine) blessings on him and salute him with a (becoming) salutation.”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اَشْهَدُ اَنَّكَ قَدْ بَلَّغْتَ الرِّسَالَةَ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qad ballaghtar risālah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conveyed the Mission,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اَقَمْتَ الصَّلاةَ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aqamtaṣ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performed the prayers,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آتَيْتَ الزَّكَاةَ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ātaytaz zakāh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gave alms,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اَمَرْتَ بِالمَعْرُوفِ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amar-ta bil-ma`rūf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enjoined the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1 Holy Prophet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