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slides/slide109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00.xml" ContentType="application/vnd.openxmlformats-officedocument.presentationml.slide+xml"/>
  <Override PartName="/ppt/slides/slide1101.xml" ContentType="application/vnd.openxmlformats-officedocument.presentationml.slide+xml"/>
  <Override PartName="/ppt/slides/slide1102.xml" ContentType="application/vnd.openxmlformats-officedocument.presentationml.slide+xml"/>
  <Override PartName="/ppt/slides/slide1103.xml" ContentType="application/vnd.openxmlformats-officedocument.presentationml.slide+xml"/>
  <Override PartName="/ppt/slides/slide1104.xml" ContentType="application/vnd.openxmlformats-officedocument.presentationml.slide+xml"/>
  <Override PartName="/ppt/slides/slide1105.xml" ContentType="application/vnd.openxmlformats-officedocument.presentationml.slide+xml"/>
  <Override PartName="/ppt/slides/slide1106.xml" ContentType="application/vnd.openxmlformats-officedocument.presentationml.slide+xml"/>
  <Override PartName="/ppt/slides/slide1107.xml" ContentType="application/vnd.openxmlformats-officedocument.presentationml.slide+xml"/>
  <Override PartName="/ppt/slides/slide1108.xml" ContentType="application/vnd.openxmlformats-officedocument.presentationml.slide+xml"/>
  <Override PartName="/ppt/slides/slide1109.xml" ContentType="application/vnd.openxmlformats-officedocument.presentationml.slide+xml"/>
  <Override PartName="/ppt/slides/slide111.xml" ContentType="application/vnd.openxmlformats-officedocument.presentationml.slide+xml"/>
  <Override PartName="/ppt/slides/slide1110.xml" ContentType="application/vnd.openxmlformats-officedocument.presentationml.slide+xml"/>
  <Override PartName="/ppt/slides/slide1111.xml" ContentType="application/vnd.openxmlformats-officedocument.presentationml.slide+xml"/>
  <Override PartName="/ppt/slides/slide1112.xml" ContentType="application/vnd.openxmlformats-officedocument.presentationml.slide+xml"/>
  <Override PartName="/ppt/slides/slide1113.xml" ContentType="application/vnd.openxmlformats-officedocument.presentationml.slide+xml"/>
  <Override PartName="/ppt/slides/slide1114.xml" ContentType="application/vnd.openxmlformats-officedocument.presentationml.slide+xml"/>
  <Override PartName="/ppt/slides/slide1115.xml" ContentType="application/vnd.openxmlformats-officedocument.presentationml.slide+xml"/>
  <Override PartName="/ppt/slides/slide1116.xml" ContentType="application/vnd.openxmlformats-officedocument.presentationml.slide+xml"/>
  <Override PartName="/ppt/slides/slide1117.xml" ContentType="application/vnd.openxmlformats-officedocument.presentationml.slide+xml"/>
  <Override PartName="/ppt/slides/slide1118.xml" ContentType="application/vnd.openxmlformats-officedocument.presentationml.slide+xml"/>
  <Override PartName="/ppt/slides/slide1119.xml" ContentType="application/vnd.openxmlformats-officedocument.presentationml.slide+xml"/>
  <Override PartName="/ppt/slides/slide112.xml" ContentType="application/vnd.openxmlformats-officedocument.presentationml.slide+xml"/>
  <Override PartName="/ppt/slides/slide1120.xml" ContentType="application/vnd.openxmlformats-officedocument.presentationml.slide+xml"/>
  <Override PartName="/ppt/slides/slide1121.xml" ContentType="application/vnd.openxmlformats-officedocument.presentationml.slide+xml"/>
  <Override PartName="/ppt/slides/slide1122.xml" ContentType="application/vnd.openxmlformats-officedocument.presentationml.slide+xml"/>
  <Override PartName="/ppt/slides/slide1123.xml" ContentType="application/vnd.openxmlformats-officedocument.presentationml.slide+xml"/>
  <Override PartName="/ppt/slides/slide1124.xml" ContentType="application/vnd.openxmlformats-officedocument.presentationml.slide+xml"/>
  <Override PartName="/ppt/slides/slide1125.xml" ContentType="application/vnd.openxmlformats-officedocument.presentationml.slide+xml"/>
  <Override PartName="/ppt/slides/slide1126.xml" ContentType="application/vnd.openxmlformats-officedocument.presentationml.slide+xml"/>
  <Override PartName="/ppt/slides/slide1127.xml" ContentType="application/vnd.openxmlformats-officedocument.presentationml.slide+xml"/>
  <Override PartName="/ppt/slides/slide1128.xml" ContentType="application/vnd.openxmlformats-officedocument.presentationml.slide+xml"/>
  <Override PartName="/ppt/slides/slide1129.xml" ContentType="application/vnd.openxmlformats-officedocument.presentationml.slide+xml"/>
  <Override PartName="/ppt/slides/slide113.xml" ContentType="application/vnd.openxmlformats-officedocument.presentationml.slide+xml"/>
  <Override PartName="/ppt/slides/slide1130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1133.xml" ContentType="application/vnd.openxmlformats-officedocument.presentationml.slide+xml"/>
  <Override PartName="/ppt/slides/slide1134.xml" ContentType="application/vnd.openxmlformats-officedocument.presentationml.slide+xml"/>
  <Override PartName="/ppt/slides/slide1135.xml" ContentType="application/vnd.openxmlformats-officedocument.presentationml.slide+xml"/>
  <Override PartName="/ppt/slides/slide1136.xml" ContentType="application/vnd.openxmlformats-officedocument.presentationml.slide+xml"/>
  <Override PartName="/ppt/slides/slide1137.xml" ContentType="application/vnd.openxmlformats-officedocument.presentationml.slide+xml"/>
  <Override PartName="/ppt/slides/slide1138.xml" ContentType="application/vnd.openxmlformats-officedocument.presentationml.slide+xml"/>
  <Override PartName="/ppt/slides/slide1139.xml" ContentType="application/vnd.openxmlformats-officedocument.presentationml.slide+xml"/>
  <Override PartName="/ppt/slides/slide114.xml" ContentType="application/vnd.openxmlformats-officedocument.presentationml.slide+xml"/>
  <Override PartName="/ppt/slides/slide1140.xml" ContentType="application/vnd.openxmlformats-officedocument.presentationml.slide+xml"/>
  <Override PartName="/ppt/slides/slide1141.xml" ContentType="application/vnd.openxmlformats-officedocument.presentationml.slide+xml"/>
  <Override PartName="/ppt/slides/slide1142.xml" ContentType="application/vnd.openxmlformats-officedocument.presentationml.slide+xml"/>
  <Override PartName="/ppt/slides/slide1143.xml" ContentType="application/vnd.openxmlformats-officedocument.presentationml.slide+xml"/>
  <Override PartName="/ppt/slides/slide1144.xml" ContentType="application/vnd.openxmlformats-officedocument.presentationml.slide+xml"/>
  <Override PartName="/ppt/slides/slide1145.xml" ContentType="application/vnd.openxmlformats-officedocument.presentationml.slide+xml"/>
  <Override PartName="/ppt/slides/slide1146.xml" ContentType="application/vnd.openxmlformats-officedocument.presentationml.slide+xml"/>
  <Override PartName="/ppt/slides/slide1147.xml" ContentType="application/vnd.openxmlformats-officedocument.presentationml.slide+xml"/>
  <Override PartName="/ppt/slides/slide1148.xml" ContentType="application/vnd.openxmlformats-officedocument.presentationml.slide+xml"/>
  <Override PartName="/ppt/slides/slide1149.xml" ContentType="application/vnd.openxmlformats-officedocument.presentationml.slide+xml"/>
  <Override PartName="/ppt/slides/slide115.xml" ContentType="application/vnd.openxmlformats-officedocument.presentationml.slide+xml"/>
  <Override PartName="/ppt/slides/slide1150.xml" ContentType="application/vnd.openxmlformats-officedocument.presentationml.slide+xml"/>
  <Override PartName="/ppt/slides/slide1151.xml" ContentType="application/vnd.openxmlformats-officedocument.presentationml.slide+xml"/>
  <Override PartName="/ppt/slides/slide1152.xml" ContentType="application/vnd.openxmlformats-officedocument.presentationml.slide+xml"/>
  <Override PartName="/ppt/slides/slide1153.xml" ContentType="application/vnd.openxmlformats-officedocument.presentationml.slide+xml"/>
  <Override PartName="/ppt/slides/slide1154.xml" ContentType="application/vnd.openxmlformats-officedocument.presentationml.slide+xml"/>
  <Override PartName="/ppt/slides/slide1155.xml" ContentType="application/vnd.openxmlformats-officedocument.presentationml.slide+xml"/>
  <Override PartName="/ppt/slides/slide1156.xml" ContentType="application/vnd.openxmlformats-officedocument.presentationml.slide+xml"/>
  <Override PartName="/ppt/slides/slide1157.xml" ContentType="application/vnd.openxmlformats-officedocument.presentationml.slide+xml"/>
  <Override PartName="/ppt/slides/slide1158.xml" ContentType="application/vnd.openxmlformats-officedocument.presentationml.slide+xml"/>
  <Override PartName="/ppt/slides/slide1159.xml" ContentType="application/vnd.openxmlformats-officedocument.presentationml.slide+xml"/>
  <Override PartName="/ppt/slides/slide116.xml" ContentType="application/vnd.openxmlformats-officedocument.presentationml.slide+xml"/>
  <Override PartName="/ppt/slides/slide1160.xml" ContentType="application/vnd.openxmlformats-officedocument.presentationml.slide+xml"/>
  <Override PartName="/ppt/slides/slide1161.xml" ContentType="application/vnd.openxmlformats-officedocument.presentationml.slide+xml"/>
  <Override PartName="/ppt/slides/slide1162.xml" ContentType="application/vnd.openxmlformats-officedocument.presentationml.slide+xml"/>
  <Override PartName="/ppt/slides/slide1163.xml" ContentType="application/vnd.openxmlformats-officedocument.presentationml.slide+xml"/>
  <Override PartName="/ppt/slides/slide1164.xml" ContentType="application/vnd.openxmlformats-officedocument.presentationml.slide+xml"/>
  <Override PartName="/ppt/slides/slide1165.xml" ContentType="application/vnd.openxmlformats-officedocument.presentationml.slide+xml"/>
  <Override PartName="/ppt/slides/slide1166.xml" ContentType="application/vnd.openxmlformats-officedocument.presentationml.slide+xml"/>
  <Override PartName="/ppt/slides/slide1167.xml" ContentType="application/vnd.openxmlformats-officedocument.presentationml.slide+xml"/>
  <Override PartName="/ppt/slides/slide1168.xml" ContentType="application/vnd.openxmlformats-officedocument.presentationml.slide+xml"/>
  <Override PartName="/ppt/slides/slide1169.xml" ContentType="application/vnd.openxmlformats-officedocument.presentationml.slide+xml"/>
  <Override PartName="/ppt/slides/slide117.xml" ContentType="application/vnd.openxmlformats-officedocument.presentationml.slide+xml"/>
  <Override PartName="/ppt/slides/slide1170.xml" ContentType="application/vnd.openxmlformats-officedocument.presentationml.slide+xml"/>
  <Override PartName="/ppt/slides/slide1171.xml" ContentType="application/vnd.openxmlformats-officedocument.presentationml.slide+xml"/>
  <Override PartName="/ppt/slides/slide1172.xml" ContentType="application/vnd.openxmlformats-officedocument.presentationml.slide+xml"/>
  <Override PartName="/ppt/slides/slide1173.xml" ContentType="application/vnd.openxmlformats-officedocument.presentationml.slide+xml"/>
  <Override PartName="/ppt/slides/slide1174.xml" ContentType="application/vnd.openxmlformats-officedocument.presentationml.slide+xml"/>
  <Override PartName="/ppt/slides/slide1175.xml" ContentType="application/vnd.openxmlformats-officedocument.presentationml.slide+xml"/>
  <Override PartName="/ppt/slides/slide1176.xml" ContentType="application/vnd.openxmlformats-officedocument.presentationml.slide+xml"/>
  <Override PartName="/ppt/slides/slide1177.xml" ContentType="application/vnd.openxmlformats-officedocument.presentationml.slide+xml"/>
  <Override PartName="/ppt/slides/slide1178.xml" ContentType="application/vnd.openxmlformats-officedocument.presentationml.slide+xml"/>
  <Override PartName="/ppt/slides/slide1179.xml" ContentType="application/vnd.openxmlformats-officedocument.presentationml.slide+xml"/>
  <Override PartName="/ppt/slides/slide118.xml" ContentType="application/vnd.openxmlformats-officedocument.presentationml.slide+xml"/>
  <Override PartName="/ppt/slides/slide1180.xml" ContentType="application/vnd.openxmlformats-officedocument.presentationml.slide+xml"/>
  <Override PartName="/ppt/slides/slide1181.xml" ContentType="application/vnd.openxmlformats-officedocument.presentationml.slide+xml"/>
  <Override PartName="/ppt/slides/slide1182.xml" ContentType="application/vnd.openxmlformats-officedocument.presentationml.slide+xml"/>
  <Override PartName="/ppt/slides/slide1183.xml" ContentType="application/vnd.openxmlformats-officedocument.presentationml.slide+xml"/>
  <Override PartName="/ppt/slides/slide1184.xml" ContentType="application/vnd.openxmlformats-officedocument.presentationml.slide+xml"/>
  <Override PartName="/ppt/slides/slide1185.xml" ContentType="application/vnd.openxmlformats-officedocument.presentationml.slide+xml"/>
  <Override PartName="/ppt/slides/slide1186.xml" ContentType="application/vnd.openxmlformats-officedocument.presentationml.slide+xml"/>
  <Override PartName="/ppt/slides/slide1187.xml" ContentType="application/vnd.openxmlformats-officedocument.presentationml.slide+xml"/>
  <Override PartName="/ppt/slides/slide1188.xml" ContentType="application/vnd.openxmlformats-officedocument.presentationml.slide+xml"/>
  <Override PartName="/ppt/slides/slide1189.xml" ContentType="application/vnd.openxmlformats-officedocument.presentationml.slide+xml"/>
  <Override PartName="/ppt/slides/slide119.xml" ContentType="application/vnd.openxmlformats-officedocument.presentationml.slide+xml"/>
  <Override PartName="/ppt/slides/slide1190.xml" ContentType="application/vnd.openxmlformats-officedocument.presentationml.slide+xml"/>
  <Override PartName="/ppt/slides/slide1191.xml" ContentType="application/vnd.openxmlformats-officedocument.presentationml.slide+xml"/>
  <Override PartName="/ppt/slides/slide1192.xml" ContentType="application/vnd.openxmlformats-officedocument.presentationml.slide+xml"/>
  <Override PartName="/ppt/slides/slide1193.xml" ContentType="application/vnd.openxmlformats-officedocument.presentationml.slide+xml"/>
  <Override PartName="/ppt/slides/slide1194.xml" ContentType="application/vnd.openxmlformats-officedocument.presentationml.slide+xml"/>
  <Override PartName="/ppt/slides/slide1195.xml" ContentType="application/vnd.openxmlformats-officedocument.presentationml.slide+xml"/>
  <Override PartName="/ppt/slides/slide1196.xml" ContentType="application/vnd.openxmlformats-officedocument.presentationml.slide+xml"/>
  <Override PartName="/ppt/slides/slide1197.xml" ContentType="application/vnd.openxmlformats-officedocument.presentationml.slide+xml"/>
  <Override PartName="/ppt/slides/slide1198.xml" ContentType="application/vnd.openxmlformats-officedocument.presentationml.slide+xml"/>
  <Override PartName="/ppt/slides/slide119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00.xml" ContentType="application/vnd.openxmlformats-officedocument.presentationml.slide+xml"/>
  <Override PartName="/ppt/slides/slide1201.xml" ContentType="application/vnd.openxmlformats-officedocument.presentationml.slide+xml"/>
  <Override PartName="/ppt/slides/slide1202.xml" ContentType="application/vnd.openxmlformats-officedocument.presentationml.slide+xml"/>
  <Override PartName="/ppt/slides/slide1203.xml" ContentType="application/vnd.openxmlformats-officedocument.presentationml.slide+xml"/>
  <Override PartName="/ppt/slides/slide1204.xml" ContentType="application/vnd.openxmlformats-officedocument.presentationml.slide+xml"/>
  <Override PartName="/ppt/slides/slide1205.xml" ContentType="application/vnd.openxmlformats-officedocument.presentationml.slide+xml"/>
  <Override PartName="/ppt/slides/slide1206.xml" ContentType="application/vnd.openxmlformats-officedocument.presentationml.slide+xml"/>
  <Override PartName="/ppt/slides/slide1207.xml" ContentType="application/vnd.openxmlformats-officedocument.presentationml.slide+xml"/>
  <Override PartName="/ppt/slides/slide1208.xml" ContentType="application/vnd.openxmlformats-officedocument.presentationml.slide+xml"/>
  <Override PartName="/ppt/slides/slide1209.xml" ContentType="application/vnd.openxmlformats-officedocument.presentationml.slide+xml"/>
  <Override PartName="/ppt/slides/slide121.xml" ContentType="application/vnd.openxmlformats-officedocument.presentationml.slide+xml"/>
  <Override PartName="/ppt/slides/slide1210.xml" ContentType="application/vnd.openxmlformats-officedocument.presentationml.slide+xml"/>
  <Override PartName="/ppt/slides/slide1211.xml" ContentType="application/vnd.openxmlformats-officedocument.presentationml.slide+xml"/>
  <Override PartName="/ppt/slides/slide1212.xml" ContentType="application/vnd.openxmlformats-officedocument.presentationml.slide+xml"/>
  <Override PartName="/ppt/slides/slide1213.xml" ContentType="application/vnd.openxmlformats-officedocument.presentationml.slide+xml"/>
  <Override PartName="/ppt/slides/slide1214.xml" ContentType="application/vnd.openxmlformats-officedocument.presentationml.slide+xml"/>
  <Override PartName="/ppt/slides/slide1215.xml" ContentType="application/vnd.openxmlformats-officedocument.presentationml.slide+xml"/>
  <Override PartName="/ppt/slides/slide1216.xml" ContentType="application/vnd.openxmlformats-officedocument.presentationml.slide+xml"/>
  <Override PartName="/ppt/slides/slide1217.xml" ContentType="application/vnd.openxmlformats-officedocument.presentationml.slide+xml"/>
  <Override PartName="/ppt/slides/slide1218.xml" ContentType="application/vnd.openxmlformats-officedocument.presentationml.slide+xml"/>
  <Override PartName="/ppt/slides/slide1219.xml" ContentType="application/vnd.openxmlformats-officedocument.presentationml.slide+xml"/>
  <Override PartName="/ppt/slides/slide122.xml" ContentType="application/vnd.openxmlformats-officedocument.presentationml.slide+xml"/>
  <Override PartName="/ppt/slides/slide1220.xml" ContentType="application/vnd.openxmlformats-officedocument.presentationml.slide+xml"/>
  <Override PartName="/ppt/slides/slide1221.xml" ContentType="application/vnd.openxmlformats-officedocument.presentationml.slide+xml"/>
  <Override PartName="/ppt/slides/slide1222.xml" ContentType="application/vnd.openxmlformats-officedocument.presentationml.slide+xml"/>
  <Override PartName="/ppt/slides/slide1223.xml" ContentType="application/vnd.openxmlformats-officedocument.presentationml.slide+xml"/>
  <Override PartName="/ppt/slides/slide1224.xml" ContentType="application/vnd.openxmlformats-officedocument.presentationml.slide+xml"/>
  <Override PartName="/ppt/slides/slide1225.xml" ContentType="application/vnd.openxmlformats-officedocument.presentationml.slide+xml"/>
  <Override PartName="/ppt/slides/slide1226.xml" ContentType="application/vnd.openxmlformats-officedocument.presentationml.slide+xml"/>
  <Override PartName="/ppt/slides/slide1227.xml" ContentType="application/vnd.openxmlformats-officedocument.presentationml.slide+xml"/>
  <Override PartName="/ppt/slides/slide1228.xml" ContentType="application/vnd.openxmlformats-officedocument.presentationml.slide+xml"/>
  <Override PartName="/ppt/slides/slide1229.xml" ContentType="application/vnd.openxmlformats-officedocument.presentationml.slide+xml"/>
  <Override PartName="/ppt/slides/slide123.xml" ContentType="application/vnd.openxmlformats-officedocument.presentationml.slide+xml"/>
  <Override PartName="/ppt/slides/slide1230.xml" ContentType="application/vnd.openxmlformats-officedocument.presentationml.slide+xml"/>
  <Override PartName="/ppt/slides/slide1231.xml" ContentType="application/vnd.openxmlformats-officedocument.presentationml.slide+xml"/>
  <Override PartName="/ppt/slides/slide1232.xml" ContentType="application/vnd.openxmlformats-officedocument.presentationml.slide+xml"/>
  <Override PartName="/ppt/slides/slide1233.xml" ContentType="application/vnd.openxmlformats-officedocument.presentationml.slide+xml"/>
  <Override PartName="/ppt/slides/slide1234.xml" ContentType="application/vnd.openxmlformats-officedocument.presentationml.slide+xml"/>
  <Override PartName="/ppt/slides/slide1235.xml" ContentType="application/vnd.openxmlformats-officedocument.presentationml.slide+xml"/>
  <Override PartName="/ppt/slides/slide1236.xml" ContentType="application/vnd.openxmlformats-officedocument.presentationml.slide+xml"/>
  <Override PartName="/ppt/slides/slide1237.xml" ContentType="application/vnd.openxmlformats-officedocument.presentationml.slide+xml"/>
  <Override PartName="/ppt/slides/slide1238.xml" ContentType="application/vnd.openxmlformats-officedocument.presentationml.slide+xml"/>
  <Override PartName="/ppt/slides/slide1239.xml" ContentType="application/vnd.openxmlformats-officedocument.presentationml.slide+xml"/>
  <Override PartName="/ppt/slides/slide124.xml" ContentType="application/vnd.openxmlformats-officedocument.presentationml.slide+xml"/>
  <Override PartName="/ppt/slides/slide1240.xml" ContentType="application/vnd.openxmlformats-officedocument.presentationml.slide+xml"/>
  <Override PartName="/ppt/slides/slide1241.xml" ContentType="application/vnd.openxmlformats-officedocument.presentationml.slide+xml"/>
  <Override PartName="/ppt/slides/slide1242.xml" ContentType="application/vnd.openxmlformats-officedocument.presentationml.slide+xml"/>
  <Override PartName="/ppt/slides/slide1243.xml" ContentType="application/vnd.openxmlformats-officedocument.presentationml.slide+xml"/>
  <Override PartName="/ppt/slides/slide1244.xml" ContentType="application/vnd.openxmlformats-officedocument.presentationml.slide+xml"/>
  <Override PartName="/ppt/slides/slide1245.xml" ContentType="application/vnd.openxmlformats-officedocument.presentationml.slide+xml"/>
  <Override PartName="/ppt/slides/slide1246.xml" ContentType="application/vnd.openxmlformats-officedocument.presentationml.slide+xml"/>
  <Override PartName="/ppt/slides/slide1247.xml" ContentType="application/vnd.openxmlformats-officedocument.presentationml.slide+xml"/>
  <Override PartName="/ppt/slides/slide1248.xml" ContentType="application/vnd.openxmlformats-officedocument.presentationml.slide+xml"/>
  <Override PartName="/ppt/slides/slide1249.xml" ContentType="application/vnd.openxmlformats-officedocument.presentationml.slide+xml"/>
  <Override PartName="/ppt/slides/slide125.xml" ContentType="application/vnd.openxmlformats-officedocument.presentationml.slide+xml"/>
  <Override PartName="/ppt/slides/slide1250.xml" ContentType="application/vnd.openxmlformats-officedocument.presentationml.slide+xml"/>
  <Override PartName="/ppt/slides/slide1251.xml" ContentType="application/vnd.openxmlformats-officedocument.presentationml.slide+xml"/>
  <Override PartName="/ppt/slides/slide1252.xml" ContentType="application/vnd.openxmlformats-officedocument.presentationml.slide+xml"/>
  <Override PartName="/ppt/slides/slide1253.xml" ContentType="application/vnd.openxmlformats-officedocument.presentationml.slide+xml"/>
  <Override PartName="/ppt/slides/slide1254.xml" ContentType="application/vnd.openxmlformats-officedocument.presentationml.slide+xml"/>
  <Override PartName="/ppt/slides/slide1255.xml" ContentType="application/vnd.openxmlformats-officedocument.presentationml.slide+xml"/>
  <Override PartName="/ppt/slides/slide1256.xml" ContentType="application/vnd.openxmlformats-officedocument.presentationml.slide+xml"/>
  <Override PartName="/ppt/slides/slide1257.xml" ContentType="application/vnd.openxmlformats-officedocument.presentationml.slide+xml"/>
  <Override PartName="/ppt/slides/slide1258.xml" ContentType="application/vnd.openxmlformats-officedocument.presentationml.slide+xml"/>
  <Override PartName="/ppt/slides/slide1259.xml" ContentType="application/vnd.openxmlformats-officedocument.presentationml.slide+xml"/>
  <Override PartName="/ppt/slides/slide126.xml" ContentType="application/vnd.openxmlformats-officedocument.presentationml.slide+xml"/>
  <Override PartName="/ppt/slides/slide1260.xml" ContentType="application/vnd.openxmlformats-officedocument.presentationml.slide+xml"/>
  <Override PartName="/ppt/slides/slide1261.xml" ContentType="application/vnd.openxmlformats-officedocument.presentationml.slide+xml"/>
  <Override PartName="/ppt/slides/slide1262.xml" ContentType="application/vnd.openxmlformats-officedocument.presentationml.slide+xml"/>
  <Override PartName="/ppt/slides/slide1263.xml" ContentType="application/vnd.openxmlformats-officedocument.presentationml.slide+xml"/>
  <Override PartName="/ppt/slides/slide1264.xml" ContentType="application/vnd.openxmlformats-officedocument.presentationml.slide+xml"/>
  <Override PartName="/ppt/slides/slide1265.xml" ContentType="application/vnd.openxmlformats-officedocument.presentationml.slide+xml"/>
  <Override PartName="/ppt/slides/slide1266.xml" ContentType="application/vnd.openxmlformats-officedocument.presentationml.slide+xml"/>
  <Override PartName="/ppt/slides/slide1267.xml" ContentType="application/vnd.openxmlformats-officedocument.presentationml.slide+xml"/>
  <Override PartName="/ppt/slides/slide1268.xml" ContentType="application/vnd.openxmlformats-officedocument.presentationml.slide+xml"/>
  <Override PartName="/ppt/slides/slide1269.xml" ContentType="application/vnd.openxmlformats-officedocument.presentationml.slide+xml"/>
  <Override PartName="/ppt/slides/slide127.xml" ContentType="application/vnd.openxmlformats-officedocument.presentationml.slide+xml"/>
  <Override PartName="/ppt/slides/slide1270.xml" ContentType="application/vnd.openxmlformats-officedocument.presentationml.slide+xml"/>
  <Override PartName="/ppt/slides/slide1271.xml" ContentType="application/vnd.openxmlformats-officedocument.presentationml.slide+xml"/>
  <Override PartName="/ppt/slides/slide1272.xml" ContentType="application/vnd.openxmlformats-officedocument.presentationml.slide+xml"/>
  <Override PartName="/ppt/slides/slide1273.xml" ContentType="application/vnd.openxmlformats-officedocument.presentationml.slide+xml"/>
  <Override PartName="/ppt/slides/slide1274.xml" ContentType="application/vnd.openxmlformats-officedocument.presentationml.slide+xml"/>
  <Override PartName="/ppt/slides/slide1275.xml" ContentType="application/vnd.openxmlformats-officedocument.presentationml.slide+xml"/>
  <Override PartName="/ppt/slides/slide1276.xml" ContentType="application/vnd.openxmlformats-officedocument.presentationml.slide+xml"/>
  <Override PartName="/ppt/slides/slide1277.xml" ContentType="application/vnd.openxmlformats-officedocument.presentationml.slide+xml"/>
  <Override PartName="/ppt/slides/slide1278.xml" ContentType="application/vnd.openxmlformats-officedocument.presentationml.slide+xml"/>
  <Override PartName="/ppt/slides/slide1279.xml" ContentType="application/vnd.openxmlformats-officedocument.presentationml.slide+xml"/>
  <Override PartName="/ppt/slides/slide128.xml" ContentType="application/vnd.openxmlformats-officedocument.presentationml.slide+xml"/>
  <Override PartName="/ppt/slides/slide1280.xml" ContentType="application/vnd.openxmlformats-officedocument.presentationml.slide+xml"/>
  <Override PartName="/ppt/slides/slide1281.xml" ContentType="application/vnd.openxmlformats-officedocument.presentationml.slide+xml"/>
  <Override PartName="/ppt/slides/slide1282.xml" ContentType="application/vnd.openxmlformats-officedocument.presentationml.slide+xml"/>
  <Override PartName="/ppt/slides/slide1283.xml" ContentType="application/vnd.openxmlformats-officedocument.presentationml.slide+xml"/>
  <Override PartName="/ppt/slides/slide1284.xml" ContentType="application/vnd.openxmlformats-officedocument.presentationml.slide+xml"/>
  <Override PartName="/ppt/slides/slide1285.xml" ContentType="application/vnd.openxmlformats-officedocument.presentationml.slide+xml"/>
  <Override PartName="/ppt/slides/slide1286.xml" ContentType="application/vnd.openxmlformats-officedocument.presentationml.slide+xml"/>
  <Override PartName="/ppt/slides/slide1287.xml" ContentType="application/vnd.openxmlformats-officedocument.presentationml.slide+xml"/>
  <Override PartName="/ppt/slides/slide1288.xml" ContentType="application/vnd.openxmlformats-officedocument.presentationml.slide+xml"/>
  <Override PartName="/ppt/slides/slide1289.xml" ContentType="application/vnd.openxmlformats-officedocument.presentationml.slide+xml"/>
  <Override PartName="/ppt/slides/slide129.xml" ContentType="application/vnd.openxmlformats-officedocument.presentationml.slide+xml"/>
  <Override PartName="/ppt/slides/slide1290.xml" ContentType="application/vnd.openxmlformats-officedocument.presentationml.slide+xml"/>
  <Override PartName="/ppt/slides/slide1291.xml" ContentType="application/vnd.openxmlformats-officedocument.presentationml.slide+xml"/>
  <Override PartName="/ppt/slides/slide1292.xml" ContentType="application/vnd.openxmlformats-officedocument.presentationml.slide+xml"/>
  <Override PartName="/ppt/slides/slide1293.xml" ContentType="application/vnd.openxmlformats-officedocument.presentationml.slide+xml"/>
  <Override PartName="/ppt/slides/slide1294.xml" ContentType="application/vnd.openxmlformats-officedocument.presentationml.slide+xml"/>
  <Override PartName="/ppt/slides/slide1295.xml" ContentType="application/vnd.openxmlformats-officedocument.presentationml.slide+xml"/>
  <Override PartName="/ppt/slides/slide1296.xml" ContentType="application/vnd.openxmlformats-officedocument.presentationml.slide+xml"/>
  <Override PartName="/ppt/slides/slide1297.xml" ContentType="application/vnd.openxmlformats-officedocument.presentationml.slide+xml"/>
  <Override PartName="/ppt/slides/slide1298.xml" ContentType="application/vnd.openxmlformats-officedocument.presentationml.slide+xml"/>
  <Override PartName="/ppt/slides/slide129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00.xml" ContentType="application/vnd.openxmlformats-officedocument.presentationml.slide+xml"/>
  <Override PartName="/ppt/slides/slide1301.xml" ContentType="application/vnd.openxmlformats-officedocument.presentationml.slide+xml"/>
  <Override PartName="/ppt/slides/slide1302.xml" ContentType="application/vnd.openxmlformats-officedocument.presentationml.slide+xml"/>
  <Override PartName="/ppt/slides/slide1303.xml" ContentType="application/vnd.openxmlformats-officedocument.presentationml.slide+xml"/>
  <Override PartName="/ppt/slides/slide1304.xml" ContentType="application/vnd.openxmlformats-officedocument.presentationml.slide+xml"/>
  <Override PartName="/ppt/slides/slide1305.xml" ContentType="application/vnd.openxmlformats-officedocument.presentationml.slide+xml"/>
  <Override PartName="/ppt/slides/slide1306.xml" ContentType="application/vnd.openxmlformats-officedocument.presentationml.slide+xml"/>
  <Override PartName="/ppt/slides/slide1307.xml" ContentType="application/vnd.openxmlformats-officedocument.presentationml.slide+xml"/>
  <Override PartName="/ppt/slides/slide1308.xml" ContentType="application/vnd.openxmlformats-officedocument.presentationml.slide+xml"/>
  <Override PartName="/ppt/slides/slide1309.xml" ContentType="application/vnd.openxmlformats-officedocument.presentationml.slide+xml"/>
  <Override PartName="/ppt/slides/slide131.xml" ContentType="application/vnd.openxmlformats-officedocument.presentationml.slide+xml"/>
  <Override PartName="/ppt/slides/slide1310.xml" ContentType="application/vnd.openxmlformats-officedocument.presentationml.slide+xml"/>
  <Override PartName="/ppt/slides/slide1311.xml" ContentType="application/vnd.openxmlformats-officedocument.presentationml.slide+xml"/>
  <Override PartName="/ppt/slides/slide1312.xml" ContentType="application/vnd.openxmlformats-officedocument.presentationml.slide+xml"/>
  <Override PartName="/ppt/slides/slide1313.xml" ContentType="application/vnd.openxmlformats-officedocument.presentationml.slide+xml"/>
  <Override PartName="/ppt/slides/slide1314.xml" ContentType="application/vnd.openxmlformats-officedocument.presentationml.slide+xml"/>
  <Override PartName="/ppt/slides/slide1315.xml" ContentType="application/vnd.openxmlformats-officedocument.presentationml.slide+xml"/>
  <Override PartName="/ppt/slides/slide1316.xml" ContentType="application/vnd.openxmlformats-officedocument.presentationml.slide+xml"/>
  <Override PartName="/ppt/slides/slide1317.xml" ContentType="application/vnd.openxmlformats-officedocument.presentationml.slide+xml"/>
  <Override PartName="/ppt/slides/slide1318.xml" ContentType="application/vnd.openxmlformats-officedocument.presentationml.slide+xml"/>
  <Override PartName="/ppt/slides/slide1319.xml" ContentType="application/vnd.openxmlformats-officedocument.presentationml.slide+xml"/>
  <Override PartName="/ppt/slides/slide132.xml" ContentType="application/vnd.openxmlformats-officedocument.presentationml.slide+xml"/>
  <Override PartName="/ppt/slides/slide1320.xml" ContentType="application/vnd.openxmlformats-officedocument.presentationml.slide+xml"/>
  <Override PartName="/ppt/slides/slide1321.xml" ContentType="application/vnd.openxmlformats-officedocument.presentationml.slide+xml"/>
  <Override PartName="/ppt/slides/slide1322.xml" ContentType="application/vnd.openxmlformats-officedocument.presentationml.slide+xml"/>
  <Override PartName="/ppt/slides/slide1323.xml" ContentType="application/vnd.openxmlformats-officedocument.presentationml.slide+xml"/>
  <Override PartName="/ppt/slides/slide1324.xml" ContentType="application/vnd.openxmlformats-officedocument.presentationml.slide+xml"/>
  <Override PartName="/ppt/slides/slide1325.xml" ContentType="application/vnd.openxmlformats-officedocument.presentationml.slide+xml"/>
  <Override PartName="/ppt/slides/slide1326.xml" ContentType="application/vnd.openxmlformats-officedocument.presentationml.slide+xml"/>
  <Override PartName="/ppt/slides/slide1327.xml" ContentType="application/vnd.openxmlformats-officedocument.presentationml.slide+xml"/>
  <Override PartName="/ppt/slides/slide1328.xml" ContentType="application/vnd.openxmlformats-officedocument.presentationml.slide+xml"/>
  <Override PartName="/ppt/slides/slide1329.xml" ContentType="application/vnd.openxmlformats-officedocument.presentationml.slide+xml"/>
  <Override PartName="/ppt/slides/slide133.xml" ContentType="application/vnd.openxmlformats-officedocument.presentationml.slide+xml"/>
  <Override PartName="/ppt/slides/slide1330.xml" ContentType="application/vnd.openxmlformats-officedocument.presentationml.slide+xml"/>
  <Override PartName="/ppt/slides/slide1331.xml" ContentType="application/vnd.openxmlformats-officedocument.presentationml.slide+xml"/>
  <Override PartName="/ppt/slides/slide1332.xml" ContentType="application/vnd.openxmlformats-officedocument.presentationml.slide+xml"/>
  <Override PartName="/ppt/slides/slide1333.xml" ContentType="application/vnd.openxmlformats-officedocument.presentationml.slide+xml"/>
  <Override PartName="/ppt/slides/slide1334.xml" ContentType="application/vnd.openxmlformats-officedocument.presentationml.slide+xml"/>
  <Override PartName="/ppt/slides/slide1335.xml" ContentType="application/vnd.openxmlformats-officedocument.presentationml.slide+xml"/>
  <Override PartName="/ppt/slides/slide1336.xml" ContentType="application/vnd.openxmlformats-officedocument.presentationml.slide+xml"/>
  <Override PartName="/ppt/slides/slide1337.xml" ContentType="application/vnd.openxmlformats-officedocument.presentationml.slide+xml"/>
  <Override PartName="/ppt/slides/slide1338.xml" ContentType="application/vnd.openxmlformats-officedocument.presentationml.slide+xml"/>
  <Override PartName="/ppt/slides/slide1339.xml" ContentType="application/vnd.openxmlformats-officedocument.presentationml.slide+xml"/>
  <Override PartName="/ppt/slides/slide134.xml" ContentType="application/vnd.openxmlformats-officedocument.presentationml.slide+xml"/>
  <Override PartName="/ppt/slides/slide1340.xml" ContentType="application/vnd.openxmlformats-officedocument.presentationml.slide+xml"/>
  <Override PartName="/ppt/slides/slide1341.xml" ContentType="application/vnd.openxmlformats-officedocument.presentationml.slide+xml"/>
  <Override PartName="/ppt/slides/slide1342.xml" ContentType="application/vnd.openxmlformats-officedocument.presentationml.slide+xml"/>
  <Override PartName="/ppt/slides/slide1343.xml" ContentType="application/vnd.openxmlformats-officedocument.presentationml.slide+xml"/>
  <Override PartName="/ppt/slides/slide1344.xml" ContentType="application/vnd.openxmlformats-officedocument.presentationml.slide+xml"/>
  <Override PartName="/ppt/slides/slide1345.xml" ContentType="application/vnd.openxmlformats-officedocument.presentationml.slide+xml"/>
  <Override PartName="/ppt/slides/slide1346.xml" ContentType="application/vnd.openxmlformats-officedocument.presentationml.slide+xml"/>
  <Override PartName="/ppt/slides/slide1347.xml" ContentType="application/vnd.openxmlformats-officedocument.presentationml.slide+xml"/>
  <Override PartName="/ppt/slides/slide1348.xml" ContentType="application/vnd.openxmlformats-officedocument.presentationml.slide+xml"/>
  <Override PartName="/ppt/slides/slide1349.xml" ContentType="application/vnd.openxmlformats-officedocument.presentationml.slide+xml"/>
  <Override PartName="/ppt/slides/slide135.xml" ContentType="application/vnd.openxmlformats-officedocument.presentationml.slide+xml"/>
  <Override PartName="/ppt/slides/slide1350.xml" ContentType="application/vnd.openxmlformats-officedocument.presentationml.slide+xml"/>
  <Override PartName="/ppt/slides/slide1351.xml" ContentType="application/vnd.openxmlformats-officedocument.presentationml.slide+xml"/>
  <Override PartName="/ppt/slides/slide1352.xml" ContentType="application/vnd.openxmlformats-officedocument.presentationml.slide+xml"/>
  <Override PartName="/ppt/slides/slide1353.xml" ContentType="application/vnd.openxmlformats-officedocument.presentationml.slide+xml"/>
  <Override PartName="/ppt/slides/slide1354.xml" ContentType="application/vnd.openxmlformats-officedocument.presentationml.slide+xml"/>
  <Override PartName="/ppt/slides/slide1355.xml" ContentType="application/vnd.openxmlformats-officedocument.presentationml.slide+xml"/>
  <Override PartName="/ppt/slides/slide1356.xml" ContentType="application/vnd.openxmlformats-officedocument.presentationml.slide+xml"/>
  <Override PartName="/ppt/slides/slide1357.xml" ContentType="application/vnd.openxmlformats-officedocument.presentationml.slide+xml"/>
  <Override PartName="/ppt/slides/slide1358.xml" ContentType="application/vnd.openxmlformats-officedocument.presentationml.slide+xml"/>
  <Override PartName="/ppt/slides/slide1359.xml" ContentType="application/vnd.openxmlformats-officedocument.presentationml.slide+xml"/>
  <Override PartName="/ppt/slides/slide136.xml" ContentType="application/vnd.openxmlformats-officedocument.presentationml.slide+xml"/>
  <Override PartName="/ppt/slides/slide1360.xml" ContentType="application/vnd.openxmlformats-officedocument.presentationml.slide+xml"/>
  <Override PartName="/ppt/slides/slide1361.xml" ContentType="application/vnd.openxmlformats-officedocument.presentationml.slide+xml"/>
  <Override PartName="/ppt/slides/slide1362.xml" ContentType="application/vnd.openxmlformats-officedocument.presentationml.slide+xml"/>
  <Override PartName="/ppt/slides/slide1363.xml" ContentType="application/vnd.openxmlformats-officedocument.presentationml.slide+xml"/>
  <Override PartName="/ppt/slides/slide1364.xml" ContentType="application/vnd.openxmlformats-officedocument.presentationml.slide+xml"/>
  <Override PartName="/ppt/slides/slide1365.xml" ContentType="application/vnd.openxmlformats-officedocument.presentationml.slide+xml"/>
  <Override PartName="/ppt/slides/slide1366.xml" ContentType="application/vnd.openxmlformats-officedocument.presentationml.slide+xml"/>
  <Override PartName="/ppt/slides/slide1367.xml" ContentType="application/vnd.openxmlformats-officedocument.presentationml.slide+xml"/>
  <Override PartName="/ppt/slides/slide1368.xml" ContentType="application/vnd.openxmlformats-officedocument.presentationml.slide+xml"/>
  <Override PartName="/ppt/slides/slide1369.xml" ContentType="application/vnd.openxmlformats-officedocument.presentationml.slide+xml"/>
  <Override PartName="/ppt/slides/slide137.xml" ContentType="application/vnd.openxmlformats-officedocument.presentationml.slide+xml"/>
  <Override PartName="/ppt/slides/slide1370.xml" ContentType="application/vnd.openxmlformats-officedocument.presentationml.slide+xml"/>
  <Override PartName="/ppt/slides/slide1371.xml" ContentType="application/vnd.openxmlformats-officedocument.presentationml.slide+xml"/>
  <Override PartName="/ppt/slides/slide1372.xml" ContentType="application/vnd.openxmlformats-officedocument.presentationml.slide+xml"/>
  <Override PartName="/ppt/slides/slide1373.xml" ContentType="application/vnd.openxmlformats-officedocument.presentationml.slide+xml"/>
  <Override PartName="/ppt/slides/slide1374.xml" ContentType="application/vnd.openxmlformats-officedocument.presentationml.slide+xml"/>
  <Override PartName="/ppt/slides/slide1375.xml" ContentType="application/vnd.openxmlformats-officedocument.presentationml.slide+xml"/>
  <Override PartName="/ppt/slides/slide1376.xml" ContentType="application/vnd.openxmlformats-officedocument.presentationml.slide+xml"/>
  <Override PartName="/ppt/slides/slide1377.xml" ContentType="application/vnd.openxmlformats-officedocument.presentationml.slide+xml"/>
  <Override PartName="/ppt/slides/slide1378.xml" ContentType="application/vnd.openxmlformats-officedocument.presentationml.slide+xml"/>
  <Override PartName="/ppt/slides/slide1379.xml" ContentType="application/vnd.openxmlformats-officedocument.presentationml.slide+xml"/>
  <Override PartName="/ppt/slides/slide138.xml" ContentType="application/vnd.openxmlformats-officedocument.presentationml.slide+xml"/>
  <Override PartName="/ppt/slides/slide1380.xml" ContentType="application/vnd.openxmlformats-officedocument.presentationml.slide+xml"/>
  <Override PartName="/ppt/slides/slide1381.xml" ContentType="application/vnd.openxmlformats-officedocument.presentationml.slide+xml"/>
  <Override PartName="/ppt/slides/slide1382.xml" ContentType="application/vnd.openxmlformats-officedocument.presentationml.slide+xml"/>
  <Override PartName="/ppt/slides/slide1383.xml" ContentType="application/vnd.openxmlformats-officedocument.presentationml.slide+xml"/>
  <Override PartName="/ppt/slides/slide1384.xml" ContentType="application/vnd.openxmlformats-officedocument.presentationml.slide+xml"/>
  <Override PartName="/ppt/slides/slide1385.xml" ContentType="application/vnd.openxmlformats-officedocument.presentationml.slide+xml"/>
  <Override PartName="/ppt/slides/slide1386.xml" ContentType="application/vnd.openxmlformats-officedocument.presentationml.slide+xml"/>
  <Override PartName="/ppt/slides/slide1387.xml" ContentType="application/vnd.openxmlformats-officedocument.presentationml.slide+xml"/>
  <Override PartName="/ppt/slides/slide1388.xml" ContentType="application/vnd.openxmlformats-officedocument.presentationml.slide+xml"/>
  <Override PartName="/ppt/slides/slide1389.xml" ContentType="application/vnd.openxmlformats-officedocument.presentationml.slide+xml"/>
  <Override PartName="/ppt/slides/slide139.xml" ContentType="application/vnd.openxmlformats-officedocument.presentationml.slide+xml"/>
  <Override PartName="/ppt/slides/slide1390.xml" ContentType="application/vnd.openxmlformats-officedocument.presentationml.slide+xml"/>
  <Override PartName="/ppt/slides/slide1391.xml" ContentType="application/vnd.openxmlformats-officedocument.presentationml.slide+xml"/>
  <Override PartName="/ppt/slides/slide1392.xml" ContentType="application/vnd.openxmlformats-officedocument.presentationml.slide+xml"/>
  <Override PartName="/ppt/slides/slide1393.xml" ContentType="application/vnd.openxmlformats-officedocument.presentationml.slide+xml"/>
  <Override PartName="/ppt/slides/slide1394.xml" ContentType="application/vnd.openxmlformats-officedocument.presentationml.slide+xml"/>
  <Override PartName="/ppt/slides/slide1395.xml" ContentType="application/vnd.openxmlformats-officedocument.presentationml.slide+xml"/>
  <Override PartName="/ppt/slides/slide1396.xml" ContentType="application/vnd.openxmlformats-officedocument.presentationml.slide+xml"/>
  <Override PartName="/ppt/slides/slide1397.xml" ContentType="application/vnd.openxmlformats-officedocument.presentationml.slide+xml"/>
  <Override PartName="/ppt/slides/slide1398.xml" ContentType="application/vnd.openxmlformats-officedocument.presentationml.slide+xml"/>
  <Override PartName="/ppt/slides/slide139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00.xml" ContentType="application/vnd.openxmlformats-officedocument.presentationml.slide+xml"/>
  <Override PartName="/ppt/slides/slide1401.xml" ContentType="application/vnd.openxmlformats-officedocument.presentationml.slide+xml"/>
  <Override PartName="/ppt/slides/slide1402.xml" ContentType="application/vnd.openxmlformats-officedocument.presentationml.slide+xml"/>
  <Override PartName="/ppt/slides/slide1403.xml" ContentType="application/vnd.openxmlformats-officedocument.presentationml.slide+xml"/>
  <Override PartName="/ppt/slides/slide1404.xml" ContentType="application/vnd.openxmlformats-officedocument.presentationml.slide+xml"/>
  <Override PartName="/ppt/slides/slide1405.xml" ContentType="application/vnd.openxmlformats-officedocument.presentationml.slide+xml"/>
  <Override PartName="/ppt/slides/slide1406.xml" ContentType="application/vnd.openxmlformats-officedocument.presentationml.slide+xml"/>
  <Override PartName="/ppt/slides/slide1407.xml" ContentType="application/vnd.openxmlformats-officedocument.presentationml.slide+xml"/>
  <Override PartName="/ppt/slides/slide1408.xml" ContentType="application/vnd.openxmlformats-officedocument.presentationml.slide+xml"/>
  <Override PartName="/ppt/slides/slide1409.xml" ContentType="application/vnd.openxmlformats-officedocument.presentationml.slide+xml"/>
  <Override PartName="/ppt/slides/slide141.xml" ContentType="application/vnd.openxmlformats-officedocument.presentationml.slide+xml"/>
  <Override PartName="/ppt/slides/slide1410.xml" ContentType="application/vnd.openxmlformats-officedocument.presentationml.slide+xml"/>
  <Override PartName="/ppt/slides/slide141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470" r:id="rId221"/>
    <p:sldId id="471" r:id="rId222"/>
    <p:sldId id="472" r:id="rId223"/>
    <p:sldId id="473" r:id="rId224"/>
    <p:sldId id="474" r:id="rId225"/>
    <p:sldId id="475" r:id="rId226"/>
    <p:sldId id="476" r:id="rId227"/>
    <p:sldId id="477" r:id="rId228"/>
    <p:sldId id="478" r:id="rId229"/>
    <p:sldId id="479" r:id="rId230"/>
    <p:sldId id="480" r:id="rId231"/>
    <p:sldId id="481" r:id="rId232"/>
    <p:sldId id="482" r:id="rId233"/>
    <p:sldId id="483" r:id="rId234"/>
    <p:sldId id="484" r:id="rId235"/>
    <p:sldId id="485" r:id="rId236"/>
    <p:sldId id="486" r:id="rId237"/>
    <p:sldId id="487" r:id="rId238"/>
    <p:sldId id="488" r:id="rId239"/>
    <p:sldId id="489" r:id="rId240"/>
    <p:sldId id="490" r:id="rId241"/>
    <p:sldId id="491" r:id="rId242"/>
    <p:sldId id="492" r:id="rId243"/>
    <p:sldId id="493" r:id="rId244"/>
    <p:sldId id="494" r:id="rId245"/>
    <p:sldId id="495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503" r:id="rId254"/>
    <p:sldId id="504" r:id="rId255"/>
    <p:sldId id="505" r:id="rId256"/>
    <p:sldId id="506" r:id="rId257"/>
    <p:sldId id="507" r:id="rId258"/>
    <p:sldId id="508" r:id="rId259"/>
    <p:sldId id="509" r:id="rId260"/>
    <p:sldId id="510" r:id="rId261"/>
    <p:sldId id="511" r:id="rId262"/>
    <p:sldId id="512" r:id="rId263"/>
    <p:sldId id="513" r:id="rId264"/>
    <p:sldId id="514" r:id="rId265"/>
    <p:sldId id="515" r:id="rId266"/>
    <p:sldId id="516" r:id="rId267"/>
    <p:sldId id="517" r:id="rId268"/>
    <p:sldId id="518" r:id="rId269"/>
    <p:sldId id="519" r:id="rId270"/>
    <p:sldId id="520" r:id="rId271"/>
    <p:sldId id="521" r:id="rId272"/>
    <p:sldId id="522" r:id="rId273"/>
    <p:sldId id="523" r:id="rId274"/>
    <p:sldId id="524" r:id="rId275"/>
    <p:sldId id="525" r:id="rId276"/>
    <p:sldId id="526" r:id="rId277"/>
    <p:sldId id="527" r:id="rId278"/>
    <p:sldId id="528" r:id="rId279"/>
    <p:sldId id="529" r:id="rId280"/>
    <p:sldId id="530" r:id="rId281"/>
    <p:sldId id="531" r:id="rId282"/>
    <p:sldId id="532" r:id="rId283"/>
    <p:sldId id="533" r:id="rId284"/>
    <p:sldId id="534" r:id="rId285"/>
    <p:sldId id="535" r:id="rId286"/>
    <p:sldId id="536" r:id="rId287"/>
    <p:sldId id="537" r:id="rId288"/>
    <p:sldId id="538" r:id="rId289"/>
    <p:sldId id="539" r:id="rId290"/>
    <p:sldId id="540" r:id="rId291"/>
    <p:sldId id="541" r:id="rId292"/>
    <p:sldId id="542" r:id="rId293"/>
    <p:sldId id="543" r:id="rId294"/>
    <p:sldId id="544" r:id="rId295"/>
    <p:sldId id="545" r:id="rId296"/>
    <p:sldId id="546" r:id="rId297"/>
    <p:sldId id="547" r:id="rId298"/>
    <p:sldId id="548" r:id="rId299"/>
    <p:sldId id="549" r:id="rId300"/>
    <p:sldId id="550" r:id="rId301"/>
    <p:sldId id="551" r:id="rId302"/>
    <p:sldId id="552" r:id="rId303"/>
    <p:sldId id="553" r:id="rId304"/>
    <p:sldId id="554" r:id="rId305"/>
    <p:sldId id="555" r:id="rId306"/>
    <p:sldId id="556" r:id="rId307"/>
    <p:sldId id="557" r:id="rId308"/>
    <p:sldId id="558" r:id="rId309"/>
    <p:sldId id="559" r:id="rId310"/>
    <p:sldId id="560" r:id="rId311"/>
    <p:sldId id="561" r:id="rId312"/>
    <p:sldId id="562" r:id="rId313"/>
    <p:sldId id="563" r:id="rId314"/>
    <p:sldId id="564" r:id="rId315"/>
    <p:sldId id="565" r:id="rId316"/>
    <p:sldId id="566" r:id="rId317"/>
    <p:sldId id="567" r:id="rId318"/>
    <p:sldId id="568" r:id="rId319"/>
    <p:sldId id="569" r:id="rId320"/>
    <p:sldId id="570" r:id="rId321"/>
    <p:sldId id="571" r:id="rId322"/>
    <p:sldId id="572" r:id="rId323"/>
    <p:sldId id="573" r:id="rId324"/>
    <p:sldId id="574" r:id="rId325"/>
    <p:sldId id="575" r:id="rId326"/>
    <p:sldId id="576" r:id="rId327"/>
    <p:sldId id="577" r:id="rId328"/>
    <p:sldId id="578" r:id="rId329"/>
    <p:sldId id="579" r:id="rId330"/>
    <p:sldId id="580" r:id="rId331"/>
    <p:sldId id="581" r:id="rId332"/>
    <p:sldId id="582" r:id="rId333"/>
    <p:sldId id="583" r:id="rId334"/>
    <p:sldId id="584" r:id="rId335"/>
    <p:sldId id="585" r:id="rId336"/>
    <p:sldId id="586" r:id="rId337"/>
    <p:sldId id="587" r:id="rId338"/>
    <p:sldId id="588" r:id="rId339"/>
    <p:sldId id="589" r:id="rId340"/>
    <p:sldId id="590" r:id="rId341"/>
    <p:sldId id="591" r:id="rId342"/>
    <p:sldId id="592" r:id="rId343"/>
    <p:sldId id="593" r:id="rId344"/>
    <p:sldId id="594" r:id="rId345"/>
    <p:sldId id="595" r:id="rId346"/>
    <p:sldId id="596" r:id="rId347"/>
    <p:sldId id="597" r:id="rId348"/>
    <p:sldId id="598" r:id="rId349"/>
    <p:sldId id="599" r:id="rId350"/>
    <p:sldId id="600" r:id="rId351"/>
    <p:sldId id="601" r:id="rId352"/>
    <p:sldId id="602" r:id="rId353"/>
    <p:sldId id="603" r:id="rId354"/>
    <p:sldId id="604" r:id="rId355"/>
    <p:sldId id="605" r:id="rId356"/>
    <p:sldId id="606" r:id="rId357"/>
    <p:sldId id="607" r:id="rId358"/>
    <p:sldId id="608" r:id="rId359"/>
    <p:sldId id="609" r:id="rId360"/>
    <p:sldId id="610" r:id="rId361"/>
    <p:sldId id="611" r:id="rId362"/>
    <p:sldId id="612" r:id="rId363"/>
    <p:sldId id="613" r:id="rId364"/>
    <p:sldId id="614" r:id="rId365"/>
    <p:sldId id="615" r:id="rId366"/>
    <p:sldId id="616" r:id="rId367"/>
    <p:sldId id="617" r:id="rId368"/>
    <p:sldId id="618" r:id="rId369"/>
    <p:sldId id="619" r:id="rId370"/>
    <p:sldId id="620" r:id="rId371"/>
    <p:sldId id="621" r:id="rId372"/>
    <p:sldId id="622" r:id="rId373"/>
    <p:sldId id="623" r:id="rId374"/>
    <p:sldId id="624" r:id="rId375"/>
    <p:sldId id="625" r:id="rId376"/>
    <p:sldId id="626" r:id="rId377"/>
    <p:sldId id="627" r:id="rId378"/>
    <p:sldId id="628" r:id="rId379"/>
    <p:sldId id="629" r:id="rId380"/>
    <p:sldId id="630" r:id="rId381"/>
    <p:sldId id="631" r:id="rId382"/>
    <p:sldId id="632" r:id="rId383"/>
    <p:sldId id="633" r:id="rId384"/>
    <p:sldId id="634" r:id="rId385"/>
    <p:sldId id="635" r:id="rId386"/>
    <p:sldId id="636" r:id="rId387"/>
    <p:sldId id="637" r:id="rId388"/>
    <p:sldId id="638" r:id="rId389"/>
    <p:sldId id="639" r:id="rId390"/>
    <p:sldId id="640" r:id="rId391"/>
    <p:sldId id="641" r:id="rId392"/>
    <p:sldId id="642" r:id="rId393"/>
    <p:sldId id="643" r:id="rId394"/>
    <p:sldId id="644" r:id="rId395"/>
    <p:sldId id="645" r:id="rId396"/>
    <p:sldId id="646" r:id="rId397"/>
    <p:sldId id="647" r:id="rId398"/>
    <p:sldId id="648" r:id="rId399"/>
    <p:sldId id="649" r:id="rId400"/>
    <p:sldId id="650" r:id="rId401"/>
    <p:sldId id="651" r:id="rId402"/>
    <p:sldId id="652" r:id="rId403"/>
    <p:sldId id="653" r:id="rId404"/>
    <p:sldId id="654" r:id="rId405"/>
    <p:sldId id="655" r:id="rId406"/>
    <p:sldId id="656" r:id="rId407"/>
    <p:sldId id="657" r:id="rId408"/>
    <p:sldId id="658" r:id="rId409"/>
    <p:sldId id="659" r:id="rId410"/>
    <p:sldId id="660" r:id="rId411"/>
    <p:sldId id="661" r:id="rId412"/>
    <p:sldId id="662" r:id="rId413"/>
    <p:sldId id="663" r:id="rId414"/>
    <p:sldId id="664" r:id="rId415"/>
    <p:sldId id="665" r:id="rId416"/>
    <p:sldId id="666" r:id="rId417"/>
    <p:sldId id="667" r:id="rId418"/>
    <p:sldId id="668" r:id="rId419"/>
    <p:sldId id="669" r:id="rId420"/>
    <p:sldId id="670" r:id="rId421"/>
    <p:sldId id="671" r:id="rId422"/>
    <p:sldId id="672" r:id="rId423"/>
    <p:sldId id="673" r:id="rId424"/>
    <p:sldId id="674" r:id="rId425"/>
    <p:sldId id="675" r:id="rId426"/>
    <p:sldId id="676" r:id="rId427"/>
    <p:sldId id="677" r:id="rId428"/>
    <p:sldId id="678" r:id="rId429"/>
    <p:sldId id="679" r:id="rId430"/>
    <p:sldId id="680" r:id="rId431"/>
    <p:sldId id="681" r:id="rId432"/>
    <p:sldId id="682" r:id="rId433"/>
    <p:sldId id="683" r:id="rId434"/>
    <p:sldId id="684" r:id="rId435"/>
    <p:sldId id="685" r:id="rId436"/>
    <p:sldId id="686" r:id="rId437"/>
    <p:sldId id="687" r:id="rId438"/>
    <p:sldId id="688" r:id="rId439"/>
    <p:sldId id="689" r:id="rId440"/>
    <p:sldId id="690" r:id="rId441"/>
    <p:sldId id="691" r:id="rId442"/>
    <p:sldId id="692" r:id="rId443"/>
    <p:sldId id="693" r:id="rId444"/>
    <p:sldId id="694" r:id="rId445"/>
    <p:sldId id="695" r:id="rId446"/>
    <p:sldId id="696" r:id="rId447"/>
    <p:sldId id="697" r:id="rId448"/>
    <p:sldId id="698" r:id="rId449"/>
    <p:sldId id="699" r:id="rId450"/>
    <p:sldId id="700" r:id="rId451"/>
    <p:sldId id="701" r:id="rId452"/>
    <p:sldId id="702" r:id="rId453"/>
    <p:sldId id="703" r:id="rId454"/>
    <p:sldId id="704" r:id="rId455"/>
    <p:sldId id="705" r:id="rId456"/>
    <p:sldId id="706" r:id="rId457"/>
    <p:sldId id="707" r:id="rId458"/>
    <p:sldId id="708" r:id="rId459"/>
    <p:sldId id="709" r:id="rId460"/>
    <p:sldId id="710" r:id="rId461"/>
    <p:sldId id="711" r:id="rId462"/>
    <p:sldId id="712" r:id="rId463"/>
    <p:sldId id="713" r:id="rId464"/>
    <p:sldId id="714" r:id="rId465"/>
    <p:sldId id="715" r:id="rId466"/>
    <p:sldId id="716" r:id="rId467"/>
    <p:sldId id="717" r:id="rId468"/>
    <p:sldId id="718" r:id="rId469"/>
    <p:sldId id="719" r:id="rId470"/>
    <p:sldId id="720" r:id="rId471"/>
    <p:sldId id="721" r:id="rId472"/>
    <p:sldId id="722" r:id="rId473"/>
    <p:sldId id="723" r:id="rId474"/>
    <p:sldId id="724" r:id="rId475"/>
    <p:sldId id="725" r:id="rId476"/>
    <p:sldId id="726" r:id="rId477"/>
    <p:sldId id="727" r:id="rId478"/>
    <p:sldId id="728" r:id="rId479"/>
    <p:sldId id="729" r:id="rId480"/>
    <p:sldId id="730" r:id="rId481"/>
    <p:sldId id="731" r:id="rId482"/>
    <p:sldId id="732" r:id="rId483"/>
    <p:sldId id="733" r:id="rId484"/>
    <p:sldId id="734" r:id="rId485"/>
    <p:sldId id="735" r:id="rId486"/>
    <p:sldId id="736" r:id="rId487"/>
    <p:sldId id="737" r:id="rId488"/>
    <p:sldId id="738" r:id="rId489"/>
    <p:sldId id="739" r:id="rId490"/>
    <p:sldId id="740" r:id="rId491"/>
    <p:sldId id="741" r:id="rId492"/>
    <p:sldId id="742" r:id="rId493"/>
    <p:sldId id="743" r:id="rId494"/>
    <p:sldId id="744" r:id="rId495"/>
    <p:sldId id="745" r:id="rId496"/>
    <p:sldId id="746" r:id="rId497"/>
    <p:sldId id="747" r:id="rId498"/>
    <p:sldId id="748" r:id="rId499"/>
    <p:sldId id="749" r:id="rId500"/>
    <p:sldId id="750" r:id="rId501"/>
    <p:sldId id="751" r:id="rId502"/>
    <p:sldId id="752" r:id="rId503"/>
    <p:sldId id="753" r:id="rId504"/>
    <p:sldId id="754" r:id="rId505"/>
    <p:sldId id="755" r:id="rId506"/>
    <p:sldId id="756" r:id="rId507"/>
    <p:sldId id="757" r:id="rId508"/>
    <p:sldId id="758" r:id="rId509"/>
    <p:sldId id="759" r:id="rId510"/>
    <p:sldId id="760" r:id="rId511"/>
    <p:sldId id="761" r:id="rId512"/>
    <p:sldId id="762" r:id="rId513"/>
    <p:sldId id="763" r:id="rId514"/>
    <p:sldId id="764" r:id="rId515"/>
    <p:sldId id="765" r:id="rId516"/>
    <p:sldId id="766" r:id="rId517"/>
    <p:sldId id="767" r:id="rId518"/>
    <p:sldId id="768" r:id="rId519"/>
    <p:sldId id="769" r:id="rId520"/>
    <p:sldId id="770" r:id="rId521"/>
    <p:sldId id="771" r:id="rId522"/>
    <p:sldId id="772" r:id="rId523"/>
    <p:sldId id="773" r:id="rId524"/>
    <p:sldId id="774" r:id="rId525"/>
    <p:sldId id="775" r:id="rId526"/>
    <p:sldId id="776" r:id="rId527"/>
    <p:sldId id="777" r:id="rId528"/>
    <p:sldId id="778" r:id="rId529"/>
    <p:sldId id="779" r:id="rId530"/>
    <p:sldId id="780" r:id="rId531"/>
    <p:sldId id="781" r:id="rId532"/>
    <p:sldId id="782" r:id="rId533"/>
    <p:sldId id="783" r:id="rId534"/>
    <p:sldId id="784" r:id="rId535"/>
    <p:sldId id="785" r:id="rId536"/>
    <p:sldId id="786" r:id="rId537"/>
    <p:sldId id="787" r:id="rId538"/>
    <p:sldId id="788" r:id="rId539"/>
    <p:sldId id="789" r:id="rId540"/>
    <p:sldId id="790" r:id="rId541"/>
    <p:sldId id="791" r:id="rId542"/>
    <p:sldId id="792" r:id="rId543"/>
    <p:sldId id="793" r:id="rId544"/>
    <p:sldId id="794" r:id="rId545"/>
    <p:sldId id="795" r:id="rId546"/>
    <p:sldId id="796" r:id="rId547"/>
    <p:sldId id="797" r:id="rId548"/>
    <p:sldId id="798" r:id="rId549"/>
    <p:sldId id="799" r:id="rId550"/>
    <p:sldId id="800" r:id="rId551"/>
    <p:sldId id="801" r:id="rId552"/>
    <p:sldId id="802" r:id="rId553"/>
    <p:sldId id="803" r:id="rId554"/>
    <p:sldId id="804" r:id="rId555"/>
    <p:sldId id="805" r:id="rId556"/>
    <p:sldId id="806" r:id="rId557"/>
    <p:sldId id="807" r:id="rId558"/>
    <p:sldId id="808" r:id="rId559"/>
    <p:sldId id="809" r:id="rId560"/>
    <p:sldId id="810" r:id="rId561"/>
    <p:sldId id="811" r:id="rId562"/>
    <p:sldId id="812" r:id="rId563"/>
    <p:sldId id="813" r:id="rId564"/>
    <p:sldId id="814" r:id="rId565"/>
    <p:sldId id="815" r:id="rId566"/>
    <p:sldId id="816" r:id="rId567"/>
    <p:sldId id="817" r:id="rId568"/>
    <p:sldId id="818" r:id="rId569"/>
    <p:sldId id="819" r:id="rId570"/>
    <p:sldId id="820" r:id="rId571"/>
    <p:sldId id="821" r:id="rId572"/>
    <p:sldId id="822" r:id="rId573"/>
    <p:sldId id="823" r:id="rId574"/>
    <p:sldId id="824" r:id="rId575"/>
    <p:sldId id="825" r:id="rId576"/>
    <p:sldId id="826" r:id="rId577"/>
    <p:sldId id="827" r:id="rId578"/>
    <p:sldId id="828" r:id="rId579"/>
    <p:sldId id="829" r:id="rId580"/>
    <p:sldId id="830" r:id="rId581"/>
    <p:sldId id="831" r:id="rId582"/>
    <p:sldId id="832" r:id="rId583"/>
    <p:sldId id="833" r:id="rId584"/>
    <p:sldId id="834" r:id="rId585"/>
    <p:sldId id="835" r:id="rId586"/>
    <p:sldId id="836" r:id="rId587"/>
    <p:sldId id="837" r:id="rId588"/>
    <p:sldId id="838" r:id="rId589"/>
    <p:sldId id="839" r:id="rId590"/>
    <p:sldId id="840" r:id="rId591"/>
    <p:sldId id="841" r:id="rId592"/>
    <p:sldId id="842" r:id="rId593"/>
    <p:sldId id="843" r:id="rId594"/>
    <p:sldId id="844" r:id="rId595"/>
    <p:sldId id="845" r:id="rId596"/>
    <p:sldId id="846" r:id="rId597"/>
    <p:sldId id="847" r:id="rId598"/>
    <p:sldId id="848" r:id="rId599"/>
    <p:sldId id="849" r:id="rId600"/>
    <p:sldId id="850" r:id="rId601"/>
    <p:sldId id="851" r:id="rId602"/>
    <p:sldId id="852" r:id="rId603"/>
    <p:sldId id="853" r:id="rId604"/>
    <p:sldId id="854" r:id="rId605"/>
    <p:sldId id="855" r:id="rId606"/>
    <p:sldId id="856" r:id="rId607"/>
    <p:sldId id="857" r:id="rId608"/>
    <p:sldId id="858" r:id="rId609"/>
    <p:sldId id="859" r:id="rId610"/>
    <p:sldId id="860" r:id="rId611"/>
    <p:sldId id="861" r:id="rId612"/>
    <p:sldId id="862" r:id="rId613"/>
    <p:sldId id="863" r:id="rId614"/>
    <p:sldId id="864" r:id="rId615"/>
    <p:sldId id="865" r:id="rId616"/>
    <p:sldId id="866" r:id="rId617"/>
    <p:sldId id="867" r:id="rId618"/>
    <p:sldId id="868" r:id="rId619"/>
    <p:sldId id="869" r:id="rId620"/>
    <p:sldId id="870" r:id="rId621"/>
    <p:sldId id="871" r:id="rId622"/>
    <p:sldId id="872" r:id="rId623"/>
    <p:sldId id="873" r:id="rId624"/>
    <p:sldId id="874" r:id="rId625"/>
    <p:sldId id="875" r:id="rId626"/>
    <p:sldId id="876" r:id="rId627"/>
    <p:sldId id="877" r:id="rId628"/>
    <p:sldId id="878" r:id="rId629"/>
    <p:sldId id="879" r:id="rId630"/>
    <p:sldId id="880" r:id="rId631"/>
    <p:sldId id="881" r:id="rId632"/>
    <p:sldId id="882" r:id="rId633"/>
    <p:sldId id="883" r:id="rId634"/>
    <p:sldId id="884" r:id="rId635"/>
    <p:sldId id="885" r:id="rId636"/>
    <p:sldId id="886" r:id="rId637"/>
    <p:sldId id="887" r:id="rId638"/>
    <p:sldId id="888" r:id="rId639"/>
    <p:sldId id="889" r:id="rId640"/>
    <p:sldId id="890" r:id="rId641"/>
    <p:sldId id="891" r:id="rId642"/>
    <p:sldId id="892" r:id="rId643"/>
    <p:sldId id="893" r:id="rId644"/>
    <p:sldId id="894" r:id="rId645"/>
    <p:sldId id="895" r:id="rId646"/>
    <p:sldId id="896" r:id="rId647"/>
    <p:sldId id="897" r:id="rId648"/>
    <p:sldId id="898" r:id="rId649"/>
    <p:sldId id="899" r:id="rId650"/>
    <p:sldId id="900" r:id="rId651"/>
    <p:sldId id="901" r:id="rId652"/>
    <p:sldId id="902" r:id="rId653"/>
    <p:sldId id="903" r:id="rId654"/>
    <p:sldId id="904" r:id="rId655"/>
    <p:sldId id="905" r:id="rId656"/>
    <p:sldId id="906" r:id="rId657"/>
    <p:sldId id="907" r:id="rId658"/>
    <p:sldId id="908" r:id="rId659"/>
    <p:sldId id="909" r:id="rId660"/>
    <p:sldId id="910" r:id="rId661"/>
    <p:sldId id="911" r:id="rId662"/>
    <p:sldId id="912" r:id="rId663"/>
    <p:sldId id="913" r:id="rId664"/>
    <p:sldId id="914" r:id="rId665"/>
    <p:sldId id="915" r:id="rId666"/>
    <p:sldId id="916" r:id="rId667"/>
    <p:sldId id="917" r:id="rId668"/>
    <p:sldId id="918" r:id="rId669"/>
    <p:sldId id="919" r:id="rId670"/>
    <p:sldId id="920" r:id="rId671"/>
    <p:sldId id="921" r:id="rId672"/>
    <p:sldId id="922" r:id="rId673"/>
    <p:sldId id="923" r:id="rId674"/>
    <p:sldId id="924" r:id="rId675"/>
    <p:sldId id="925" r:id="rId676"/>
    <p:sldId id="926" r:id="rId677"/>
    <p:sldId id="927" r:id="rId678"/>
    <p:sldId id="928" r:id="rId679"/>
    <p:sldId id="929" r:id="rId680"/>
    <p:sldId id="930" r:id="rId681"/>
    <p:sldId id="931" r:id="rId682"/>
    <p:sldId id="932" r:id="rId683"/>
    <p:sldId id="933" r:id="rId684"/>
    <p:sldId id="934" r:id="rId685"/>
    <p:sldId id="935" r:id="rId686"/>
    <p:sldId id="936" r:id="rId687"/>
    <p:sldId id="937" r:id="rId688"/>
    <p:sldId id="938" r:id="rId689"/>
    <p:sldId id="939" r:id="rId690"/>
    <p:sldId id="940" r:id="rId691"/>
    <p:sldId id="941" r:id="rId692"/>
    <p:sldId id="942" r:id="rId693"/>
    <p:sldId id="943" r:id="rId694"/>
    <p:sldId id="944" r:id="rId695"/>
    <p:sldId id="945" r:id="rId696"/>
    <p:sldId id="946" r:id="rId697"/>
    <p:sldId id="947" r:id="rId698"/>
    <p:sldId id="948" r:id="rId699"/>
    <p:sldId id="949" r:id="rId700"/>
    <p:sldId id="950" r:id="rId701"/>
    <p:sldId id="951" r:id="rId702"/>
    <p:sldId id="952" r:id="rId703"/>
    <p:sldId id="953" r:id="rId704"/>
    <p:sldId id="954" r:id="rId705"/>
    <p:sldId id="955" r:id="rId706"/>
    <p:sldId id="956" r:id="rId707"/>
    <p:sldId id="957" r:id="rId708"/>
    <p:sldId id="958" r:id="rId709"/>
    <p:sldId id="959" r:id="rId710"/>
    <p:sldId id="960" r:id="rId711"/>
    <p:sldId id="961" r:id="rId712"/>
    <p:sldId id="962" r:id="rId713"/>
    <p:sldId id="963" r:id="rId714"/>
    <p:sldId id="964" r:id="rId715"/>
    <p:sldId id="965" r:id="rId716"/>
    <p:sldId id="966" r:id="rId717"/>
    <p:sldId id="967" r:id="rId718"/>
    <p:sldId id="968" r:id="rId719"/>
    <p:sldId id="969" r:id="rId720"/>
    <p:sldId id="970" r:id="rId721"/>
    <p:sldId id="971" r:id="rId722"/>
    <p:sldId id="972" r:id="rId723"/>
    <p:sldId id="973" r:id="rId724"/>
    <p:sldId id="974" r:id="rId725"/>
    <p:sldId id="975" r:id="rId726"/>
    <p:sldId id="976" r:id="rId727"/>
    <p:sldId id="977" r:id="rId728"/>
    <p:sldId id="978" r:id="rId729"/>
    <p:sldId id="979" r:id="rId730"/>
    <p:sldId id="980" r:id="rId731"/>
    <p:sldId id="981" r:id="rId732"/>
    <p:sldId id="982" r:id="rId733"/>
    <p:sldId id="983" r:id="rId734"/>
    <p:sldId id="984" r:id="rId735"/>
    <p:sldId id="985" r:id="rId736"/>
    <p:sldId id="986" r:id="rId737"/>
    <p:sldId id="987" r:id="rId738"/>
    <p:sldId id="988" r:id="rId739"/>
    <p:sldId id="989" r:id="rId740"/>
    <p:sldId id="990" r:id="rId741"/>
    <p:sldId id="991" r:id="rId742"/>
    <p:sldId id="992" r:id="rId743"/>
    <p:sldId id="993" r:id="rId744"/>
    <p:sldId id="994" r:id="rId745"/>
    <p:sldId id="995" r:id="rId746"/>
    <p:sldId id="996" r:id="rId747"/>
    <p:sldId id="997" r:id="rId748"/>
    <p:sldId id="998" r:id="rId749"/>
    <p:sldId id="999" r:id="rId750"/>
    <p:sldId id="1000" r:id="rId751"/>
    <p:sldId id="1001" r:id="rId752"/>
    <p:sldId id="1002" r:id="rId753"/>
    <p:sldId id="1003" r:id="rId754"/>
    <p:sldId id="1004" r:id="rId755"/>
    <p:sldId id="1005" r:id="rId756"/>
    <p:sldId id="1006" r:id="rId757"/>
    <p:sldId id="1007" r:id="rId758"/>
    <p:sldId id="1008" r:id="rId759"/>
    <p:sldId id="1009" r:id="rId760"/>
    <p:sldId id="1010" r:id="rId761"/>
    <p:sldId id="1011" r:id="rId762"/>
    <p:sldId id="1012" r:id="rId763"/>
    <p:sldId id="1013" r:id="rId764"/>
    <p:sldId id="1014" r:id="rId765"/>
    <p:sldId id="1015" r:id="rId766"/>
    <p:sldId id="1016" r:id="rId767"/>
    <p:sldId id="1017" r:id="rId768"/>
    <p:sldId id="1018" r:id="rId769"/>
    <p:sldId id="1019" r:id="rId770"/>
    <p:sldId id="1020" r:id="rId771"/>
    <p:sldId id="1021" r:id="rId772"/>
    <p:sldId id="1022" r:id="rId773"/>
    <p:sldId id="1023" r:id="rId774"/>
    <p:sldId id="1024" r:id="rId775"/>
    <p:sldId id="1025" r:id="rId776"/>
    <p:sldId id="1026" r:id="rId777"/>
    <p:sldId id="1027" r:id="rId778"/>
    <p:sldId id="1028" r:id="rId779"/>
    <p:sldId id="1029" r:id="rId780"/>
    <p:sldId id="1030" r:id="rId781"/>
    <p:sldId id="1031" r:id="rId782"/>
    <p:sldId id="1032" r:id="rId783"/>
    <p:sldId id="1033" r:id="rId784"/>
    <p:sldId id="1034" r:id="rId785"/>
    <p:sldId id="1035" r:id="rId786"/>
    <p:sldId id="1036" r:id="rId787"/>
    <p:sldId id="1037" r:id="rId788"/>
    <p:sldId id="1038" r:id="rId789"/>
    <p:sldId id="1039" r:id="rId790"/>
    <p:sldId id="1040" r:id="rId791"/>
    <p:sldId id="1041" r:id="rId792"/>
    <p:sldId id="1042" r:id="rId793"/>
    <p:sldId id="1043" r:id="rId794"/>
    <p:sldId id="1044" r:id="rId795"/>
    <p:sldId id="1045" r:id="rId796"/>
    <p:sldId id="1046" r:id="rId797"/>
    <p:sldId id="1047" r:id="rId798"/>
    <p:sldId id="1048" r:id="rId799"/>
    <p:sldId id="1049" r:id="rId800"/>
    <p:sldId id="1050" r:id="rId801"/>
    <p:sldId id="1051" r:id="rId802"/>
    <p:sldId id="1052" r:id="rId803"/>
    <p:sldId id="1053" r:id="rId804"/>
    <p:sldId id="1054" r:id="rId805"/>
    <p:sldId id="1055" r:id="rId806"/>
    <p:sldId id="1056" r:id="rId807"/>
    <p:sldId id="1057" r:id="rId808"/>
    <p:sldId id="1058" r:id="rId809"/>
    <p:sldId id="1059" r:id="rId810"/>
    <p:sldId id="1060" r:id="rId811"/>
    <p:sldId id="1061" r:id="rId812"/>
    <p:sldId id="1062" r:id="rId813"/>
    <p:sldId id="1063" r:id="rId814"/>
    <p:sldId id="1064" r:id="rId815"/>
    <p:sldId id="1065" r:id="rId816"/>
    <p:sldId id="1066" r:id="rId817"/>
    <p:sldId id="1067" r:id="rId818"/>
    <p:sldId id="1068" r:id="rId819"/>
    <p:sldId id="1069" r:id="rId820"/>
    <p:sldId id="1070" r:id="rId821"/>
    <p:sldId id="1071" r:id="rId822"/>
    <p:sldId id="1072" r:id="rId823"/>
    <p:sldId id="1073" r:id="rId824"/>
    <p:sldId id="1074" r:id="rId825"/>
    <p:sldId id="1075" r:id="rId826"/>
    <p:sldId id="1076" r:id="rId827"/>
    <p:sldId id="1077" r:id="rId828"/>
    <p:sldId id="1078" r:id="rId829"/>
    <p:sldId id="1079" r:id="rId830"/>
    <p:sldId id="1080" r:id="rId831"/>
    <p:sldId id="1081" r:id="rId832"/>
    <p:sldId id="1082" r:id="rId833"/>
    <p:sldId id="1083" r:id="rId834"/>
    <p:sldId id="1084" r:id="rId835"/>
    <p:sldId id="1085" r:id="rId836"/>
    <p:sldId id="1086" r:id="rId837"/>
    <p:sldId id="1087" r:id="rId838"/>
    <p:sldId id="1088" r:id="rId839"/>
    <p:sldId id="1089" r:id="rId840"/>
    <p:sldId id="1090" r:id="rId841"/>
    <p:sldId id="1091" r:id="rId842"/>
    <p:sldId id="1092" r:id="rId843"/>
    <p:sldId id="1093" r:id="rId844"/>
    <p:sldId id="1094" r:id="rId845"/>
    <p:sldId id="1095" r:id="rId846"/>
    <p:sldId id="1096" r:id="rId847"/>
    <p:sldId id="1097" r:id="rId848"/>
    <p:sldId id="1098" r:id="rId849"/>
    <p:sldId id="1099" r:id="rId850"/>
    <p:sldId id="1100" r:id="rId851"/>
    <p:sldId id="1101" r:id="rId852"/>
    <p:sldId id="1102" r:id="rId853"/>
    <p:sldId id="1103" r:id="rId854"/>
    <p:sldId id="1104" r:id="rId855"/>
    <p:sldId id="1105" r:id="rId856"/>
    <p:sldId id="1106" r:id="rId857"/>
    <p:sldId id="1107" r:id="rId858"/>
    <p:sldId id="1108" r:id="rId859"/>
    <p:sldId id="1109" r:id="rId860"/>
    <p:sldId id="1110" r:id="rId861"/>
    <p:sldId id="1111" r:id="rId862"/>
    <p:sldId id="1112" r:id="rId863"/>
    <p:sldId id="1113" r:id="rId864"/>
    <p:sldId id="1114" r:id="rId865"/>
    <p:sldId id="1115" r:id="rId866"/>
    <p:sldId id="1116" r:id="rId867"/>
    <p:sldId id="1117" r:id="rId868"/>
    <p:sldId id="1118" r:id="rId869"/>
    <p:sldId id="1119" r:id="rId870"/>
    <p:sldId id="1120" r:id="rId871"/>
    <p:sldId id="1121" r:id="rId872"/>
    <p:sldId id="1122" r:id="rId873"/>
    <p:sldId id="1123" r:id="rId874"/>
    <p:sldId id="1124" r:id="rId875"/>
    <p:sldId id="1125" r:id="rId876"/>
    <p:sldId id="1126" r:id="rId877"/>
    <p:sldId id="1127" r:id="rId878"/>
    <p:sldId id="1128" r:id="rId879"/>
    <p:sldId id="1129" r:id="rId880"/>
    <p:sldId id="1130" r:id="rId881"/>
    <p:sldId id="1131" r:id="rId882"/>
    <p:sldId id="1132" r:id="rId883"/>
    <p:sldId id="1133" r:id="rId884"/>
    <p:sldId id="1134" r:id="rId885"/>
    <p:sldId id="1135" r:id="rId886"/>
    <p:sldId id="1136" r:id="rId887"/>
    <p:sldId id="1137" r:id="rId888"/>
    <p:sldId id="1138" r:id="rId889"/>
    <p:sldId id="1139" r:id="rId890"/>
    <p:sldId id="1140" r:id="rId891"/>
    <p:sldId id="1141" r:id="rId892"/>
    <p:sldId id="1142" r:id="rId893"/>
    <p:sldId id="1143" r:id="rId894"/>
    <p:sldId id="1144" r:id="rId895"/>
    <p:sldId id="1145" r:id="rId896"/>
    <p:sldId id="1146" r:id="rId897"/>
    <p:sldId id="1147" r:id="rId898"/>
    <p:sldId id="1148" r:id="rId899"/>
    <p:sldId id="1149" r:id="rId900"/>
    <p:sldId id="1150" r:id="rId901"/>
    <p:sldId id="1151" r:id="rId902"/>
    <p:sldId id="1152" r:id="rId903"/>
    <p:sldId id="1153" r:id="rId904"/>
    <p:sldId id="1154" r:id="rId905"/>
    <p:sldId id="1155" r:id="rId906"/>
    <p:sldId id="1156" r:id="rId907"/>
    <p:sldId id="1157" r:id="rId908"/>
    <p:sldId id="1158" r:id="rId909"/>
    <p:sldId id="1159" r:id="rId910"/>
    <p:sldId id="1160" r:id="rId911"/>
    <p:sldId id="1161" r:id="rId912"/>
    <p:sldId id="1162" r:id="rId913"/>
    <p:sldId id="1163" r:id="rId914"/>
    <p:sldId id="1164" r:id="rId915"/>
    <p:sldId id="1165" r:id="rId916"/>
    <p:sldId id="1166" r:id="rId917"/>
    <p:sldId id="1167" r:id="rId918"/>
    <p:sldId id="1168" r:id="rId919"/>
    <p:sldId id="1169" r:id="rId920"/>
    <p:sldId id="1170" r:id="rId921"/>
    <p:sldId id="1171" r:id="rId922"/>
    <p:sldId id="1172" r:id="rId923"/>
    <p:sldId id="1173" r:id="rId924"/>
    <p:sldId id="1174" r:id="rId925"/>
    <p:sldId id="1175" r:id="rId926"/>
    <p:sldId id="1176" r:id="rId927"/>
    <p:sldId id="1177" r:id="rId928"/>
    <p:sldId id="1178" r:id="rId929"/>
    <p:sldId id="1179" r:id="rId930"/>
    <p:sldId id="1180" r:id="rId931"/>
    <p:sldId id="1181" r:id="rId932"/>
    <p:sldId id="1182" r:id="rId933"/>
    <p:sldId id="1183" r:id="rId934"/>
    <p:sldId id="1184" r:id="rId935"/>
    <p:sldId id="1185" r:id="rId936"/>
    <p:sldId id="1186" r:id="rId937"/>
    <p:sldId id="1187" r:id="rId938"/>
    <p:sldId id="1188" r:id="rId939"/>
    <p:sldId id="1189" r:id="rId940"/>
    <p:sldId id="1190" r:id="rId941"/>
    <p:sldId id="1191" r:id="rId942"/>
    <p:sldId id="1192" r:id="rId943"/>
    <p:sldId id="1193" r:id="rId944"/>
    <p:sldId id="1194" r:id="rId945"/>
    <p:sldId id="1195" r:id="rId946"/>
    <p:sldId id="1196" r:id="rId947"/>
    <p:sldId id="1197" r:id="rId948"/>
    <p:sldId id="1198" r:id="rId949"/>
    <p:sldId id="1199" r:id="rId950"/>
    <p:sldId id="1200" r:id="rId951"/>
    <p:sldId id="1201" r:id="rId952"/>
    <p:sldId id="1202" r:id="rId953"/>
    <p:sldId id="1203" r:id="rId954"/>
    <p:sldId id="1204" r:id="rId955"/>
    <p:sldId id="1205" r:id="rId956"/>
    <p:sldId id="1206" r:id="rId957"/>
    <p:sldId id="1207" r:id="rId958"/>
    <p:sldId id="1208" r:id="rId959"/>
    <p:sldId id="1209" r:id="rId960"/>
    <p:sldId id="1210" r:id="rId961"/>
    <p:sldId id="1211" r:id="rId962"/>
    <p:sldId id="1212" r:id="rId963"/>
    <p:sldId id="1213" r:id="rId964"/>
    <p:sldId id="1214" r:id="rId965"/>
    <p:sldId id="1215" r:id="rId966"/>
    <p:sldId id="1216" r:id="rId967"/>
    <p:sldId id="1217" r:id="rId968"/>
    <p:sldId id="1218" r:id="rId969"/>
    <p:sldId id="1219" r:id="rId970"/>
    <p:sldId id="1220" r:id="rId971"/>
    <p:sldId id="1221" r:id="rId972"/>
    <p:sldId id="1222" r:id="rId973"/>
    <p:sldId id="1223" r:id="rId974"/>
    <p:sldId id="1224" r:id="rId975"/>
    <p:sldId id="1225" r:id="rId976"/>
    <p:sldId id="1226" r:id="rId977"/>
    <p:sldId id="1227" r:id="rId978"/>
    <p:sldId id="1228" r:id="rId979"/>
    <p:sldId id="1229" r:id="rId980"/>
    <p:sldId id="1230" r:id="rId981"/>
    <p:sldId id="1231" r:id="rId982"/>
    <p:sldId id="1232" r:id="rId983"/>
    <p:sldId id="1233" r:id="rId984"/>
    <p:sldId id="1234" r:id="rId985"/>
    <p:sldId id="1235" r:id="rId986"/>
    <p:sldId id="1236" r:id="rId987"/>
    <p:sldId id="1237" r:id="rId988"/>
    <p:sldId id="1238" r:id="rId989"/>
    <p:sldId id="1239" r:id="rId990"/>
    <p:sldId id="1240" r:id="rId991"/>
    <p:sldId id="1241" r:id="rId992"/>
    <p:sldId id="1242" r:id="rId993"/>
    <p:sldId id="1243" r:id="rId994"/>
    <p:sldId id="1244" r:id="rId995"/>
    <p:sldId id="1245" r:id="rId996"/>
    <p:sldId id="1246" r:id="rId997"/>
    <p:sldId id="1247" r:id="rId998"/>
    <p:sldId id="1248" r:id="rId999"/>
    <p:sldId id="1249" r:id="rId1000"/>
    <p:sldId id="1250" r:id="rId1001"/>
    <p:sldId id="1251" r:id="rId1002"/>
    <p:sldId id="1252" r:id="rId1003"/>
    <p:sldId id="1253" r:id="rId1004"/>
    <p:sldId id="1254" r:id="rId1005"/>
    <p:sldId id="1255" r:id="rId1006"/>
    <p:sldId id="1256" r:id="rId1007"/>
    <p:sldId id="1257" r:id="rId1008"/>
    <p:sldId id="1258" r:id="rId1009"/>
    <p:sldId id="1259" r:id="rId1010"/>
    <p:sldId id="1260" r:id="rId1011"/>
    <p:sldId id="1261" r:id="rId1012"/>
    <p:sldId id="1262" r:id="rId1013"/>
    <p:sldId id="1263" r:id="rId1014"/>
    <p:sldId id="1264" r:id="rId1015"/>
    <p:sldId id="1265" r:id="rId1016"/>
    <p:sldId id="1266" r:id="rId1017"/>
    <p:sldId id="1267" r:id="rId1018"/>
    <p:sldId id="1268" r:id="rId1019"/>
    <p:sldId id="1269" r:id="rId1020"/>
    <p:sldId id="1270" r:id="rId1021"/>
    <p:sldId id="1271" r:id="rId1022"/>
    <p:sldId id="1272" r:id="rId1023"/>
    <p:sldId id="1273" r:id="rId1024"/>
    <p:sldId id="1274" r:id="rId1025"/>
    <p:sldId id="1275" r:id="rId1026"/>
    <p:sldId id="1276" r:id="rId1027"/>
    <p:sldId id="1277" r:id="rId1028"/>
    <p:sldId id="1278" r:id="rId1029"/>
    <p:sldId id="1279" r:id="rId1030"/>
    <p:sldId id="1280" r:id="rId1031"/>
    <p:sldId id="1281" r:id="rId1032"/>
    <p:sldId id="1282" r:id="rId1033"/>
    <p:sldId id="1283" r:id="rId1034"/>
    <p:sldId id="1284" r:id="rId1035"/>
    <p:sldId id="1285" r:id="rId1036"/>
    <p:sldId id="1286" r:id="rId1037"/>
    <p:sldId id="1287" r:id="rId1038"/>
    <p:sldId id="1288" r:id="rId1039"/>
    <p:sldId id="1289" r:id="rId1040"/>
    <p:sldId id="1290" r:id="rId1041"/>
    <p:sldId id="1291" r:id="rId1042"/>
    <p:sldId id="1292" r:id="rId1043"/>
    <p:sldId id="1293" r:id="rId1044"/>
    <p:sldId id="1294" r:id="rId1045"/>
    <p:sldId id="1295" r:id="rId1046"/>
    <p:sldId id="1296" r:id="rId1047"/>
    <p:sldId id="1297" r:id="rId1048"/>
    <p:sldId id="1298" r:id="rId1049"/>
    <p:sldId id="1299" r:id="rId1050"/>
    <p:sldId id="1300" r:id="rId1051"/>
    <p:sldId id="1301" r:id="rId1052"/>
    <p:sldId id="1302" r:id="rId1053"/>
    <p:sldId id="1303" r:id="rId1054"/>
    <p:sldId id="1304" r:id="rId1055"/>
    <p:sldId id="1305" r:id="rId1056"/>
    <p:sldId id="1306" r:id="rId1057"/>
    <p:sldId id="1307" r:id="rId1058"/>
    <p:sldId id="1308" r:id="rId1059"/>
    <p:sldId id="1309" r:id="rId1060"/>
    <p:sldId id="1310" r:id="rId1061"/>
    <p:sldId id="1311" r:id="rId1062"/>
    <p:sldId id="1312" r:id="rId1063"/>
    <p:sldId id="1313" r:id="rId1064"/>
    <p:sldId id="1314" r:id="rId1065"/>
    <p:sldId id="1315" r:id="rId1066"/>
    <p:sldId id="1316" r:id="rId1067"/>
    <p:sldId id="1317" r:id="rId1068"/>
    <p:sldId id="1318" r:id="rId1069"/>
    <p:sldId id="1319" r:id="rId1070"/>
    <p:sldId id="1320" r:id="rId1071"/>
    <p:sldId id="1321" r:id="rId1072"/>
    <p:sldId id="1322" r:id="rId1073"/>
    <p:sldId id="1323" r:id="rId1074"/>
    <p:sldId id="1324" r:id="rId1075"/>
    <p:sldId id="1325" r:id="rId1076"/>
    <p:sldId id="1326" r:id="rId1077"/>
    <p:sldId id="1327" r:id="rId1078"/>
    <p:sldId id="1328" r:id="rId1079"/>
    <p:sldId id="1329" r:id="rId1080"/>
    <p:sldId id="1330" r:id="rId1081"/>
    <p:sldId id="1331" r:id="rId1082"/>
    <p:sldId id="1332" r:id="rId1083"/>
    <p:sldId id="1333" r:id="rId1084"/>
    <p:sldId id="1334" r:id="rId1085"/>
    <p:sldId id="1335" r:id="rId1086"/>
    <p:sldId id="1336" r:id="rId1087"/>
    <p:sldId id="1337" r:id="rId1088"/>
    <p:sldId id="1338" r:id="rId1089"/>
    <p:sldId id="1339" r:id="rId1090"/>
    <p:sldId id="1340" r:id="rId1091"/>
    <p:sldId id="1341" r:id="rId1092"/>
    <p:sldId id="1342" r:id="rId1093"/>
    <p:sldId id="1343" r:id="rId1094"/>
    <p:sldId id="1344" r:id="rId1095"/>
    <p:sldId id="1345" r:id="rId1096"/>
    <p:sldId id="1346" r:id="rId1097"/>
    <p:sldId id="1347" r:id="rId1098"/>
    <p:sldId id="1348" r:id="rId1099"/>
    <p:sldId id="1349" r:id="rId1100"/>
    <p:sldId id="1350" r:id="rId1101"/>
    <p:sldId id="1351" r:id="rId1102"/>
    <p:sldId id="1352" r:id="rId1103"/>
    <p:sldId id="1353" r:id="rId1104"/>
    <p:sldId id="1354" r:id="rId1105"/>
    <p:sldId id="1355" r:id="rId1106"/>
    <p:sldId id="1356" r:id="rId1107"/>
    <p:sldId id="1357" r:id="rId1108"/>
    <p:sldId id="1358" r:id="rId1109"/>
    <p:sldId id="1359" r:id="rId1110"/>
    <p:sldId id="1360" r:id="rId1111"/>
    <p:sldId id="1361" r:id="rId1112"/>
    <p:sldId id="1362" r:id="rId1113"/>
    <p:sldId id="1363" r:id="rId1114"/>
    <p:sldId id="1364" r:id="rId1115"/>
    <p:sldId id="1365" r:id="rId1116"/>
    <p:sldId id="1366" r:id="rId1117"/>
    <p:sldId id="1367" r:id="rId1118"/>
    <p:sldId id="1368" r:id="rId1119"/>
    <p:sldId id="1369" r:id="rId1120"/>
    <p:sldId id="1370" r:id="rId1121"/>
    <p:sldId id="1371" r:id="rId1122"/>
    <p:sldId id="1372" r:id="rId1123"/>
    <p:sldId id="1373" r:id="rId1124"/>
    <p:sldId id="1374" r:id="rId1125"/>
    <p:sldId id="1375" r:id="rId1126"/>
    <p:sldId id="1376" r:id="rId1127"/>
    <p:sldId id="1377" r:id="rId1128"/>
    <p:sldId id="1378" r:id="rId1129"/>
    <p:sldId id="1379" r:id="rId1130"/>
    <p:sldId id="1380" r:id="rId1131"/>
    <p:sldId id="1381" r:id="rId1132"/>
    <p:sldId id="1382" r:id="rId1133"/>
    <p:sldId id="1383" r:id="rId1134"/>
    <p:sldId id="1384" r:id="rId1135"/>
    <p:sldId id="1385" r:id="rId1136"/>
    <p:sldId id="1386" r:id="rId1137"/>
    <p:sldId id="1387" r:id="rId1138"/>
    <p:sldId id="1388" r:id="rId1139"/>
    <p:sldId id="1389" r:id="rId1140"/>
    <p:sldId id="1390" r:id="rId1141"/>
    <p:sldId id="1391" r:id="rId1142"/>
    <p:sldId id="1392" r:id="rId1143"/>
    <p:sldId id="1393" r:id="rId1144"/>
    <p:sldId id="1394" r:id="rId1145"/>
    <p:sldId id="1395" r:id="rId1146"/>
    <p:sldId id="1396" r:id="rId1147"/>
    <p:sldId id="1397" r:id="rId1148"/>
    <p:sldId id="1398" r:id="rId1149"/>
    <p:sldId id="1399" r:id="rId1150"/>
    <p:sldId id="1400" r:id="rId1151"/>
    <p:sldId id="1401" r:id="rId1152"/>
    <p:sldId id="1402" r:id="rId1153"/>
    <p:sldId id="1403" r:id="rId1154"/>
    <p:sldId id="1404" r:id="rId1155"/>
    <p:sldId id="1405" r:id="rId1156"/>
    <p:sldId id="1406" r:id="rId1157"/>
    <p:sldId id="1407" r:id="rId1158"/>
    <p:sldId id="1408" r:id="rId1159"/>
    <p:sldId id="1409" r:id="rId1160"/>
    <p:sldId id="1410" r:id="rId1161"/>
    <p:sldId id="1411" r:id="rId1162"/>
    <p:sldId id="1412" r:id="rId1163"/>
    <p:sldId id="1413" r:id="rId1164"/>
    <p:sldId id="1414" r:id="rId1165"/>
    <p:sldId id="1415" r:id="rId1166"/>
    <p:sldId id="1416" r:id="rId1167"/>
    <p:sldId id="1417" r:id="rId1168"/>
    <p:sldId id="1418" r:id="rId1169"/>
    <p:sldId id="1419" r:id="rId1170"/>
    <p:sldId id="1420" r:id="rId1171"/>
    <p:sldId id="1421" r:id="rId1172"/>
    <p:sldId id="1422" r:id="rId1173"/>
    <p:sldId id="1423" r:id="rId1174"/>
    <p:sldId id="1424" r:id="rId1175"/>
    <p:sldId id="1425" r:id="rId1176"/>
    <p:sldId id="1426" r:id="rId1177"/>
    <p:sldId id="1427" r:id="rId1178"/>
    <p:sldId id="1428" r:id="rId1179"/>
    <p:sldId id="1429" r:id="rId1180"/>
    <p:sldId id="1430" r:id="rId1181"/>
    <p:sldId id="1431" r:id="rId1182"/>
    <p:sldId id="1432" r:id="rId1183"/>
    <p:sldId id="1433" r:id="rId1184"/>
    <p:sldId id="1434" r:id="rId1185"/>
    <p:sldId id="1435" r:id="rId1186"/>
    <p:sldId id="1436" r:id="rId1187"/>
    <p:sldId id="1437" r:id="rId1188"/>
    <p:sldId id="1438" r:id="rId1189"/>
    <p:sldId id="1439" r:id="rId1190"/>
    <p:sldId id="1440" r:id="rId1191"/>
    <p:sldId id="1441" r:id="rId1192"/>
    <p:sldId id="1442" r:id="rId1193"/>
    <p:sldId id="1443" r:id="rId1194"/>
    <p:sldId id="1444" r:id="rId1195"/>
    <p:sldId id="1445" r:id="rId1196"/>
    <p:sldId id="1446" r:id="rId1197"/>
    <p:sldId id="1447" r:id="rId1198"/>
    <p:sldId id="1448" r:id="rId1199"/>
    <p:sldId id="1449" r:id="rId1200"/>
    <p:sldId id="1450" r:id="rId1201"/>
    <p:sldId id="1451" r:id="rId1202"/>
    <p:sldId id="1452" r:id="rId1203"/>
    <p:sldId id="1453" r:id="rId1204"/>
    <p:sldId id="1454" r:id="rId1205"/>
    <p:sldId id="1455" r:id="rId1206"/>
    <p:sldId id="1456" r:id="rId1207"/>
    <p:sldId id="1457" r:id="rId1208"/>
    <p:sldId id="1458" r:id="rId1209"/>
    <p:sldId id="1459" r:id="rId1210"/>
    <p:sldId id="1460" r:id="rId1211"/>
    <p:sldId id="1461" r:id="rId1212"/>
    <p:sldId id="1462" r:id="rId1213"/>
    <p:sldId id="1463" r:id="rId1214"/>
    <p:sldId id="1464" r:id="rId1215"/>
    <p:sldId id="1465" r:id="rId1216"/>
    <p:sldId id="1466" r:id="rId1217"/>
    <p:sldId id="1467" r:id="rId1218"/>
    <p:sldId id="1468" r:id="rId1219"/>
    <p:sldId id="1469" r:id="rId1220"/>
    <p:sldId id="1470" r:id="rId1221"/>
    <p:sldId id="1471" r:id="rId1222"/>
    <p:sldId id="1472" r:id="rId1223"/>
    <p:sldId id="1473" r:id="rId1224"/>
    <p:sldId id="1474" r:id="rId1225"/>
    <p:sldId id="1475" r:id="rId1226"/>
    <p:sldId id="1476" r:id="rId1227"/>
    <p:sldId id="1477" r:id="rId1228"/>
    <p:sldId id="1478" r:id="rId1229"/>
    <p:sldId id="1479" r:id="rId1230"/>
    <p:sldId id="1480" r:id="rId1231"/>
    <p:sldId id="1481" r:id="rId1232"/>
    <p:sldId id="1482" r:id="rId1233"/>
    <p:sldId id="1483" r:id="rId1234"/>
    <p:sldId id="1484" r:id="rId1235"/>
    <p:sldId id="1485" r:id="rId1236"/>
    <p:sldId id="1486" r:id="rId1237"/>
    <p:sldId id="1487" r:id="rId1238"/>
    <p:sldId id="1488" r:id="rId1239"/>
    <p:sldId id="1489" r:id="rId1240"/>
    <p:sldId id="1490" r:id="rId1241"/>
    <p:sldId id="1491" r:id="rId1242"/>
    <p:sldId id="1492" r:id="rId1243"/>
    <p:sldId id="1493" r:id="rId1244"/>
    <p:sldId id="1494" r:id="rId1245"/>
    <p:sldId id="1495" r:id="rId1246"/>
    <p:sldId id="1496" r:id="rId1247"/>
    <p:sldId id="1497" r:id="rId1248"/>
    <p:sldId id="1498" r:id="rId1249"/>
    <p:sldId id="1499" r:id="rId1250"/>
    <p:sldId id="1500" r:id="rId1251"/>
    <p:sldId id="1501" r:id="rId1252"/>
    <p:sldId id="1502" r:id="rId1253"/>
    <p:sldId id="1503" r:id="rId1254"/>
    <p:sldId id="1504" r:id="rId1255"/>
    <p:sldId id="1505" r:id="rId1256"/>
    <p:sldId id="1506" r:id="rId1257"/>
    <p:sldId id="1507" r:id="rId1258"/>
    <p:sldId id="1508" r:id="rId1259"/>
    <p:sldId id="1509" r:id="rId1260"/>
    <p:sldId id="1510" r:id="rId1261"/>
    <p:sldId id="1511" r:id="rId1262"/>
    <p:sldId id="1512" r:id="rId1263"/>
    <p:sldId id="1513" r:id="rId1264"/>
    <p:sldId id="1514" r:id="rId1265"/>
    <p:sldId id="1515" r:id="rId1266"/>
    <p:sldId id="1516" r:id="rId1267"/>
    <p:sldId id="1517" r:id="rId1268"/>
    <p:sldId id="1518" r:id="rId1269"/>
    <p:sldId id="1519" r:id="rId1270"/>
    <p:sldId id="1520" r:id="rId1271"/>
    <p:sldId id="1521" r:id="rId1272"/>
    <p:sldId id="1522" r:id="rId1273"/>
    <p:sldId id="1523" r:id="rId1274"/>
    <p:sldId id="1524" r:id="rId1275"/>
    <p:sldId id="1525" r:id="rId1276"/>
    <p:sldId id="1526" r:id="rId1277"/>
    <p:sldId id="1527" r:id="rId1278"/>
    <p:sldId id="1528" r:id="rId1279"/>
    <p:sldId id="1529" r:id="rId1280"/>
    <p:sldId id="1530" r:id="rId1281"/>
    <p:sldId id="1531" r:id="rId1282"/>
    <p:sldId id="1532" r:id="rId1283"/>
    <p:sldId id="1533" r:id="rId1284"/>
    <p:sldId id="1534" r:id="rId1285"/>
    <p:sldId id="1535" r:id="rId1286"/>
    <p:sldId id="1536" r:id="rId1287"/>
    <p:sldId id="1537" r:id="rId1288"/>
    <p:sldId id="1538" r:id="rId1289"/>
    <p:sldId id="1539" r:id="rId1290"/>
    <p:sldId id="1540" r:id="rId1291"/>
    <p:sldId id="1541" r:id="rId1292"/>
    <p:sldId id="1542" r:id="rId1293"/>
    <p:sldId id="1543" r:id="rId1294"/>
    <p:sldId id="1544" r:id="rId1295"/>
    <p:sldId id="1545" r:id="rId1296"/>
    <p:sldId id="1546" r:id="rId1297"/>
    <p:sldId id="1547" r:id="rId1298"/>
    <p:sldId id="1548" r:id="rId1299"/>
    <p:sldId id="1549" r:id="rId1300"/>
    <p:sldId id="1550" r:id="rId1301"/>
    <p:sldId id="1551" r:id="rId1302"/>
    <p:sldId id="1552" r:id="rId1303"/>
    <p:sldId id="1553" r:id="rId1304"/>
    <p:sldId id="1554" r:id="rId1305"/>
    <p:sldId id="1555" r:id="rId1306"/>
    <p:sldId id="1556" r:id="rId1307"/>
    <p:sldId id="1557" r:id="rId1308"/>
    <p:sldId id="1558" r:id="rId1309"/>
    <p:sldId id="1559" r:id="rId1310"/>
    <p:sldId id="1560" r:id="rId1311"/>
    <p:sldId id="1561" r:id="rId1312"/>
    <p:sldId id="1562" r:id="rId1313"/>
    <p:sldId id="1563" r:id="rId1314"/>
    <p:sldId id="1564" r:id="rId1315"/>
    <p:sldId id="1565" r:id="rId1316"/>
    <p:sldId id="1566" r:id="rId1317"/>
    <p:sldId id="1567" r:id="rId1318"/>
    <p:sldId id="1568" r:id="rId1319"/>
    <p:sldId id="1569" r:id="rId1320"/>
    <p:sldId id="1570" r:id="rId1321"/>
    <p:sldId id="1571" r:id="rId1322"/>
    <p:sldId id="1572" r:id="rId1323"/>
    <p:sldId id="1573" r:id="rId1324"/>
    <p:sldId id="1574" r:id="rId1325"/>
    <p:sldId id="1575" r:id="rId1326"/>
    <p:sldId id="1576" r:id="rId1327"/>
    <p:sldId id="1577" r:id="rId1328"/>
    <p:sldId id="1578" r:id="rId1329"/>
    <p:sldId id="1579" r:id="rId1330"/>
    <p:sldId id="1580" r:id="rId1331"/>
    <p:sldId id="1581" r:id="rId1332"/>
    <p:sldId id="1582" r:id="rId1333"/>
    <p:sldId id="1583" r:id="rId1334"/>
    <p:sldId id="1584" r:id="rId1335"/>
    <p:sldId id="1585" r:id="rId1336"/>
    <p:sldId id="1586" r:id="rId1337"/>
    <p:sldId id="1587" r:id="rId1338"/>
    <p:sldId id="1588" r:id="rId1339"/>
    <p:sldId id="1589" r:id="rId1340"/>
    <p:sldId id="1590" r:id="rId1341"/>
    <p:sldId id="1591" r:id="rId1342"/>
    <p:sldId id="1592" r:id="rId1343"/>
    <p:sldId id="1593" r:id="rId1344"/>
    <p:sldId id="1594" r:id="rId1345"/>
    <p:sldId id="1595" r:id="rId1346"/>
    <p:sldId id="1596" r:id="rId1347"/>
    <p:sldId id="1597" r:id="rId1348"/>
    <p:sldId id="1598" r:id="rId1349"/>
    <p:sldId id="1599" r:id="rId1350"/>
    <p:sldId id="1600" r:id="rId1351"/>
    <p:sldId id="1601" r:id="rId1352"/>
    <p:sldId id="1602" r:id="rId1353"/>
    <p:sldId id="1603" r:id="rId1354"/>
    <p:sldId id="1604" r:id="rId1355"/>
    <p:sldId id="1605" r:id="rId1356"/>
    <p:sldId id="1606" r:id="rId1357"/>
    <p:sldId id="1607" r:id="rId1358"/>
    <p:sldId id="1608" r:id="rId1359"/>
    <p:sldId id="1609" r:id="rId1360"/>
    <p:sldId id="1610" r:id="rId1361"/>
    <p:sldId id="1611" r:id="rId1362"/>
    <p:sldId id="1612" r:id="rId1363"/>
    <p:sldId id="1613" r:id="rId1364"/>
    <p:sldId id="1614" r:id="rId1365"/>
    <p:sldId id="1615" r:id="rId1366"/>
    <p:sldId id="1616" r:id="rId1367"/>
    <p:sldId id="1617" r:id="rId1368"/>
    <p:sldId id="1618" r:id="rId1369"/>
    <p:sldId id="1619" r:id="rId1370"/>
    <p:sldId id="1620" r:id="rId1371"/>
    <p:sldId id="1621" r:id="rId1372"/>
    <p:sldId id="1622" r:id="rId1373"/>
    <p:sldId id="1623" r:id="rId1374"/>
    <p:sldId id="1624" r:id="rId1375"/>
    <p:sldId id="1625" r:id="rId1376"/>
    <p:sldId id="1626" r:id="rId1377"/>
    <p:sldId id="1627" r:id="rId1378"/>
    <p:sldId id="1628" r:id="rId1379"/>
    <p:sldId id="1629" r:id="rId1380"/>
    <p:sldId id="1630" r:id="rId1381"/>
    <p:sldId id="1631" r:id="rId1382"/>
    <p:sldId id="1632" r:id="rId1383"/>
    <p:sldId id="1633" r:id="rId1384"/>
    <p:sldId id="1634" r:id="rId1385"/>
    <p:sldId id="1635" r:id="rId1386"/>
    <p:sldId id="1636" r:id="rId1387"/>
    <p:sldId id="1637" r:id="rId1388"/>
    <p:sldId id="1638" r:id="rId1389"/>
    <p:sldId id="1639" r:id="rId1390"/>
    <p:sldId id="1640" r:id="rId1391"/>
    <p:sldId id="1641" r:id="rId1392"/>
    <p:sldId id="1642" r:id="rId1393"/>
    <p:sldId id="1643" r:id="rId1394"/>
    <p:sldId id="1644" r:id="rId1395"/>
    <p:sldId id="1645" r:id="rId1396"/>
    <p:sldId id="1646" r:id="rId1397"/>
    <p:sldId id="1647" r:id="rId1398"/>
    <p:sldId id="1648" r:id="rId1399"/>
    <p:sldId id="1649" r:id="rId1400"/>
    <p:sldId id="1650" r:id="rId1401"/>
    <p:sldId id="1651" r:id="rId1402"/>
    <p:sldId id="1652" r:id="rId1403"/>
    <p:sldId id="1653" r:id="rId1404"/>
    <p:sldId id="1654" r:id="rId1405"/>
    <p:sldId id="1655" r:id="rId1406"/>
    <p:sldId id="1656" r:id="rId1407"/>
    <p:sldId id="1657" r:id="rId1408"/>
    <p:sldId id="1658" r:id="rId1409"/>
    <p:sldId id="1659" r:id="rId1410"/>
    <p:sldId id="1660" r:id="rId1411"/>
    <p:sldId id="1661" r:id="rId1412"/>
    <p:sldId id="1662" r:id="rId1413"/>
    <p:sldId id="1663" r:id="rId1414"/>
    <p:sldId id="1664" r:id="rId1415"/>
    <p:sldId id="1665" r:id="rId1416"/>
    <p:sldId id="1666" r:id="rId14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Relationship Id="rId159" Type="http://schemas.openxmlformats.org/officeDocument/2006/relationships/slide" Target="slides/slide153.xml"/><Relationship Id="rId160" Type="http://schemas.openxmlformats.org/officeDocument/2006/relationships/slide" Target="slides/slide154.xml"/><Relationship Id="rId161" Type="http://schemas.openxmlformats.org/officeDocument/2006/relationships/slide" Target="slides/slide155.xml"/><Relationship Id="rId162" Type="http://schemas.openxmlformats.org/officeDocument/2006/relationships/slide" Target="slides/slide156.xml"/><Relationship Id="rId163" Type="http://schemas.openxmlformats.org/officeDocument/2006/relationships/slide" Target="slides/slide157.xml"/><Relationship Id="rId164" Type="http://schemas.openxmlformats.org/officeDocument/2006/relationships/slide" Target="slides/slide158.xml"/><Relationship Id="rId165" Type="http://schemas.openxmlformats.org/officeDocument/2006/relationships/slide" Target="slides/slide159.xml"/><Relationship Id="rId166" Type="http://schemas.openxmlformats.org/officeDocument/2006/relationships/slide" Target="slides/slide160.xml"/><Relationship Id="rId167" Type="http://schemas.openxmlformats.org/officeDocument/2006/relationships/slide" Target="slides/slide161.xml"/><Relationship Id="rId168" Type="http://schemas.openxmlformats.org/officeDocument/2006/relationships/slide" Target="slides/slide162.xml"/><Relationship Id="rId169" Type="http://schemas.openxmlformats.org/officeDocument/2006/relationships/slide" Target="slides/slide163.xml"/><Relationship Id="rId170" Type="http://schemas.openxmlformats.org/officeDocument/2006/relationships/slide" Target="slides/slide164.xml"/><Relationship Id="rId171" Type="http://schemas.openxmlformats.org/officeDocument/2006/relationships/slide" Target="slides/slide165.xml"/><Relationship Id="rId172" Type="http://schemas.openxmlformats.org/officeDocument/2006/relationships/slide" Target="slides/slide166.xml"/><Relationship Id="rId173" Type="http://schemas.openxmlformats.org/officeDocument/2006/relationships/slide" Target="slides/slide167.xml"/><Relationship Id="rId174" Type="http://schemas.openxmlformats.org/officeDocument/2006/relationships/slide" Target="slides/slide168.xml"/><Relationship Id="rId175" Type="http://schemas.openxmlformats.org/officeDocument/2006/relationships/slide" Target="slides/slide169.xml"/><Relationship Id="rId176" Type="http://schemas.openxmlformats.org/officeDocument/2006/relationships/slide" Target="slides/slide170.xml"/><Relationship Id="rId177" Type="http://schemas.openxmlformats.org/officeDocument/2006/relationships/slide" Target="slides/slide171.xml"/><Relationship Id="rId178" Type="http://schemas.openxmlformats.org/officeDocument/2006/relationships/slide" Target="slides/slide172.xml"/><Relationship Id="rId179" Type="http://schemas.openxmlformats.org/officeDocument/2006/relationships/slide" Target="slides/slide173.xml"/><Relationship Id="rId180" Type="http://schemas.openxmlformats.org/officeDocument/2006/relationships/slide" Target="slides/slide174.xml"/><Relationship Id="rId181" Type="http://schemas.openxmlformats.org/officeDocument/2006/relationships/slide" Target="slides/slide175.xml"/><Relationship Id="rId182" Type="http://schemas.openxmlformats.org/officeDocument/2006/relationships/slide" Target="slides/slide176.xml"/><Relationship Id="rId183" Type="http://schemas.openxmlformats.org/officeDocument/2006/relationships/slide" Target="slides/slide177.xml"/><Relationship Id="rId184" Type="http://schemas.openxmlformats.org/officeDocument/2006/relationships/slide" Target="slides/slide178.xml"/><Relationship Id="rId185" Type="http://schemas.openxmlformats.org/officeDocument/2006/relationships/slide" Target="slides/slide179.xml"/><Relationship Id="rId186" Type="http://schemas.openxmlformats.org/officeDocument/2006/relationships/slide" Target="slides/slide180.xml"/><Relationship Id="rId187" Type="http://schemas.openxmlformats.org/officeDocument/2006/relationships/slide" Target="slides/slide181.xml"/><Relationship Id="rId188" Type="http://schemas.openxmlformats.org/officeDocument/2006/relationships/slide" Target="slides/slide182.xml"/><Relationship Id="rId189" Type="http://schemas.openxmlformats.org/officeDocument/2006/relationships/slide" Target="slides/slide183.xml"/><Relationship Id="rId190" Type="http://schemas.openxmlformats.org/officeDocument/2006/relationships/slide" Target="slides/slide184.xml"/><Relationship Id="rId191" Type="http://schemas.openxmlformats.org/officeDocument/2006/relationships/slide" Target="slides/slide185.xml"/><Relationship Id="rId192" Type="http://schemas.openxmlformats.org/officeDocument/2006/relationships/slide" Target="slides/slide186.xml"/><Relationship Id="rId193" Type="http://schemas.openxmlformats.org/officeDocument/2006/relationships/slide" Target="slides/slide187.xml"/><Relationship Id="rId194" Type="http://schemas.openxmlformats.org/officeDocument/2006/relationships/slide" Target="slides/slide188.xml"/><Relationship Id="rId195" Type="http://schemas.openxmlformats.org/officeDocument/2006/relationships/slide" Target="slides/slide189.xml"/><Relationship Id="rId196" Type="http://schemas.openxmlformats.org/officeDocument/2006/relationships/slide" Target="slides/slide190.xml"/><Relationship Id="rId197" Type="http://schemas.openxmlformats.org/officeDocument/2006/relationships/slide" Target="slides/slide191.xml"/><Relationship Id="rId198" Type="http://schemas.openxmlformats.org/officeDocument/2006/relationships/slide" Target="slides/slide192.xml"/><Relationship Id="rId199" Type="http://schemas.openxmlformats.org/officeDocument/2006/relationships/slide" Target="slides/slide193.xml"/><Relationship Id="rId200" Type="http://schemas.openxmlformats.org/officeDocument/2006/relationships/slide" Target="slides/slide194.xml"/><Relationship Id="rId201" Type="http://schemas.openxmlformats.org/officeDocument/2006/relationships/slide" Target="slides/slide195.xml"/><Relationship Id="rId202" Type="http://schemas.openxmlformats.org/officeDocument/2006/relationships/slide" Target="slides/slide196.xml"/><Relationship Id="rId203" Type="http://schemas.openxmlformats.org/officeDocument/2006/relationships/slide" Target="slides/slide197.xml"/><Relationship Id="rId204" Type="http://schemas.openxmlformats.org/officeDocument/2006/relationships/slide" Target="slides/slide198.xml"/><Relationship Id="rId205" Type="http://schemas.openxmlformats.org/officeDocument/2006/relationships/slide" Target="slides/slide199.xml"/><Relationship Id="rId206" Type="http://schemas.openxmlformats.org/officeDocument/2006/relationships/slide" Target="slides/slide200.xml"/><Relationship Id="rId207" Type="http://schemas.openxmlformats.org/officeDocument/2006/relationships/slide" Target="slides/slide201.xml"/><Relationship Id="rId208" Type="http://schemas.openxmlformats.org/officeDocument/2006/relationships/slide" Target="slides/slide202.xml"/><Relationship Id="rId209" Type="http://schemas.openxmlformats.org/officeDocument/2006/relationships/slide" Target="slides/slide203.xml"/><Relationship Id="rId210" Type="http://schemas.openxmlformats.org/officeDocument/2006/relationships/slide" Target="slides/slide204.xml"/><Relationship Id="rId211" Type="http://schemas.openxmlformats.org/officeDocument/2006/relationships/slide" Target="slides/slide205.xml"/><Relationship Id="rId212" Type="http://schemas.openxmlformats.org/officeDocument/2006/relationships/slide" Target="slides/slide206.xml"/><Relationship Id="rId213" Type="http://schemas.openxmlformats.org/officeDocument/2006/relationships/slide" Target="slides/slide207.xml"/><Relationship Id="rId214" Type="http://schemas.openxmlformats.org/officeDocument/2006/relationships/slide" Target="slides/slide208.xml"/><Relationship Id="rId215" Type="http://schemas.openxmlformats.org/officeDocument/2006/relationships/slide" Target="slides/slide209.xml"/><Relationship Id="rId216" Type="http://schemas.openxmlformats.org/officeDocument/2006/relationships/slide" Target="slides/slide210.xml"/><Relationship Id="rId217" Type="http://schemas.openxmlformats.org/officeDocument/2006/relationships/slide" Target="slides/slide211.xml"/><Relationship Id="rId218" Type="http://schemas.openxmlformats.org/officeDocument/2006/relationships/slide" Target="slides/slide212.xml"/><Relationship Id="rId219" Type="http://schemas.openxmlformats.org/officeDocument/2006/relationships/slide" Target="slides/slide213.xml"/><Relationship Id="rId220" Type="http://schemas.openxmlformats.org/officeDocument/2006/relationships/slide" Target="slides/slide214.xml"/><Relationship Id="rId221" Type="http://schemas.openxmlformats.org/officeDocument/2006/relationships/slide" Target="slides/slide215.xml"/><Relationship Id="rId222" Type="http://schemas.openxmlformats.org/officeDocument/2006/relationships/slide" Target="slides/slide216.xml"/><Relationship Id="rId223" Type="http://schemas.openxmlformats.org/officeDocument/2006/relationships/slide" Target="slides/slide217.xml"/><Relationship Id="rId224" Type="http://schemas.openxmlformats.org/officeDocument/2006/relationships/slide" Target="slides/slide218.xml"/><Relationship Id="rId225" Type="http://schemas.openxmlformats.org/officeDocument/2006/relationships/slide" Target="slides/slide219.xml"/><Relationship Id="rId226" Type="http://schemas.openxmlformats.org/officeDocument/2006/relationships/slide" Target="slides/slide220.xml"/><Relationship Id="rId227" Type="http://schemas.openxmlformats.org/officeDocument/2006/relationships/slide" Target="slides/slide221.xml"/><Relationship Id="rId228" Type="http://schemas.openxmlformats.org/officeDocument/2006/relationships/slide" Target="slides/slide222.xml"/><Relationship Id="rId229" Type="http://schemas.openxmlformats.org/officeDocument/2006/relationships/slide" Target="slides/slide223.xml"/><Relationship Id="rId230" Type="http://schemas.openxmlformats.org/officeDocument/2006/relationships/slide" Target="slides/slide224.xml"/><Relationship Id="rId231" Type="http://schemas.openxmlformats.org/officeDocument/2006/relationships/slide" Target="slides/slide225.xml"/><Relationship Id="rId232" Type="http://schemas.openxmlformats.org/officeDocument/2006/relationships/slide" Target="slides/slide226.xml"/><Relationship Id="rId233" Type="http://schemas.openxmlformats.org/officeDocument/2006/relationships/slide" Target="slides/slide227.xml"/><Relationship Id="rId234" Type="http://schemas.openxmlformats.org/officeDocument/2006/relationships/slide" Target="slides/slide228.xml"/><Relationship Id="rId235" Type="http://schemas.openxmlformats.org/officeDocument/2006/relationships/slide" Target="slides/slide229.xml"/><Relationship Id="rId236" Type="http://schemas.openxmlformats.org/officeDocument/2006/relationships/slide" Target="slides/slide230.xml"/><Relationship Id="rId237" Type="http://schemas.openxmlformats.org/officeDocument/2006/relationships/slide" Target="slides/slide231.xml"/><Relationship Id="rId238" Type="http://schemas.openxmlformats.org/officeDocument/2006/relationships/slide" Target="slides/slide232.xml"/><Relationship Id="rId239" Type="http://schemas.openxmlformats.org/officeDocument/2006/relationships/slide" Target="slides/slide233.xml"/><Relationship Id="rId240" Type="http://schemas.openxmlformats.org/officeDocument/2006/relationships/slide" Target="slides/slide234.xml"/><Relationship Id="rId241" Type="http://schemas.openxmlformats.org/officeDocument/2006/relationships/slide" Target="slides/slide235.xml"/><Relationship Id="rId242" Type="http://schemas.openxmlformats.org/officeDocument/2006/relationships/slide" Target="slides/slide236.xml"/><Relationship Id="rId243" Type="http://schemas.openxmlformats.org/officeDocument/2006/relationships/slide" Target="slides/slide237.xml"/><Relationship Id="rId244" Type="http://schemas.openxmlformats.org/officeDocument/2006/relationships/slide" Target="slides/slide238.xml"/><Relationship Id="rId245" Type="http://schemas.openxmlformats.org/officeDocument/2006/relationships/slide" Target="slides/slide239.xml"/><Relationship Id="rId246" Type="http://schemas.openxmlformats.org/officeDocument/2006/relationships/slide" Target="slides/slide240.xml"/><Relationship Id="rId247" Type="http://schemas.openxmlformats.org/officeDocument/2006/relationships/slide" Target="slides/slide241.xml"/><Relationship Id="rId248" Type="http://schemas.openxmlformats.org/officeDocument/2006/relationships/slide" Target="slides/slide242.xml"/><Relationship Id="rId249" Type="http://schemas.openxmlformats.org/officeDocument/2006/relationships/slide" Target="slides/slide243.xml"/><Relationship Id="rId250" Type="http://schemas.openxmlformats.org/officeDocument/2006/relationships/slide" Target="slides/slide244.xml"/><Relationship Id="rId251" Type="http://schemas.openxmlformats.org/officeDocument/2006/relationships/slide" Target="slides/slide245.xml"/><Relationship Id="rId252" Type="http://schemas.openxmlformats.org/officeDocument/2006/relationships/slide" Target="slides/slide246.xml"/><Relationship Id="rId253" Type="http://schemas.openxmlformats.org/officeDocument/2006/relationships/slide" Target="slides/slide247.xml"/><Relationship Id="rId254" Type="http://schemas.openxmlformats.org/officeDocument/2006/relationships/slide" Target="slides/slide248.xml"/><Relationship Id="rId255" Type="http://schemas.openxmlformats.org/officeDocument/2006/relationships/slide" Target="slides/slide249.xml"/><Relationship Id="rId256" Type="http://schemas.openxmlformats.org/officeDocument/2006/relationships/slide" Target="slides/slide250.xml"/><Relationship Id="rId257" Type="http://schemas.openxmlformats.org/officeDocument/2006/relationships/slide" Target="slides/slide251.xml"/><Relationship Id="rId258" Type="http://schemas.openxmlformats.org/officeDocument/2006/relationships/slide" Target="slides/slide252.xml"/><Relationship Id="rId259" Type="http://schemas.openxmlformats.org/officeDocument/2006/relationships/slide" Target="slides/slide253.xml"/><Relationship Id="rId260" Type="http://schemas.openxmlformats.org/officeDocument/2006/relationships/slide" Target="slides/slide254.xml"/><Relationship Id="rId261" Type="http://schemas.openxmlformats.org/officeDocument/2006/relationships/slide" Target="slides/slide255.xml"/><Relationship Id="rId262" Type="http://schemas.openxmlformats.org/officeDocument/2006/relationships/slide" Target="slides/slide256.xml"/><Relationship Id="rId263" Type="http://schemas.openxmlformats.org/officeDocument/2006/relationships/slide" Target="slides/slide257.xml"/><Relationship Id="rId264" Type="http://schemas.openxmlformats.org/officeDocument/2006/relationships/slide" Target="slides/slide258.xml"/><Relationship Id="rId265" Type="http://schemas.openxmlformats.org/officeDocument/2006/relationships/slide" Target="slides/slide259.xml"/><Relationship Id="rId266" Type="http://schemas.openxmlformats.org/officeDocument/2006/relationships/slide" Target="slides/slide260.xml"/><Relationship Id="rId267" Type="http://schemas.openxmlformats.org/officeDocument/2006/relationships/slide" Target="slides/slide261.xml"/><Relationship Id="rId268" Type="http://schemas.openxmlformats.org/officeDocument/2006/relationships/slide" Target="slides/slide262.xml"/><Relationship Id="rId269" Type="http://schemas.openxmlformats.org/officeDocument/2006/relationships/slide" Target="slides/slide263.xml"/><Relationship Id="rId270" Type="http://schemas.openxmlformats.org/officeDocument/2006/relationships/slide" Target="slides/slide264.xml"/><Relationship Id="rId271" Type="http://schemas.openxmlformats.org/officeDocument/2006/relationships/slide" Target="slides/slide265.xml"/><Relationship Id="rId272" Type="http://schemas.openxmlformats.org/officeDocument/2006/relationships/slide" Target="slides/slide266.xml"/><Relationship Id="rId273" Type="http://schemas.openxmlformats.org/officeDocument/2006/relationships/slide" Target="slides/slide267.xml"/><Relationship Id="rId274" Type="http://schemas.openxmlformats.org/officeDocument/2006/relationships/slide" Target="slides/slide268.xml"/><Relationship Id="rId275" Type="http://schemas.openxmlformats.org/officeDocument/2006/relationships/slide" Target="slides/slide269.xml"/><Relationship Id="rId276" Type="http://schemas.openxmlformats.org/officeDocument/2006/relationships/slide" Target="slides/slide270.xml"/><Relationship Id="rId277" Type="http://schemas.openxmlformats.org/officeDocument/2006/relationships/slide" Target="slides/slide271.xml"/><Relationship Id="rId278" Type="http://schemas.openxmlformats.org/officeDocument/2006/relationships/slide" Target="slides/slide272.xml"/><Relationship Id="rId279" Type="http://schemas.openxmlformats.org/officeDocument/2006/relationships/slide" Target="slides/slide273.xml"/><Relationship Id="rId280" Type="http://schemas.openxmlformats.org/officeDocument/2006/relationships/slide" Target="slides/slide274.xml"/><Relationship Id="rId281" Type="http://schemas.openxmlformats.org/officeDocument/2006/relationships/slide" Target="slides/slide275.xml"/><Relationship Id="rId282" Type="http://schemas.openxmlformats.org/officeDocument/2006/relationships/slide" Target="slides/slide276.xml"/><Relationship Id="rId283" Type="http://schemas.openxmlformats.org/officeDocument/2006/relationships/slide" Target="slides/slide277.xml"/><Relationship Id="rId284" Type="http://schemas.openxmlformats.org/officeDocument/2006/relationships/slide" Target="slides/slide278.xml"/><Relationship Id="rId285" Type="http://schemas.openxmlformats.org/officeDocument/2006/relationships/slide" Target="slides/slide279.xml"/><Relationship Id="rId286" Type="http://schemas.openxmlformats.org/officeDocument/2006/relationships/slide" Target="slides/slide280.xml"/><Relationship Id="rId287" Type="http://schemas.openxmlformats.org/officeDocument/2006/relationships/slide" Target="slides/slide281.xml"/><Relationship Id="rId288" Type="http://schemas.openxmlformats.org/officeDocument/2006/relationships/slide" Target="slides/slide282.xml"/><Relationship Id="rId289" Type="http://schemas.openxmlformats.org/officeDocument/2006/relationships/slide" Target="slides/slide283.xml"/><Relationship Id="rId290" Type="http://schemas.openxmlformats.org/officeDocument/2006/relationships/slide" Target="slides/slide284.xml"/><Relationship Id="rId291" Type="http://schemas.openxmlformats.org/officeDocument/2006/relationships/slide" Target="slides/slide285.xml"/><Relationship Id="rId292" Type="http://schemas.openxmlformats.org/officeDocument/2006/relationships/slide" Target="slides/slide286.xml"/><Relationship Id="rId293" Type="http://schemas.openxmlformats.org/officeDocument/2006/relationships/slide" Target="slides/slide287.xml"/><Relationship Id="rId294" Type="http://schemas.openxmlformats.org/officeDocument/2006/relationships/slide" Target="slides/slide288.xml"/><Relationship Id="rId295" Type="http://schemas.openxmlformats.org/officeDocument/2006/relationships/slide" Target="slides/slide289.xml"/><Relationship Id="rId296" Type="http://schemas.openxmlformats.org/officeDocument/2006/relationships/slide" Target="slides/slide290.xml"/><Relationship Id="rId297" Type="http://schemas.openxmlformats.org/officeDocument/2006/relationships/slide" Target="slides/slide291.xml"/><Relationship Id="rId298" Type="http://schemas.openxmlformats.org/officeDocument/2006/relationships/slide" Target="slides/slide292.xml"/><Relationship Id="rId299" Type="http://schemas.openxmlformats.org/officeDocument/2006/relationships/slide" Target="slides/slide293.xml"/><Relationship Id="rId300" Type="http://schemas.openxmlformats.org/officeDocument/2006/relationships/slide" Target="slides/slide294.xml"/><Relationship Id="rId301" Type="http://schemas.openxmlformats.org/officeDocument/2006/relationships/slide" Target="slides/slide295.xml"/><Relationship Id="rId302" Type="http://schemas.openxmlformats.org/officeDocument/2006/relationships/slide" Target="slides/slide296.xml"/><Relationship Id="rId303" Type="http://schemas.openxmlformats.org/officeDocument/2006/relationships/slide" Target="slides/slide297.xml"/><Relationship Id="rId304" Type="http://schemas.openxmlformats.org/officeDocument/2006/relationships/slide" Target="slides/slide298.xml"/><Relationship Id="rId305" Type="http://schemas.openxmlformats.org/officeDocument/2006/relationships/slide" Target="slides/slide299.xml"/><Relationship Id="rId306" Type="http://schemas.openxmlformats.org/officeDocument/2006/relationships/slide" Target="slides/slide300.xml"/><Relationship Id="rId307" Type="http://schemas.openxmlformats.org/officeDocument/2006/relationships/slide" Target="slides/slide301.xml"/><Relationship Id="rId308" Type="http://schemas.openxmlformats.org/officeDocument/2006/relationships/slide" Target="slides/slide302.xml"/><Relationship Id="rId309" Type="http://schemas.openxmlformats.org/officeDocument/2006/relationships/slide" Target="slides/slide303.xml"/><Relationship Id="rId310" Type="http://schemas.openxmlformats.org/officeDocument/2006/relationships/slide" Target="slides/slide304.xml"/><Relationship Id="rId311" Type="http://schemas.openxmlformats.org/officeDocument/2006/relationships/slide" Target="slides/slide305.xml"/><Relationship Id="rId312" Type="http://schemas.openxmlformats.org/officeDocument/2006/relationships/slide" Target="slides/slide306.xml"/><Relationship Id="rId313" Type="http://schemas.openxmlformats.org/officeDocument/2006/relationships/slide" Target="slides/slide307.xml"/><Relationship Id="rId314" Type="http://schemas.openxmlformats.org/officeDocument/2006/relationships/slide" Target="slides/slide308.xml"/><Relationship Id="rId315" Type="http://schemas.openxmlformats.org/officeDocument/2006/relationships/slide" Target="slides/slide309.xml"/><Relationship Id="rId316" Type="http://schemas.openxmlformats.org/officeDocument/2006/relationships/slide" Target="slides/slide310.xml"/><Relationship Id="rId317" Type="http://schemas.openxmlformats.org/officeDocument/2006/relationships/slide" Target="slides/slide311.xml"/><Relationship Id="rId318" Type="http://schemas.openxmlformats.org/officeDocument/2006/relationships/slide" Target="slides/slide312.xml"/><Relationship Id="rId319" Type="http://schemas.openxmlformats.org/officeDocument/2006/relationships/slide" Target="slides/slide313.xml"/><Relationship Id="rId320" Type="http://schemas.openxmlformats.org/officeDocument/2006/relationships/slide" Target="slides/slide314.xml"/><Relationship Id="rId321" Type="http://schemas.openxmlformats.org/officeDocument/2006/relationships/slide" Target="slides/slide315.xml"/><Relationship Id="rId322" Type="http://schemas.openxmlformats.org/officeDocument/2006/relationships/slide" Target="slides/slide316.xml"/><Relationship Id="rId323" Type="http://schemas.openxmlformats.org/officeDocument/2006/relationships/slide" Target="slides/slide317.xml"/><Relationship Id="rId324" Type="http://schemas.openxmlformats.org/officeDocument/2006/relationships/slide" Target="slides/slide318.xml"/><Relationship Id="rId325" Type="http://schemas.openxmlformats.org/officeDocument/2006/relationships/slide" Target="slides/slide319.xml"/><Relationship Id="rId326" Type="http://schemas.openxmlformats.org/officeDocument/2006/relationships/slide" Target="slides/slide320.xml"/><Relationship Id="rId327" Type="http://schemas.openxmlformats.org/officeDocument/2006/relationships/slide" Target="slides/slide321.xml"/><Relationship Id="rId328" Type="http://schemas.openxmlformats.org/officeDocument/2006/relationships/slide" Target="slides/slide322.xml"/><Relationship Id="rId329" Type="http://schemas.openxmlformats.org/officeDocument/2006/relationships/slide" Target="slides/slide323.xml"/><Relationship Id="rId330" Type="http://schemas.openxmlformats.org/officeDocument/2006/relationships/slide" Target="slides/slide324.xml"/><Relationship Id="rId331" Type="http://schemas.openxmlformats.org/officeDocument/2006/relationships/slide" Target="slides/slide325.xml"/><Relationship Id="rId332" Type="http://schemas.openxmlformats.org/officeDocument/2006/relationships/slide" Target="slides/slide326.xml"/><Relationship Id="rId333" Type="http://schemas.openxmlformats.org/officeDocument/2006/relationships/slide" Target="slides/slide327.xml"/><Relationship Id="rId334" Type="http://schemas.openxmlformats.org/officeDocument/2006/relationships/slide" Target="slides/slide328.xml"/><Relationship Id="rId335" Type="http://schemas.openxmlformats.org/officeDocument/2006/relationships/slide" Target="slides/slide329.xml"/><Relationship Id="rId336" Type="http://schemas.openxmlformats.org/officeDocument/2006/relationships/slide" Target="slides/slide330.xml"/><Relationship Id="rId337" Type="http://schemas.openxmlformats.org/officeDocument/2006/relationships/slide" Target="slides/slide331.xml"/><Relationship Id="rId338" Type="http://schemas.openxmlformats.org/officeDocument/2006/relationships/slide" Target="slides/slide332.xml"/><Relationship Id="rId339" Type="http://schemas.openxmlformats.org/officeDocument/2006/relationships/slide" Target="slides/slide333.xml"/><Relationship Id="rId340" Type="http://schemas.openxmlformats.org/officeDocument/2006/relationships/slide" Target="slides/slide334.xml"/><Relationship Id="rId341" Type="http://schemas.openxmlformats.org/officeDocument/2006/relationships/slide" Target="slides/slide335.xml"/><Relationship Id="rId342" Type="http://schemas.openxmlformats.org/officeDocument/2006/relationships/slide" Target="slides/slide336.xml"/><Relationship Id="rId343" Type="http://schemas.openxmlformats.org/officeDocument/2006/relationships/slide" Target="slides/slide337.xml"/><Relationship Id="rId344" Type="http://schemas.openxmlformats.org/officeDocument/2006/relationships/slide" Target="slides/slide338.xml"/><Relationship Id="rId345" Type="http://schemas.openxmlformats.org/officeDocument/2006/relationships/slide" Target="slides/slide339.xml"/><Relationship Id="rId346" Type="http://schemas.openxmlformats.org/officeDocument/2006/relationships/slide" Target="slides/slide340.xml"/><Relationship Id="rId347" Type="http://schemas.openxmlformats.org/officeDocument/2006/relationships/slide" Target="slides/slide341.xml"/><Relationship Id="rId348" Type="http://schemas.openxmlformats.org/officeDocument/2006/relationships/slide" Target="slides/slide342.xml"/><Relationship Id="rId349" Type="http://schemas.openxmlformats.org/officeDocument/2006/relationships/slide" Target="slides/slide343.xml"/><Relationship Id="rId350" Type="http://schemas.openxmlformats.org/officeDocument/2006/relationships/slide" Target="slides/slide344.xml"/><Relationship Id="rId351" Type="http://schemas.openxmlformats.org/officeDocument/2006/relationships/slide" Target="slides/slide345.xml"/><Relationship Id="rId352" Type="http://schemas.openxmlformats.org/officeDocument/2006/relationships/slide" Target="slides/slide346.xml"/><Relationship Id="rId353" Type="http://schemas.openxmlformats.org/officeDocument/2006/relationships/slide" Target="slides/slide347.xml"/><Relationship Id="rId354" Type="http://schemas.openxmlformats.org/officeDocument/2006/relationships/slide" Target="slides/slide348.xml"/><Relationship Id="rId355" Type="http://schemas.openxmlformats.org/officeDocument/2006/relationships/slide" Target="slides/slide349.xml"/><Relationship Id="rId356" Type="http://schemas.openxmlformats.org/officeDocument/2006/relationships/slide" Target="slides/slide350.xml"/><Relationship Id="rId357" Type="http://schemas.openxmlformats.org/officeDocument/2006/relationships/slide" Target="slides/slide351.xml"/><Relationship Id="rId358" Type="http://schemas.openxmlformats.org/officeDocument/2006/relationships/slide" Target="slides/slide352.xml"/><Relationship Id="rId359" Type="http://schemas.openxmlformats.org/officeDocument/2006/relationships/slide" Target="slides/slide353.xml"/><Relationship Id="rId360" Type="http://schemas.openxmlformats.org/officeDocument/2006/relationships/slide" Target="slides/slide354.xml"/><Relationship Id="rId361" Type="http://schemas.openxmlformats.org/officeDocument/2006/relationships/slide" Target="slides/slide355.xml"/><Relationship Id="rId362" Type="http://schemas.openxmlformats.org/officeDocument/2006/relationships/slide" Target="slides/slide356.xml"/><Relationship Id="rId363" Type="http://schemas.openxmlformats.org/officeDocument/2006/relationships/slide" Target="slides/slide357.xml"/><Relationship Id="rId364" Type="http://schemas.openxmlformats.org/officeDocument/2006/relationships/slide" Target="slides/slide358.xml"/><Relationship Id="rId365" Type="http://schemas.openxmlformats.org/officeDocument/2006/relationships/slide" Target="slides/slide359.xml"/><Relationship Id="rId366" Type="http://schemas.openxmlformats.org/officeDocument/2006/relationships/slide" Target="slides/slide360.xml"/><Relationship Id="rId367" Type="http://schemas.openxmlformats.org/officeDocument/2006/relationships/slide" Target="slides/slide361.xml"/><Relationship Id="rId368" Type="http://schemas.openxmlformats.org/officeDocument/2006/relationships/slide" Target="slides/slide362.xml"/><Relationship Id="rId369" Type="http://schemas.openxmlformats.org/officeDocument/2006/relationships/slide" Target="slides/slide363.xml"/><Relationship Id="rId370" Type="http://schemas.openxmlformats.org/officeDocument/2006/relationships/slide" Target="slides/slide364.xml"/><Relationship Id="rId371" Type="http://schemas.openxmlformats.org/officeDocument/2006/relationships/slide" Target="slides/slide365.xml"/><Relationship Id="rId372" Type="http://schemas.openxmlformats.org/officeDocument/2006/relationships/slide" Target="slides/slide366.xml"/><Relationship Id="rId373" Type="http://schemas.openxmlformats.org/officeDocument/2006/relationships/slide" Target="slides/slide367.xml"/><Relationship Id="rId374" Type="http://schemas.openxmlformats.org/officeDocument/2006/relationships/slide" Target="slides/slide368.xml"/><Relationship Id="rId375" Type="http://schemas.openxmlformats.org/officeDocument/2006/relationships/slide" Target="slides/slide369.xml"/><Relationship Id="rId376" Type="http://schemas.openxmlformats.org/officeDocument/2006/relationships/slide" Target="slides/slide370.xml"/><Relationship Id="rId377" Type="http://schemas.openxmlformats.org/officeDocument/2006/relationships/slide" Target="slides/slide371.xml"/><Relationship Id="rId378" Type="http://schemas.openxmlformats.org/officeDocument/2006/relationships/slide" Target="slides/slide372.xml"/><Relationship Id="rId379" Type="http://schemas.openxmlformats.org/officeDocument/2006/relationships/slide" Target="slides/slide373.xml"/><Relationship Id="rId380" Type="http://schemas.openxmlformats.org/officeDocument/2006/relationships/slide" Target="slides/slide374.xml"/><Relationship Id="rId381" Type="http://schemas.openxmlformats.org/officeDocument/2006/relationships/slide" Target="slides/slide375.xml"/><Relationship Id="rId382" Type="http://schemas.openxmlformats.org/officeDocument/2006/relationships/slide" Target="slides/slide376.xml"/><Relationship Id="rId383" Type="http://schemas.openxmlformats.org/officeDocument/2006/relationships/slide" Target="slides/slide377.xml"/><Relationship Id="rId384" Type="http://schemas.openxmlformats.org/officeDocument/2006/relationships/slide" Target="slides/slide378.xml"/><Relationship Id="rId385" Type="http://schemas.openxmlformats.org/officeDocument/2006/relationships/slide" Target="slides/slide379.xml"/><Relationship Id="rId386" Type="http://schemas.openxmlformats.org/officeDocument/2006/relationships/slide" Target="slides/slide380.xml"/><Relationship Id="rId387" Type="http://schemas.openxmlformats.org/officeDocument/2006/relationships/slide" Target="slides/slide381.xml"/><Relationship Id="rId388" Type="http://schemas.openxmlformats.org/officeDocument/2006/relationships/slide" Target="slides/slide382.xml"/><Relationship Id="rId389" Type="http://schemas.openxmlformats.org/officeDocument/2006/relationships/slide" Target="slides/slide383.xml"/><Relationship Id="rId390" Type="http://schemas.openxmlformats.org/officeDocument/2006/relationships/slide" Target="slides/slide384.xml"/><Relationship Id="rId391" Type="http://schemas.openxmlformats.org/officeDocument/2006/relationships/slide" Target="slides/slide385.xml"/><Relationship Id="rId392" Type="http://schemas.openxmlformats.org/officeDocument/2006/relationships/slide" Target="slides/slide386.xml"/><Relationship Id="rId393" Type="http://schemas.openxmlformats.org/officeDocument/2006/relationships/slide" Target="slides/slide387.xml"/><Relationship Id="rId394" Type="http://schemas.openxmlformats.org/officeDocument/2006/relationships/slide" Target="slides/slide388.xml"/><Relationship Id="rId395" Type="http://schemas.openxmlformats.org/officeDocument/2006/relationships/slide" Target="slides/slide389.xml"/><Relationship Id="rId396" Type="http://schemas.openxmlformats.org/officeDocument/2006/relationships/slide" Target="slides/slide390.xml"/><Relationship Id="rId397" Type="http://schemas.openxmlformats.org/officeDocument/2006/relationships/slide" Target="slides/slide391.xml"/><Relationship Id="rId398" Type="http://schemas.openxmlformats.org/officeDocument/2006/relationships/slide" Target="slides/slide392.xml"/><Relationship Id="rId399" Type="http://schemas.openxmlformats.org/officeDocument/2006/relationships/slide" Target="slides/slide393.xml"/><Relationship Id="rId400" Type="http://schemas.openxmlformats.org/officeDocument/2006/relationships/slide" Target="slides/slide394.xml"/><Relationship Id="rId401" Type="http://schemas.openxmlformats.org/officeDocument/2006/relationships/slide" Target="slides/slide395.xml"/><Relationship Id="rId402" Type="http://schemas.openxmlformats.org/officeDocument/2006/relationships/slide" Target="slides/slide396.xml"/><Relationship Id="rId403" Type="http://schemas.openxmlformats.org/officeDocument/2006/relationships/slide" Target="slides/slide397.xml"/><Relationship Id="rId404" Type="http://schemas.openxmlformats.org/officeDocument/2006/relationships/slide" Target="slides/slide398.xml"/><Relationship Id="rId405" Type="http://schemas.openxmlformats.org/officeDocument/2006/relationships/slide" Target="slides/slide399.xml"/><Relationship Id="rId406" Type="http://schemas.openxmlformats.org/officeDocument/2006/relationships/slide" Target="slides/slide400.xml"/><Relationship Id="rId407" Type="http://schemas.openxmlformats.org/officeDocument/2006/relationships/slide" Target="slides/slide401.xml"/><Relationship Id="rId408" Type="http://schemas.openxmlformats.org/officeDocument/2006/relationships/slide" Target="slides/slide402.xml"/><Relationship Id="rId409" Type="http://schemas.openxmlformats.org/officeDocument/2006/relationships/slide" Target="slides/slide403.xml"/><Relationship Id="rId410" Type="http://schemas.openxmlformats.org/officeDocument/2006/relationships/slide" Target="slides/slide404.xml"/><Relationship Id="rId411" Type="http://schemas.openxmlformats.org/officeDocument/2006/relationships/slide" Target="slides/slide405.xml"/><Relationship Id="rId412" Type="http://schemas.openxmlformats.org/officeDocument/2006/relationships/slide" Target="slides/slide406.xml"/><Relationship Id="rId413" Type="http://schemas.openxmlformats.org/officeDocument/2006/relationships/slide" Target="slides/slide407.xml"/><Relationship Id="rId414" Type="http://schemas.openxmlformats.org/officeDocument/2006/relationships/slide" Target="slides/slide408.xml"/><Relationship Id="rId415" Type="http://schemas.openxmlformats.org/officeDocument/2006/relationships/slide" Target="slides/slide409.xml"/><Relationship Id="rId416" Type="http://schemas.openxmlformats.org/officeDocument/2006/relationships/slide" Target="slides/slide410.xml"/><Relationship Id="rId417" Type="http://schemas.openxmlformats.org/officeDocument/2006/relationships/slide" Target="slides/slide411.xml"/><Relationship Id="rId418" Type="http://schemas.openxmlformats.org/officeDocument/2006/relationships/slide" Target="slides/slide412.xml"/><Relationship Id="rId419" Type="http://schemas.openxmlformats.org/officeDocument/2006/relationships/slide" Target="slides/slide413.xml"/><Relationship Id="rId420" Type="http://schemas.openxmlformats.org/officeDocument/2006/relationships/slide" Target="slides/slide414.xml"/><Relationship Id="rId421" Type="http://schemas.openxmlformats.org/officeDocument/2006/relationships/slide" Target="slides/slide415.xml"/><Relationship Id="rId422" Type="http://schemas.openxmlformats.org/officeDocument/2006/relationships/slide" Target="slides/slide416.xml"/><Relationship Id="rId423" Type="http://schemas.openxmlformats.org/officeDocument/2006/relationships/slide" Target="slides/slide417.xml"/><Relationship Id="rId424" Type="http://schemas.openxmlformats.org/officeDocument/2006/relationships/slide" Target="slides/slide418.xml"/><Relationship Id="rId425" Type="http://schemas.openxmlformats.org/officeDocument/2006/relationships/slide" Target="slides/slide419.xml"/><Relationship Id="rId426" Type="http://schemas.openxmlformats.org/officeDocument/2006/relationships/slide" Target="slides/slide420.xml"/><Relationship Id="rId427" Type="http://schemas.openxmlformats.org/officeDocument/2006/relationships/slide" Target="slides/slide421.xml"/><Relationship Id="rId428" Type="http://schemas.openxmlformats.org/officeDocument/2006/relationships/slide" Target="slides/slide422.xml"/><Relationship Id="rId429" Type="http://schemas.openxmlformats.org/officeDocument/2006/relationships/slide" Target="slides/slide423.xml"/><Relationship Id="rId430" Type="http://schemas.openxmlformats.org/officeDocument/2006/relationships/slide" Target="slides/slide424.xml"/><Relationship Id="rId431" Type="http://schemas.openxmlformats.org/officeDocument/2006/relationships/slide" Target="slides/slide425.xml"/><Relationship Id="rId432" Type="http://schemas.openxmlformats.org/officeDocument/2006/relationships/slide" Target="slides/slide426.xml"/><Relationship Id="rId433" Type="http://schemas.openxmlformats.org/officeDocument/2006/relationships/slide" Target="slides/slide427.xml"/><Relationship Id="rId434" Type="http://schemas.openxmlformats.org/officeDocument/2006/relationships/slide" Target="slides/slide428.xml"/><Relationship Id="rId435" Type="http://schemas.openxmlformats.org/officeDocument/2006/relationships/slide" Target="slides/slide429.xml"/><Relationship Id="rId436" Type="http://schemas.openxmlformats.org/officeDocument/2006/relationships/slide" Target="slides/slide430.xml"/><Relationship Id="rId437" Type="http://schemas.openxmlformats.org/officeDocument/2006/relationships/slide" Target="slides/slide431.xml"/><Relationship Id="rId438" Type="http://schemas.openxmlformats.org/officeDocument/2006/relationships/slide" Target="slides/slide432.xml"/><Relationship Id="rId439" Type="http://schemas.openxmlformats.org/officeDocument/2006/relationships/slide" Target="slides/slide433.xml"/><Relationship Id="rId440" Type="http://schemas.openxmlformats.org/officeDocument/2006/relationships/slide" Target="slides/slide434.xml"/><Relationship Id="rId441" Type="http://schemas.openxmlformats.org/officeDocument/2006/relationships/slide" Target="slides/slide435.xml"/><Relationship Id="rId442" Type="http://schemas.openxmlformats.org/officeDocument/2006/relationships/slide" Target="slides/slide436.xml"/><Relationship Id="rId443" Type="http://schemas.openxmlformats.org/officeDocument/2006/relationships/slide" Target="slides/slide437.xml"/><Relationship Id="rId444" Type="http://schemas.openxmlformats.org/officeDocument/2006/relationships/slide" Target="slides/slide438.xml"/><Relationship Id="rId445" Type="http://schemas.openxmlformats.org/officeDocument/2006/relationships/slide" Target="slides/slide439.xml"/><Relationship Id="rId446" Type="http://schemas.openxmlformats.org/officeDocument/2006/relationships/slide" Target="slides/slide440.xml"/><Relationship Id="rId447" Type="http://schemas.openxmlformats.org/officeDocument/2006/relationships/slide" Target="slides/slide441.xml"/><Relationship Id="rId448" Type="http://schemas.openxmlformats.org/officeDocument/2006/relationships/slide" Target="slides/slide442.xml"/><Relationship Id="rId449" Type="http://schemas.openxmlformats.org/officeDocument/2006/relationships/slide" Target="slides/slide443.xml"/><Relationship Id="rId450" Type="http://schemas.openxmlformats.org/officeDocument/2006/relationships/slide" Target="slides/slide444.xml"/><Relationship Id="rId451" Type="http://schemas.openxmlformats.org/officeDocument/2006/relationships/slide" Target="slides/slide445.xml"/><Relationship Id="rId452" Type="http://schemas.openxmlformats.org/officeDocument/2006/relationships/slide" Target="slides/slide446.xml"/><Relationship Id="rId453" Type="http://schemas.openxmlformats.org/officeDocument/2006/relationships/slide" Target="slides/slide447.xml"/><Relationship Id="rId454" Type="http://schemas.openxmlformats.org/officeDocument/2006/relationships/slide" Target="slides/slide448.xml"/><Relationship Id="rId455" Type="http://schemas.openxmlformats.org/officeDocument/2006/relationships/slide" Target="slides/slide449.xml"/><Relationship Id="rId456" Type="http://schemas.openxmlformats.org/officeDocument/2006/relationships/slide" Target="slides/slide450.xml"/><Relationship Id="rId457" Type="http://schemas.openxmlformats.org/officeDocument/2006/relationships/slide" Target="slides/slide451.xml"/><Relationship Id="rId458" Type="http://schemas.openxmlformats.org/officeDocument/2006/relationships/slide" Target="slides/slide452.xml"/><Relationship Id="rId459" Type="http://schemas.openxmlformats.org/officeDocument/2006/relationships/slide" Target="slides/slide453.xml"/><Relationship Id="rId460" Type="http://schemas.openxmlformats.org/officeDocument/2006/relationships/slide" Target="slides/slide454.xml"/><Relationship Id="rId461" Type="http://schemas.openxmlformats.org/officeDocument/2006/relationships/slide" Target="slides/slide455.xml"/><Relationship Id="rId462" Type="http://schemas.openxmlformats.org/officeDocument/2006/relationships/slide" Target="slides/slide456.xml"/><Relationship Id="rId463" Type="http://schemas.openxmlformats.org/officeDocument/2006/relationships/slide" Target="slides/slide457.xml"/><Relationship Id="rId464" Type="http://schemas.openxmlformats.org/officeDocument/2006/relationships/slide" Target="slides/slide458.xml"/><Relationship Id="rId465" Type="http://schemas.openxmlformats.org/officeDocument/2006/relationships/slide" Target="slides/slide459.xml"/><Relationship Id="rId466" Type="http://schemas.openxmlformats.org/officeDocument/2006/relationships/slide" Target="slides/slide460.xml"/><Relationship Id="rId467" Type="http://schemas.openxmlformats.org/officeDocument/2006/relationships/slide" Target="slides/slide461.xml"/><Relationship Id="rId468" Type="http://schemas.openxmlformats.org/officeDocument/2006/relationships/slide" Target="slides/slide462.xml"/><Relationship Id="rId469" Type="http://schemas.openxmlformats.org/officeDocument/2006/relationships/slide" Target="slides/slide463.xml"/><Relationship Id="rId470" Type="http://schemas.openxmlformats.org/officeDocument/2006/relationships/slide" Target="slides/slide464.xml"/><Relationship Id="rId471" Type="http://schemas.openxmlformats.org/officeDocument/2006/relationships/slide" Target="slides/slide465.xml"/><Relationship Id="rId472" Type="http://schemas.openxmlformats.org/officeDocument/2006/relationships/slide" Target="slides/slide466.xml"/><Relationship Id="rId473" Type="http://schemas.openxmlformats.org/officeDocument/2006/relationships/slide" Target="slides/slide467.xml"/><Relationship Id="rId474" Type="http://schemas.openxmlformats.org/officeDocument/2006/relationships/slide" Target="slides/slide468.xml"/><Relationship Id="rId475" Type="http://schemas.openxmlformats.org/officeDocument/2006/relationships/slide" Target="slides/slide469.xml"/><Relationship Id="rId476" Type="http://schemas.openxmlformats.org/officeDocument/2006/relationships/slide" Target="slides/slide470.xml"/><Relationship Id="rId477" Type="http://schemas.openxmlformats.org/officeDocument/2006/relationships/slide" Target="slides/slide471.xml"/><Relationship Id="rId478" Type="http://schemas.openxmlformats.org/officeDocument/2006/relationships/slide" Target="slides/slide472.xml"/><Relationship Id="rId479" Type="http://schemas.openxmlformats.org/officeDocument/2006/relationships/slide" Target="slides/slide473.xml"/><Relationship Id="rId480" Type="http://schemas.openxmlformats.org/officeDocument/2006/relationships/slide" Target="slides/slide474.xml"/><Relationship Id="rId481" Type="http://schemas.openxmlformats.org/officeDocument/2006/relationships/slide" Target="slides/slide475.xml"/><Relationship Id="rId482" Type="http://schemas.openxmlformats.org/officeDocument/2006/relationships/slide" Target="slides/slide476.xml"/><Relationship Id="rId483" Type="http://schemas.openxmlformats.org/officeDocument/2006/relationships/slide" Target="slides/slide477.xml"/><Relationship Id="rId484" Type="http://schemas.openxmlformats.org/officeDocument/2006/relationships/slide" Target="slides/slide478.xml"/><Relationship Id="rId485" Type="http://schemas.openxmlformats.org/officeDocument/2006/relationships/slide" Target="slides/slide479.xml"/><Relationship Id="rId486" Type="http://schemas.openxmlformats.org/officeDocument/2006/relationships/slide" Target="slides/slide480.xml"/><Relationship Id="rId487" Type="http://schemas.openxmlformats.org/officeDocument/2006/relationships/slide" Target="slides/slide481.xml"/><Relationship Id="rId488" Type="http://schemas.openxmlformats.org/officeDocument/2006/relationships/slide" Target="slides/slide482.xml"/><Relationship Id="rId489" Type="http://schemas.openxmlformats.org/officeDocument/2006/relationships/slide" Target="slides/slide483.xml"/><Relationship Id="rId490" Type="http://schemas.openxmlformats.org/officeDocument/2006/relationships/slide" Target="slides/slide484.xml"/><Relationship Id="rId491" Type="http://schemas.openxmlformats.org/officeDocument/2006/relationships/slide" Target="slides/slide485.xml"/><Relationship Id="rId492" Type="http://schemas.openxmlformats.org/officeDocument/2006/relationships/slide" Target="slides/slide486.xml"/><Relationship Id="rId493" Type="http://schemas.openxmlformats.org/officeDocument/2006/relationships/slide" Target="slides/slide487.xml"/><Relationship Id="rId494" Type="http://schemas.openxmlformats.org/officeDocument/2006/relationships/slide" Target="slides/slide488.xml"/><Relationship Id="rId495" Type="http://schemas.openxmlformats.org/officeDocument/2006/relationships/slide" Target="slides/slide489.xml"/><Relationship Id="rId496" Type="http://schemas.openxmlformats.org/officeDocument/2006/relationships/slide" Target="slides/slide490.xml"/><Relationship Id="rId497" Type="http://schemas.openxmlformats.org/officeDocument/2006/relationships/slide" Target="slides/slide491.xml"/><Relationship Id="rId498" Type="http://schemas.openxmlformats.org/officeDocument/2006/relationships/slide" Target="slides/slide492.xml"/><Relationship Id="rId499" Type="http://schemas.openxmlformats.org/officeDocument/2006/relationships/slide" Target="slides/slide493.xml"/><Relationship Id="rId500" Type="http://schemas.openxmlformats.org/officeDocument/2006/relationships/slide" Target="slides/slide494.xml"/><Relationship Id="rId501" Type="http://schemas.openxmlformats.org/officeDocument/2006/relationships/slide" Target="slides/slide495.xml"/><Relationship Id="rId502" Type="http://schemas.openxmlformats.org/officeDocument/2006/relationships/slide" Target="slides/slide496.xml"/><Relationship Id="rId503" Type="http://schemas.openxmlformats.org/officeDocument/2006/relationships/slide" Target="slides/slide497.xml"/><Relationship Id="rId504" Type="http://schemas.openxmlformats.org/officeDocument/2006/relationships/slide" Target="slides/slide498.xml"/><Relationship Id="rId505" Type="http://schemas.openxmlformats.org/officeDocument/2006/relationships/slide" Target="slides/slide499.xml"/><Relationship Id="rId506" Type="http://schemas.openxmlformats.org/officeDocument/2006/relationships/slide" Target="slides/slide500.xml"/><Relationship Id="rId507" Type="http://schemas.openxmlformats.org/officeDocument/2006/relationships/slide" Target="slides/slide501.xml"/><Relationship Id="rId508" Type="http://schemas.openxmlformats.org/officeDocument/2006/relationships/slide" Target="slides/slide502.xml"/><Relationship Id="rId509" Type="http://schemas.openxmlformats.org/officeDocument/2006/relationships/slide" Target="slides/slide503.xml"/><Relationship Id="rId510" Type="http://schemas.openxmlformats.org/officeDocument/2006/relationships/slide" Target="slides/slide504.xml"/><Relationship Id="rId511" Type="http://schemas.openxmlformats.org/officeDocument/2006/relationships/slide" Target="slides/slide505.xml"/><Relationship Id="rId512" Type="http://schemas.openxmlformats.org/officeDocument/2006/relationships/slide" Target="slides/slide506.xml"/><Relationship Id="rId513" Type="http://schemas.openxmlformats.org/officeDocument/2006/relationships/slide" Target="slides/slide507.xml"/><Relationship Id="rId514" Type="http://schemas.openxmlformats.org/officeDocument/2006/relationships/slide" Target="slides/slide508.xml"/><Relationship Id="rId515" Type="http://schemas.openxmlformats.org/officeDocument/2006/relationships/slide" Target="slides/slide509.xml"/><Relationship Id="rId516" Type="http://schemas.openxmlformats.org/officeDocument/2006/relationships/slide" Target="slides/slide510.xml"/><Relationship Id="rId517" Type="http://schemas.openxmlformats.org/officeDocument/2006/relationships/slide" Target="slides/slide511.xml"/><Relationship Id="rId518" Type="http://schemas.openxmlformats.org/officeDocument/2006/relationships/slide" Target="slides/slide512.xml"/><Relationship Id="rId519" Type="http://schemas.openxmlformats.org/officeDocument/2006/relationships/slide" Target="slides/slide513.xml"/><Relationship Id="rId520" Type="http://schemas.openxmlformats.org/officeDocument/2006/relationships/slide" Target="slides/slide514.xml"/><Relationship Id="rId521" Type="http://schemas.openxmlformats.org/officeDocument/2006/relationships/slide" Target="slides/slide515.xml"/><Relationship Id="rId522" Type="http://schemas.openxmlformats.org/officeDocument/2006/relationships/slide" Target="slides/slide516.xml"/><Relationship Id="rId523" Type="http://schemas.openxmlformats.org/officeDocument/2006/relationships/slide" Target="slides/slide517.xml"/><Relationship Id="rId524" Type="http://schemas.openxmlformats.org/officeDocument/2006/relationships/slide" Target="slides/slide518.xml"/><Relationship Id="rId525" Type="http://schemas.openxmlformats.org/officeDocument/2006/relationships/slide" Target="slides/slide519.xml"/><Relationship Id="rId526" Type="http://schemas.openxmlformats.org/officeDocument/2006/relationships/slide" Target="slides/slide520.xml"/><Relationship Id="rId527" Type="http://schemas.openxmlformats.org/officeDocument/2006/relationships/slide" Target="slides/slide521.xml"/><Relationship Id="rId528" Type="http://schemas.openxmlformats.org/officeDocument/2006/relationships/slide" Target="slides/slide522.xml"/><Relationship Id="rId529" Type="http://schemas.openxmlformats.org/officeDocument/2006/relationships/slide" Target="slides/slide523.xml"/><Relationship Id="rId530" Type="http://schemas.openxmlformats.org/officeDocument/2006/relationships/slide" Target="slides/slide524.xml"/><Relationship Id="rId531" Type="http://schemas.openxmlformats.org/officeDocument/2006/relationships/slide" Target="slides/slide525.xml"/><Relationship Id="rId532" Type="http://schemas.openxmlformats.org/officeDocument/2006/relationships/slide" Target="slides/slide526.xml"/><Relationship Id="rId533" Type="http://schemas.openxmlformats.org/officeDocument/2006/relationships/slide" Target="slides/slide527.xml"/><Relationship Id="rId534" Type="http://schemas.openxmlformats.org/officeDocument/2006/relationships/slide" Target="slides/slide528.xml"/><Relationship Id="rId535" Type="http://schemas.openxmlformats.org/officeDocument/2006/relationships/slide" Target="slides/slide529.xml"/><Relationship Id="rId536" Type="http://schemas.openxmlformats.org/officeDocument/2006/relationships/slide" Target="slides/slide530.xml"/><Relationship Id="rId537" Type="http://schemas.openxmlformats.org/officeDocument/2006/relationships/slide" Target="slides/slide531.xml"/><Relationship Id="rId538" Type="http://schemas.openxmlformats.org/officeDocument/2006/relationships/slide" Target="slides/slide532.xml"/><Relationship Id="rId539" Type="http://schemas.openxmlformats.org/officeDocument/2006/relationships/slide" Target="slides/slide533.xml"/><Relationship Id="rId540" Type="http://schemas.openxmlformats.org/officeDocument/2006/relationships/slide" Target="slides/slide534.xml"/><Relationship Id="rId541" Type="http://schemas.openxmlformats.org/officeDocument/2006/relationships/slide" Target="slides/slide535.xml"/><Relationship Id="rId542" Type="http://schemas.openxmlformats.org/officeDocument/2006/relationships/slide" Target="slides/slide536.xml"/><Relationship Id="rId543" Type="http://schemas.openxmlformats.org/officeDocument/2006/relationships/slide" Target="slides/slide537.xml"/><Relationship Id="rId544" Type="http://schemas.openxmlformats.org/officeDocument/2006/relationships/slide" Target="slides/slide538.xml"/><Relationship Id="rId545" Type="http://schemas.openxmlformats.org/officeDocument/2006/relationships/slide" Target="slides/slide539.xml"/><Relationship Id="rId546" Type="http://schemas.openxmlformats.org/officeDocument/2006/relationships/slide" Target="slides/slide540.xml"/><Relationship Id="rId547" Type="http://schemas.openxmlformats.org/officeDocument/2006/relationships/slide" Target="slides/slide541.xml"/><Relationship Id="rId548" Type="http://schemas.openxmlformats.org/officeDocument/2006/relationships/slide" Target="slides/slide542.xml"/><Relationship Id="rId549" Type="http://schemas.openxmlformats.org/officeDocument/2006/relationships/slide" Target="slides/slide543.xml"/><Relationship Id="rId550" Type="http://schemas.openxmlformats.org/officeDocument/2006/relationships/slide" Target="slides/slide544.xml"/><Relationship Id="rId551" Type="http://schemas.openxmlformats.org/officeDocument/2006/relationships/slide" Target="slides/slide545.xml"/><Relationship Id="rId552" Type="http://schemas.openxmlformats.org/officeDocument/2006/relationships/slide" Target="slides/slide546.xml"/><Relationship Id="rId553" Type="http://schemas.openxmlformats.org/officeDocument/2006/relationships/slide" Target="slides/slide547.xml"/><Relationship Id="rId554" Type="http://schemas.openxmlformats.org/officeDocument/2006/relationships/slide" Target="slides/slide548.xml"/><Relationship Id="rId555" Type="http://schemas.openxmlformats.org/officeDocument/2006/relationships/slide" Target="slides/slide549.xml"/><Relationship Id="rId556" Type="http://schemas.openxmlformats.org/officeDocument/2006/relationships/slide" Target="slides/slide550.xml"/><Relationship Id="rId557" Type="http://schemas.openxmlformats.org/officeDocument/2006/relationships/slide" Target="slides/slide551.xml"/><Relationship Id="rId558" Type="http://schemas.openxmlformats.org/officeDocument/2006/relationships/slide" Target="slides/slide552.xml"/><Relationship Id="rId559" Type="http://schemas.openxmlformats.org/officeDocument/2006/relationships/slide" Target="slides/slide553.xml"/><Relationship Id="rId560" Type="http://schemas.openxmlformats.org/officeDocument/2006/relationships/slide" Target="slides/slide554.xml"/><Relationship Id="rId561" Type="http://schemas.openxmlformats.org/officeDocument/2006/relationships/slide" Target="slides/slide555.xml"/><Relationship Id="rId562" Type="http://schemas.openxmlformats.org/officeDocument/2006/relationships/slide" Target="slides/slide556.xml"/><Relationship Id="rId563" Type="http://schemas.openxmlformats.org/officeDocument/2006/relationships/slide" Target="slides/slide557.xml"/><Relationship Id="rId564" Type="http://schemas.openxmlformats.org/officeDocument/2006/relationships/slide" Target="slides/slide558.xml"/><Relationship Id="rId565" Type="http://schemas.openxmlformats.org/officeDocument/2006/relationships/slide" Target="slides/slide559.xml"/><Relationship Id="rId566" Type="http://schemas.openxmlformats.org/officeDocument/2006/relationships/slide" Target="slides/slide560.xml"/><Relationship Id="rId567" Type="http://schemas.openxmlformats.org/officeDocument/2006/relationships/slide" Target="slides/slide561.xml"/><Relationship Id="rId568" Type="http://schemas.openxmlformats.org/officeDocument/2006/relationships/slide" Target="slides/slide562.xml"/><Relationship Id="rId569" Type="http://schemas.openxmlformats.org/officeDocument/2006/relationships/slide" Target="slides/slide563.xml"/><Relationship Id="rId570" Type="http://schemas.openxmlformats.org/officeDocument/2006/relationships/slide" Target="slides/slide564.xml"/><Relationship Id="rId571" Type="http://schemas.openxmlformats.org/officeDocument/2006/relationships/slide" Target="slides/slide565.xml"/><Relationship Id="rId572" Type="http://schemas.openxmlformats.org/officeDocument/2006/relationships/slide" Target="slides/slide566.xml"/><Relationship Id="rId573" Type="http://schemas.openxmlformats.org/officeDocument/2006/relationships/slide" Target="slides/slide567.xml"/><Relationship Id="rId574" Type="http://schemas.openxmlformats.org/officeDocument/2006/relationships/slide" Target="slides/slide568.xml"/><Relationship Id="rId575" Type="http://schemas.openxmlformats.org/officeDocument/2006/relationships/slide" Target="slides/slide569.xml"/><Relationship Id="rId576" Type="http://schemas.openxmlformats.org/officeDocument/2006/relationships/slide" Target="slides/slide570.xml"/><Relationship Id="rId577" Type="http://schemas.openxmlformats.org/officeDocument/2006/relationships/slide" Target="slides/slide571.xml"/><Relationship Id="rId578" Type="http://schemas.openxmlformats.org/officeDocument/2006/relationships/slide" Target="slides/slide572.xml"/><Relationship Id="rId579" Type="http://schemas.openxmlformats.org/officeDocument/2006/relationships/slide" Target="slides/slide573.xml"/><Relationship Id="rId580" Type="http://schemas.openxmlformats.org/officeDocument/2006/relationships/slide" Target="slides/slide574.xml"/><Relationship Id="rId581" Type="http://schemas.openxmlformats.org/officeDocument/2006/relationships/slide" Target="slides/slide575.xml"/><Relationship Id="rId582" Type="http://schemas.openxmlformats.org/officeDocument/2006/relationships/slide" Target="slides/slide576.xml"/><Relationship Id="rId583" Type="http://schemas.openxmlformats.org/officeDocument/2006/relationships/slide" Target="slides/slide577.xml"/><Relationship Id="rId584" Type="http://schemas.openxmlformats.org/officeDocument/2006/relationships/slide" Target="slides/slide578.xml"/><Relationship Id="rId585" Type="http://schemas.openxmlformats.org/officeDocument/2006/relationships/slide" Target="slides/slide579.xml"/><Relationship Id="rId586" Type="http://schemas.openxmlformats.org/officeDocument/2006/relationships/slide" Target="slides/slide580.xml"/><Relationship Id="rId587" Type="http://schemas.openxmlformats.org/officeDocument/2006/relationships/slide" Target="slides/slide581.xml"/><Relationship Id="rId588" Type="http://schemas.openxmlformats.org/officeDocument/2006/relationships/slide" Target="slides/slide582.xml"/><Relationship Id="rId589" Type="http://schemas.openxmlformats.org/officeDocument/2006/relationships/slide" Target="slides/slide583.xml"/><Relationship Id="rId590" Type="http://schemas.openxmlformats.org/officeDocument/2006/relationships/slide" Target="slides/slide584.xml"/><Relationship Id="rId591" Type="http://schemas.openxmlformats.org/officeDocument/2006/relationships/slide" Target="slides/slide585.xml"/><Relationship Id="rId592" Type="http://schemas.openxmlformats.org/officeDocument/2006/relationships/slide" Target="slides/slide586.xml"/><Relationship Id="rId593" Type="http://schemas.openxmlformats.org/officeDocument/2006/relationships/slide" Target="slides/slide587.xml"/><Relationship Id="rId594" Type="http://schemas.openxmlformats.org/officeDocument/2006/relationships/slide" Target="slides/slide588.xml"/><Relationship Id="rId595" Type="http://schemas.openxmlformats.org/officeDocument/2006/relationships/slide" Target="slides/slide589.xml"/><Relationship Id="rId596" Type="http://schemas.openxmlformats.org/officeDocument/2006/relationships/slide" Target="slides/slide590.xml"/><Relationship Id="rId597" Type="http://schemas.openxmlformats.org/officeDocument/2006/relationships/slide" Target="slides/slide591.xml"/><Relationship Id="rId598" Type="http://schemas.openxmlformats.org/officeDocument/2006/relationships/slide" Target="slides/slide592.xml"/><Relationship Id="rId599" Type="http://schemas.openxmlformats.org/officeDocument/2006/relationships/slide" Target="slides/slide593.xml"/><Relationship Id="rId600" Type="http://schemas.openxmlformats.org/officeDocument/2006/relationships/slide" Target="slides/slide594.xml"/><Relationship Id="rId601" Type="http://schemas.openxmlformats.org/officeDocument/2006/relationships/slide" Target="slides/slide595.xml"/><Relationship Id="rId602" Type="http://schemas.openxmlformats.org/officeDocument/2006/relationships/slide" Target="slides/slide596.xml"/><Relationship Id="rId603" Type="http://schemas.openxmlformats.org/officeDocument/2006/relationships/slide" Target="slides/slide597.xml"/><Relationship Id="rId604" Type="http://schemas.openxmlformats.org/officeDocument/2006/relationships/slide" Target="slides/slide598.xml"/><Relationship Id="rId605" Type="http://schemas.openxmlformats.org/officeDocument/2006/relationships/slide" Target="slides/slide599.xml"/><Relationship Id="rId606" Type="http://schemas.openxmlformats.org/officeDocument/2006/relationships/slide" Target="slides/slide600.xml"/><Relationship Id="rId607" Type="http://schemas.openxmlformats.org/officeDocument/2006/relationships/slide" Target="slides/slide601.xml"/><Relationship Id="rId608" Type="http://schemas.openxmlformats.org/officeDocument/2006/relationships/slide" Target="slides/slide602.xml"/><Relationship Id="rId609" Type="http://schemas.openxmlformats.org/officeDocument/2006/relationships/slide" Target="slides/slide603.xml"/><Relationship Id="rId610" Type="http://schemas.openxmlformats.org/officeDocument/2006/relationships/slide" Target="slides/slide604.xml"/><Relationship Id="rId611" Type="http://schemas.openxmlformats.org/officeDocument/2006/relationships/slide" Target="slides/slide605.xml"/><Relationship Id="rId612" Type="http://schemas.openxmlformats.org/officeDocument/2006/relationships/slide" Target="slides/slide606.xml"/><Relationship Id="rId613" Type="http://schemas.openxmlformats.org/officeDocument/2006/relationships/slide" Target="slides/slide607.xml"/><Relationship Id="rId614" Type="http://schemas.openxmlformats.org/officeDocument/2006/relationships/slide" Target="slides/slide608.xml"/><Relationship Id="rId615" Type="http://schemas.openxmlformats.org/officeDocument/2006/relationships/slide" Target="slides/slide609.xml"/><Relationship Id="rId616" Type="http://schemas.openxmlformats.org/officeDocument/2006/relationships/slide" Target="slides/slide610.xml"/><Relationship Id="rId617" Type="http://schemas.openxmlformats.org/officeDocument/2006/relationships/slide" Target="slides/slide611.xml"/><Relationship Id="rId618" Type="http://schemas.openxmlformats.org/officeDocument/2006/relationships/slide" Target="slides/slide612.xml"/><Relationship Id="rId619" Type="http://schemas.openxmlformats.org/officeDocument/2006/relationships/slide" Target="slides/slide613.xml"/><Relationship Id="rId620" Type="http://schemas.openxmlformats.org/officeDocument/2006/relationships/slide" Target="slides/slide614.xml"/><Relationship Id="rId621" Type="http://schemas.openxmlformats.org/officeDocument/2006/relationships/slide" Target="slides/slide615.xml"/><Relationship Id="rId622" Type="http://schemas.openxmlformats.org/officeDocument/2006/relationships/slide" Target="slides/slide616.xml"/><Relationship Id="rId623" Type="http://schemas.openxmlformats.org/officeDocument/2006/relationships/slide" Target="slides/slide617.xml"/><Relationship Id="rId624" Type="http://schemas.openxmlformats.org/officeDocument/2006/relationships/slide" Target="slides/slide618.xml"/><Relationship Id="rId625" Type="http://schemas.openxmlformats.org/officeDocument/2006/relationships/slide" Target="slides/slide619.xml"/><Relationship Id="rId626" Type="http://schemas.openxmlformats.org/officeDocument/2006/relationships/slide" Target="slides/slide620.xml"/><Relationship Id="rId627" Type="http://schemas.openxmlformats.org/officeDocument/2006/relationships/slide" Target="slides/slide621.xml"/><Relationship Id="rId628" Type="http://schemas.openxmlformats.org/officeDocument/2006/relationships/slide" Target="slides/slide622.xml"/><Relationship Id="rId629" Type="http://schemas.openxmlformats.org/officeDocument/2006/relationships/slide" Target="slides/slide623.xml"/><Relationship Id="rId630" Type="http://schemas.openxmlformats.org/officeDocument/2006/relationships/slide" Target="slides/slide624.xml"/><Relationship Id="rId631" Type="http://schemas.openxmlformats.org/officeDocument/2006/relationships/slide" Target="slides/slide625.xml"/><Relationship Id="rId632" Type="http://schemas.openxmlformats.org/officeDocument/2006/relationships/slide" Target="slides/slide626.xml"/><Relationship Id="rId633" Type="http://schemas.openxmlformats.org/officeDocument/2006/relationships/slide" Target="slides/slide627.xml"/><Relationship Id="rId634" Type="http://schemas.openxmlformats.org/officeDocument/2006/relationships/slide" Target="slides/slide628.xml"/><Relationship Id="rId635" Type="http://schemas.openxmlformats.org/officeDocument/2006/relationships/slide" Target="slides/slide629.xml"/><Relationship Id="rId636" Type="http://schemas.openxmlformats.org/officeDocument/2006/relationships/slide" Target="slides/slide630.xml"/><Relationship Id="rId637" Type="http://schemas.openxmlformats.org/officeDocument/2006/relationships/slide" Target="slides/slide631.xml"/><Relationship Id="rId638" Type="http://schemas.openxmlformats.org/officeDocument/2006/relationships/slide" Target="slides/slide632.xml"/><Relationship Id="rId639" Type="http://schemas.openxmlformats.org/officeDocument/2006/relationships/slide" Target="slides/slide633.xml"/><Relationship Id="rId640" Type="http://schemas.openxmlformats.org/officeDocument/2006/relationships/slide" Target="slides/slide634.xml"/><Relationship Id="rId641" Type="http://schemas.openxmlformats.org/officeDocument/2006/relationships/slide" Target="slides/slide635.xml"/><Relationship Id="rId642" Type="http://schemas.openxmlformats.org/officeDocument/2006/relationships/slide" Target="slides/slide636.xml"/><Relationship Id="rId643" Type="http://schemas.openxmlformats.org/officeDocument/2006/relationships/slide" Target="slides/slide637.xml"/><Relationship Id="rId644" Type="http://schemas.openxmlformats.org/officeDocument/2006/relationships/slide" Target="slides/slide638.xml"/><Relationship Id="rId645" Type="http://schemas.openxmlformats.org/officeDocument/2006/relationships/slide" Target="slides/slide639.xml"/><Relationship Id="rId646" Type="http://schemas.openxmlformats.org/officeDocument/2006/relationships/slide" Target="slides/slide640.xml"/><Relationship Id="rId647" Type="http://schemas.openxmlformats.org/officeDocument/2006/relationships/slide" Target="slides/slide641.xml"/><Relationship Id="rId648" Type="http://schemas.openxmlformats.org/officeDocument/2006/relationships/slide" Target="slides/slide642.xml"/><Relationship Id="rId649" Type="http://schemas.openxmlformats.org/officeDocument/2006/relationships/slide" Target="slides/slide643.xml"/><Relationship Id="rId650" Type="http://schemas.openxmlformats.org/officeDocument/2006/relationships/slide" Target="slides/slide644.xml"/><Relationship Id="rId651" Type="http://schemas.openxmlformats.org/officeDocument/2006/relationships/slide" Target="slides/slide645.xml"/><Relationship Id="rId652" Type="http://schemas.openxmlformats.org/officeDocument/2006/relationships/slide" Target="slides/slide646.xml"/><Relationship Id="rId653" Type="http://schemas.openxmlformats.org/officeDocument/2006/relationships/slide" Target="slides/slide647.xml"/><Relationship Id="rId654" Type="http://schemas.openxmlformats.org/officeDocument/2006/relationships/slide" Target="slides/slide648.xml"/><Relationship Id="rId655" Type="http://schemas.openxmlformats.org/officeDocument/2006/relationships/slide" Target="slides/slide649.xml"/><Relationship Id="rId656" Type="http://schemas.openxmlformats.org/officeDocument/2006/relationships/slide" Target="slides/slide650.xml"/><Relationship Id="rId657" Type="http://schemas.openxmlformats.org/officeDocument/2006/relationships/slide" Target="slides/slide651.xml"/><Relationship Id="rId658" Type="http://schemas.openxmlformats.org/officeDocument/2006/relationships/slide" Target="slides/slide652.xml"/><Relationship Id="rId659" Type="http://schemas.openxmlformats.org/officeDocument/2006/relationships/slide" Target="slides/slide653.xml"/><Relationship Id="rId660" Type="http://schemas.openxmlformats.org/officeDocument/2006/relationships/slide" Target="slides/slide654.xml"/><Relationship Id="rId661" Type="http://schemas.openxmlformats.org/officeDocument/2006/relationships/slide" Target="slides/slide655.xml"/><Relationship Id="rId662" Type="http://schemas.openxmlformats.org/officeDocument/2006/relationships/slide" Target="slides/slide656.xml"/><Relationship Id="rId663" Type="http://schemas.openxmlformats.org/officeDocument/2006/relationships/slide" Target="slides/slide657.xml"/><Relationship Id="rId664" Type="http://schemas.openxmlformats.org/officeDocument/2006/relationships/slide" Target="slides/slide658.xml"/><Relationship Id="rId665" Type="http://schemas.openxmlformats.org/officeDocument/2006/relationships/slide" Target="slides/slide659.xml"/><Relationship Id="rId666" Type="http://schemas.openxmlformats.org/officeDocument/2006/relationships/slide" Target="slides/slide660.xml"/><Relationship Id="rId667" Type="http://schemas.openxmlformats.org/officeDocument/2006/relationships/slide" Target="slides/slide661.xml"/><Relationship Id="rId668" Type="http://schemas.openxmlformats.org/officeDocument/2006/relationships/slide" Target="slides/slide662.xml"/><Relationship Id="rId669" Type="http://schemas.openxmlformats.org/officeDocument/2006/relationships/slide" Target="slides/slide663.xml"/><Relationship Id="rId670" Type="http://schemas.openxmlformats.org/officeDocument/2006/relationships/slide" Target="slides/slide664.xml"/><Relationship Id="rId671" Type="http://schemas.openxmlformats.org/officeDocument/2006/relationships/slide" Target="slides/slide665.xml"/><Relationship Id="rId672" Type="http://schemas.openxmlformats.org/officeDocument/2006/relationships/slide" Target="slides/slide666.xml"/><Relationship Id="rId673" Type="http://schemas.openxmlformats.org/officeDocument/2006/relationships/slide" Target="slides/slide667.xml"/><Relationship Id="rId674" Type="http://schemas.openxmlformats.org/officeDocument/2006/relationships/slide" Target="slides/slide668.xml"/><Relationship Id="rId675" Type="http://schemas.openxmlformats.org/officeDocument/2006/relationships/slide" Target="slides/slide669.xml"/><Relationship Id="rId676" Type="http://schemas.openxmlformats.org/officeDocument/2006/relationships/slide" Target="slides/slide670.xml"/><Relationship Id="rId677" Type="http://schemas.openxmlformats.org/officeDocument/2006/relationships/slide" Target="slides/slide671.xml"/><Relationship Id="rId678" Type="http://schemas.openxmlformats.org/officeDocument/2006/relationships/slide" Target="slides/slide672.xml"/><Relationship Id="rId679" Type="http://schemas.openxmlformats.org/officeDocument/2006/relationships/slide" Target="slides/slide673.xml"/><Relationship Id="rId680" Type="http://schemas.openxmlformats.org/officeDocument/2006/relationships/slide" Target="slides/slide674.xml"/><Relationship Id="rId681" Type="http://schemas.openxmlformats.org/officeDocument/2006/relationships/slide" Target="slides/slide675.xml"/><Relationship Id="rId682" Type="http://schemas.openxmlformats.org/officeDocument/2006/relationships/slide" Target="slides/slide676.xml"/><Relationship Id="rId683" Type="http://schemas.openxmlformats.org/officeDocument/2006/relationships/slide" Target="slides/slide677.xml"/><Relationship Id="rId684" Type="http://schemas.openxmlformats.org/officeDocument/2006/relationships/slide" Target="slides/slide678.xml"/><Relationship Id="rId685" Type="http://schemas.openxmlformats.org/officeDocument/2006/relationships/slide" Target="slides/slide679.xml"/><Relationship Id="rId686" Type="http://schemas.openxmlformats.org/officeDocument/2006/relationships/slide" Target="slides/slide680.xml"/><Relationship Id="rId687" Type="http://schemas.openxmlformats.org/officeDocument/2006/relationships/slide" Target="slides/slide681.xml"/><Relationship Id="rId688" Type="http://schemas.openxmlformats.org/officeDocument/2006/relationships/slide" Target="slides/slide682.xml"/><Relationship Id="rId689" Type="http://schemas.openxmlformats.org/officeDocument/2006/relationships/slide" Target="slides/slide683.xml"/><Relationship Id="rId690" Type="http://schemas.openxmlformats.org/officeDocument/2006/relationships/slide" Target="slides/slide684.xml"/><Relationship Id="rId691" Type="http://schemas.openxmlformats.org/officeDocument/2006/relationships/slide" Target="slides/slide685.xml"/><Relationship Id="rId692" Type="http://schemas.openxmlformats.org/officeDocument/2006/relationships/slide" Target="slides/slide686.xml"/><Relationship Id="rId693" Type="http://schemas.openxmlformats.org/officeDocument/2006/relationships/slide" Target="slides/slide687.xml"/><Relationship Id="rId694" Type="http://schemas.openxmlformats.org/officeDocument/2006/relationships/slide" Target="slides/slide688.xml"/><Relationship Id="rId695" Type="http://schemas.openxmlformats.org/officeDocument/2006/relationships/slide" Target="slides/slide689.xml"/><Relationship Id="rId696" Type="http://schemas.openxmlformats.org/officeDocument/2006/relationships/slide" Target="slides/slide690.xml"/><Relationship Id="rId697" Type="http://schemas.openxmlformats.org/officeDocument/2006/relationships/slide" Target="slides/slide691.xml"/><Relationship Id="rId698" Type="http://schemas.openxmlformats.org/officeDocument/2006/relationships/slide" Target="slides/slide692.xml"/><Relationship Id="rId699" Type="http://schemas.openxmlformats.org/officeDocument/2006/relationships/slide" Target="slides/slide693.xml"/><Relationship Id="rId700" Type="http://schemas.openxmlformats.org/officeDocument/2006/relationships/slide" Target="slides/slide694.xml"/><Relationship Id="rId701" Type="http://schemas.openxmlformats.org/officeDocument/2006/relationships/slide" Target="slides/slide695.xml"/><Relationship Id="rId702" Type="http://schemas.openxmlformats.org/officeDocument/2006/relationships/slide" Target="slides/slide696.xml"/><Relationship Id="rId703" Type="http://schemas.openxmlformats.org/officeDocument/2006/relationships/slide" Target="slides/slide697.xml"/><Relationship Id="rId704" Type="http://schemas.openxmlformats.org/officeDocument/2006/relationships/slide" Target="slides/slide698.xml"/><Relationship Id="rId705" Type="http://schemas.openxmlformats.org/officeDocument/2006/relationships/slide" Target="slides/slide699.xml"/><Relationship Id="rId706" Type="http://schemas.openxmlformats.org/officeDocument/2006/relationships/slide" Target="slides/slide700.xml"/><Relationship Id="rId707" Type="http://schemas.openxmlformats.org/officeDocument/2006/relationships/slide" Target="slides/slide701.xml"/><Relationship Id="rId708" Type="http://schemas.openxmlformats.org/officeDocument/2006/relationships/slide" Target="slides/slide702.xml"/><Relationship Id="rId709" Type="http://schemas.openxmlformats.org/officeDocument/2006/relationships/slide" Target="slides/slide703.xml"/><Relationship Id="rId710" Type="http://schemas.openxmlformats.org/officeDocument/2006/relationships/slide" Target="slides/slide704.xml"/><Relationship Id="rId711" Type="http://schemas.openxmlformats.org/officeDocument/2006/relationships/slide" Target="slides/slide705.xml"/><Relationship Id="rId712" Type="http://schemas.openxmlformats.org/officeDocument/2006/relationships/slide" Target="slides/slide706.xml"/><Relationship Id="rId713" Type="http://schemas.openxmlformats.org/officeDocument/2006/relationships/slide" Target="slides/slide707.xml"/><Relationship Id="rId714" Type="http://schemas.openxmlformats.org/officeDocument/2006/relationships/slide" Target="slides/slide708.xml"/><Relationship Id="rId715" Type="http://schemas.openxmlformats.org/officeDocument/2006/relationships/slide" Target="slides/slide709.xml"/><Relationship Id="rId716" Type="http://schemas.openxmlformats.org/officeDocument/2006/relationships/slide" Target="slides/slide710.xml"/><Relationship Id="rId717" Type="http://schemas.openxmlformats.org/officeDocument/2006/relationships/slide" Target="slides/slide711.xml"/><Relationship Id="rId718" Type="http://schemas.openxmlformats.org/officeDocument/2006/relationships/slide" Target="slides/slide712.xml"/><Relationship Id="rId719" Type="http://schemas.openxmlformats.org/officeDocument/2006/relationships/slide" Target="slides/slide713.xml"/><Relationship Id="rId720" Type="http://schemas.openxmlformats.org/officeDocument/2006/relationships/slide" Target="slides/slide714.xml"/><Relationship Id="rId721" Type="http://schemas.openxmlformats.org/officeDocument/2006/relationships/slide" Target="slides/slide715.xml"/><Relationship Id="rId722" Type="http://schemas.openxmlformats.org/officeDocument/2006/relationships/slide" Target="slides/slide716.xml"/><Relationship Id="rId723" Type="http://schemas.openxmlformats.org/officeDocument/2006/relationships/slide" Target="slides/slide717.xml"/><Relationship Id="rId724" Type="http://schemas.openxmlformats.org/officeDocument/2006/relationships/slide" Target="slides/slide718.xml"/><Relationship Id="rId725" Type="http://schemas.openxmlformats.org/officeDocument/2006/relationships/slide" Target="slides/slide719.xml"/><Relationship Id="rId726" Type="http://schemas.openxmlformats.org/officeDocument/2006/relationships/slide" Target="slides/slide720.xml"/><Relationship Id="rId727" Type="http://schemas.openxmlformats.org/officeDocument/2006/relationships/slide" Target="slides/slide721.xml"/><Relationship Id="rId728" Type="http://schemas.openxmlformats.org/officeDocument/2006/relationships/slide" Target="slides/slide722.xml"/><Relationship Id="rId729" Type="http://schemas.openxmlformats.org/officeDocument/2006/relationships/slide" Target="slides/slide723.xml"/><Relationship Id="rId730" Type="http://schemas.openxmlformats.org/officeDocument/2006/relationships/slide" Target="slides/slide724.xml"/><Relationship Id="rId731" Type="http://schemas.openxmlformats.org/officeDocument/2006/relationships/slide" Target="slides/slide725.xml"/><Relationship Id="rId732" Type="http://schemas.openxmlformats.org/officeDocument/2006/relationships/slide" Target="slides/slide726.xml"/><Relationship Id="rId733" Type="http://schemas.openxmlformats.org/officeDocument/2006/relationships/slide" Target="slides/slide727.xml"/><Relationship Id="rId734" Type="http://schemas.openxmlformats.org/officeDocument/2006/relationships/slide" Target="slides/slide728.xml"/><Relationship Id="rId735" Type="http://schemas.openxmlformats.org/officeDocument/2006/relationships/slide" Target="slides/slide729.xml"/><Relationship Id="rId736" Type="http://schemas.openxmlformats.org/officeDocument/2006/relationships/slide" Target="slides/slide730.xml"/><Relationship Id="rId737" Type="http://schemas.openxmlformats.org/officeDocument/2006/relationships/slide" Target="slides/slide731.xml"/><Relationship Id="rId738" Type="http://schemas.openxmlformats.org/officeDocument/2006/relationships/slide" Target="slides/slide732.xml"/><Relationship Id="rId739" Type="http://schemas.openxmlformats.org/officeDocument/2006/relationships/slide" Target="slides/slide733.xml"/><Relationship Id="rId740" Type="http://schemas.openxmlformats.org/officeDocument/2006/relationships/slide" Target="slides/slide734.xml"/><Relationship Id="rId741" Type="http://schemas.openxmlformats.org/officeDocument/2006/relationships/slide" Target="slides/slide735.xml"/><Relationship Id="rId742" Type="http://schemas.openxmlformats.org/officeDocument/2006/relationships/slide" Target="slides/slide736.xml"/><Relationship Id="rId743" Type="http://schemas.openxmlformats.org/officeDocument/2006/relationships/slide" Target="slides/slide737.xml"/><Relationship Id="rId744" Type="http://schemas.openxmlformats.org/officeDocument/2006/relationships/slide" Target="slides/slide738.xml"/><Relationship Id="rId745" Type="http://schemas.openxmlformats.org/officeDocument/2006/relationships/slide" Target="slides/slide739.xml"/><Relationship Id="rId746" Type="http://schemas.openxmlformats.org/officeDocument/2006/relationships/slide" Target="slides/slide740.xml"/><Relationship Id="rId747" Type="http://schemas.openxmlformats.org/officeDocument/2006/relationships/slide" Target="slides/slide741.xml"/><Relationship Id="rId748" Type="http://schemas.openxmlformats.org/officeDocument/2006/relationships/slide" Target="slides/slide742.xml"/><Relationship Id="rId749" Type="http://schemas.openxmlformats.org/officeDocument/2006/relationships/slide" Target="slides/slide743.xml"/><Relationship Id="rId750" Type="http://schemas.openxmlformats.org/officeDocument/2006/relationships/slide" Target="slides/slide744.xml"/><Relationship Id="rId751" Type="http://schemas.openxmlformats.org/officeDocument/2006/relationships/slide" Target="slides/slide745.xml"/><Relationship Id="rId752" Type="http://schemas.openxmlformats.org/officeDocument/2006/relationships/slide" Target="slides/slide746.xml"/><Relationship Id="rId753" Type="http://schemas.openxmlformats.org/officeDocument/2006/relationships/slide" Target="slides/slide747.xml"/><Relationship Id="rId754" Type="http://schemas.openxmlformats.org/officeDocument/2006/relationships/slide" Target="slides/slide748.xml"/><Relationship Id="rId755" Type="http://schemas.openxmlformats.org/officeDocument/2006/relationships/slide" Target="slides/slide749.xml"/><Relationship Id="rId756" Type="http://schemas.openxmlformats.org/officeDocument/2006/relationships/slide" Target="slides/slide750.xml"/><Relationship Id="rId757" Type="http://schemas.openxmlformats.org/officeDocument/2006/relationships/slide" Target="slides/slide751.xml"/><Relationship Id="rId758" Type="http://schemas.openxmlformats.org/officeDocument/2006/relationships/slide" Target="slides/slide752.xml"/><Relationship Id="rId759" Type="http://schemas.openxmlformats.org/officeDocument/2006/relationships/slide" Target="slides/slide753.xml"/><Relationship Id="rId760" Type="http://schemas.openxmlformats.org/officeDocument/2006/relationships/slide" Target="slides/slide754.xml"/><Relationship Id="rId761" Type="http://schemas.openxmlformats.org/officeDocument/2006/relationships/slide" Target="slides/slide755.xml"/><Relationship Id="rId762" Type="http://schemas.openxmlformats.org/officeDocument/2006/relationships/slide" Target="slides/slide756.xml"/><Relationship Id="rId763" Type="http://schemas.openxmlformats.org/officeDocument/2006/relationships/slide" Target="slides/slide757.xml"/><Relationship Id="rId764" Type="http://schemas.openxmlformats.org/officeDocument/2006/relationships/slide" Target="slides/slide758.xml"/><Relationship Id="rId765" Type="http://schemas.openxmlformats.org/officeDocument/2006/relationships/slide" Target="slides/slide759.xml"/><Relationship Id="rId766" Type="http://schemas.openxmlformats.org/officeDocument/2006/relationships/slide" Target="slides/slide760.xml"/><Relationship Id="rId767" Type="http://schemas.openxmlformats.org/officeDocument/2006/relationships/slide" Target="slides/slide761.xml"/><Relationship Id="rId768" Type="http://schemas.openxmlformats.org/officeDocument/2006/relationships/slide" Target="slides/slide762.xml"/><Relationship Id="rId769" Type="http://schemas.openxmlformats.org/officeDocument/2006/relationships/slide" Target="slides/slide763.xml"/><Relationship Id="rId770" Type="http://schemas.openxmlformats.org/officeDocument/2006/relationships/slide" Target="slides/slide764.xml"/><Relationship Id="rId771" Type="http://schemas.openxmlformats.org/officeDocument/2006/relationships/slide" Target="slides/slide765.xml"/><Relationship Id="rId772" Type="http://schemas.openxmlformats.org/officeDocument/2006/relationships/slide" Target="slides/slide766.xml"/><Relationship Id="rId773" Type="http://schemas.openxmlformats.org/officeDocument/2006/relationships/slide" Target="slides/slide767.xml"/><Relationship Id="rId774" Type="http://schemas.openxmlformats.org/officeDocument/2006/relationships/slide" Target="slides/slide768.xml"/><Relationship Id="rId775" Type="http://schemas.openxmlformats.org/officeDocument/2006/relationships/slide" Target="slides/slide769.xml"/><Relationship Id="rId776" Type="http://schemas.openxmlformats.org/officeDocument/2006/relationships/slide" Target="slides/slide770.xml"/><Relationship Id="rId777" Type="http://schemas.openxmlformats.org/officeDocument/2006/relationships/slide" Target="slides/slide771.xml"/><Relationship Id="rId778" Type="http://schemas.openxmlformats.org/officeDocument/2006/relationships/slide" Target="slides/slide772.xml"/><Relationship Id="rId779" Type="http://schemas.openxmlformats.org/officeDocument/2006/relationships/slide" Target="slides/slide773.xml"/><Relationship Id="rId780" Type="http://schemas.openxmlformats.org/officeDocument/2006/relationships/slide" Target="slides/slide774.xml"/><Relationship Id="rId781" Type="http://schemas.openxmlformats.org/officeDocument/2006/relationships/slide" Target="slides/slide775.xml"/><Relationship Id="rId782" Type="http://schemas.openxmlformats.org/officeDocument/2006/relationships/slide" Target="slides/slide776.xml"/><Relationship Id="rId783" Type="http://schemas.openxmlformats.org/officeDocument/2006/relationships/slide" Target="slides/slide777.xml"/><Relationship Id="rId784" Type="http://schemas.openxmlformats.org/officeDocument/2006/relationships/slide" Target="slides/slide778.xml"/><Relationship Id="rId785" Type="http://schemas.openxmlformats.org/officeDocument/2006/relationships/slide" Target="slides/slide779.xml"/><Relationship Id="rId786" Type="http://schemas.openxmlformats.org/officeDocument/2006/relationships/slide" Target="slides/slide780.xml"/><Relationship Id="rId787" Type="http://schemas.openxmlformats.org/officeDocument/2006/relationships/slide" Target="slides/slide781.xml"/><Relationship Id="rId788" Type="http://schemas.openxmlformats.org/officeDocument/2006/relationships/slide" Target="slides/slide782.xml"/><Relationship Id="rId789" Type="http://schemas.openxmlformats.org/officeDocument/2006/relationships/slide" Target="slides/slide783.xml"/><Relationship Id="rId790" Type="http://schemas.openxmlformats.org/officeDocument/2006/relationships/slide" Target="slides/slide784.xml"/><Relationship Id="rId791" Type="http://schemas.openxmlformats.org/officeDocument/2006/relationships/slide" Target="slides/slide785.xml"/><Relationship Id="rId792" Type="http://schemas.openxmlformats.org/officeDocument/2006/relationships/slide" Target="slides/slide786.xml"/><Relationship Id="rId793" Type="http://schemas.openxmlformats.org/officeDocument/2006/relationships/slide" Target="slides/slide787.xml"/><Relationship Id="rId794" Type="http://schemas.openxmlformats.org/officeDocument/2006/relationships/slide" Target="slides/slide788.xml"/><Relationship Id="rId795" Type="http://schemas.openxmlformats.org/officeDocument/2006/relationships/slide" Target="slides/slide789.xml"/><Relationship Id="rId796" Type="http://schemas.openxmlformats.org/officeDocument/2006/relationships/slide" Target="slides/slide790.xml"/><Relationship Id="rId797" Type="http://schemas.openxmlformats.org/officeDocument/2006/relationships/slide" Target="slides/slide791.xml"/><Relationship Id="rId798" Type="http://schemas.openxmlformats.org/officeDocument/2006/relationships/slide" Target="slides/slide792.xml"/><Relationship Id="rId799" Type="http://schemas.openxmlformats.org/officeDocument/2006/relationships/slide" Target="slides/slide793.xml"/><Relationship Id="rId800" Type="http://schemas.openxmlformats.org/officeDocument/2006/relationships/slide" Target="slides/slide794.xml"/><Relationship Id="rId801" Type="http://schemas.openxmlformats.org/officeDocument/2006/relationships/slide" Target="slides/slide795.xml"/><Relationship Id="rId802" Type="http://schemas.openxmlformats.org/officeDocument/2006/relationships/slide" Target="slides/slide796.xml"/><Relationship Id="rId803" Type="http://schemas.openxmlformats.org/officeDocument/2006/relationships/slide" Target="slides/slide797.xml"/><Relationship Id="rId804" Type="http://schemas.openxmlformats.org/officeDocument/2006/relationships/slide" Target="slides/slide798.xml"/><Relationship Id="rId805" Type="http://schemas.openxmlformats.org/officeDocument/2006/relationships/slide" Target="slides/slide799.xml"/><Relationship Id="rId806" Type="http://schemas.openxmlformats.org/officeDocument/2006/relationships/slide" Target="slides/slide800.xml"/><Relationship Id="rId807" Type="http://schemas.openxmlformats.org/officeDocument/2006/relationships/slide" Target="slides/slide801.xml"/><Relationship Id="rId808" Type="http://schemas.openxmlformats.org/officeDocument/2006/relationships/slide" Target="slides/slide802.xml"/><Relationship Id="rId809" Type="http://schemas.openxmlformats.org/officeDocument/2006/relationships/slide" Target="slides/slide803.xml"/><Relationship Id="rId810" Type="http://schemas.openxmlformats.org/officeDocument/2006/relationships/slide" Target="slides/slide804.xml"/><Relationship Id="rId811" Type="http://schemas.openxmlformats.org/officeDocument/2006/relationships/slide" Target="slides/slide805.xml"/><Relationship Id="rId812" Type="http://schemas.openxmlformats.org/officeDocument/2006/relationships/slide" Target="slides/slide806.xml"/><Relationship Id="rId813" Type="http://schemas.openxmlformats.org/officeDocument/2006/relationships/slide" Target="slides/slide807.xml"/><Relationship Id="rId814" Type="http://schemas.openxmlformats.org/officeDocument/2006/relationships/slide" Target="slides/slide808.xml"/><Relationship Id="rId815" Type="http://schemas.openxmlformats.org/officeDocument/2006/relationships/slide" Target="slides/slide809.xml"/><Relationship Id="rId816" Type="http://schemas.openxmlformats.org/officeDocument/2006/relationships/slide" Target="slides/slide810.xml"/><Relationship Id="rId817" Type="http://schemas.openxmlformats.org/officeDocument/2006/relationships/slide" Target="slides/slide811.xml"/><Relationship Id="rId818" Type="http://schemas.openxmlformats.org/officeDocument/2006/relationships/slide" Target="slides/slide812.xml"/><Relationship Id="rId819" Type="http://schemas.openxmlformats.org/officeDocument/2006/relationships/slide" Target="slides/slide813.xml"/><Relationship Id="rId820" Type="http://schemas.openxmlformats.org/officeDocument/2006/relationships/slide" Target="slides/slide814.xml"/><Relationship Id="rId821" Type="http://schemas.openxmlformats.org/officeDocument/2006/relationships/slide" Target="slides/slide815.xml"/><Relationship Id="rId822" Type="http://schemas.openxmlformats.org/officeDocument/2006/relationships/slide" Target="slides/slide816.xml"/><Relationship Id="rId823" Type="http://schemas.openxmlformats.org/officeDocument/2006/relationships/slide" Target="slides/slide817.xml"/><Relationship Id="rId824" Type="http://schemas.openxmlformats.org/officeDocument/2006/relationships/slide" Target="slides/slide818.xml"/><Relationship Id="rId825" Type="http://schemas.openxmlformats.org/officeDocument/2006/relationships/slide" Target="slides/slide819.xml"/><Relationship Id="rId826" Type="http://schemas.openxmlformats.org/officeDocument/2006/relationships/slide" Target="slides/slide820.xml"/><Relationship Id="rId827" Type="http://schemas.openxmlformats.org/officeDocument/2006/relationships/slide" Target="slides/slide821.xml"/><Relationship Id="rId828" Type="http://schemas.openxmlformats.org/officeDocument/2006/relationships/slide" Target="slides/slide822.xml"/><Relationship Id="rId829" Type="http://schemas.openxmlformats.org/officeDocument/2006/relationships/slide" Target="slides/slide823.xml"/><Relationship Id="rId830" Type="http://schemas.openxmlformats.org/officeDocument/2006/relationships/slide" Target="slides/slide824.xml"/><Relationship Id="rId831" Type="http://schemas.openxmlformats.org/officeDocument/2006/relationships/slide" Target="slides/slide825.xml"/><Relationship Id="rId832" Type="http://schemas.openxmlformats.org/officeDocument/2006/relationships/slide" Target="slides/slide826.xml"/><Relationship Id="rId833" Type="http://schemas.openxmlformats.org/officeDocument/2006/relationships/slide" Target="slides/slide827.xml"/><Relationship Id="rId834" Type="http://schemas.openxmlformats.org/officeDocument/2006/relationships/slide" Target="slides/slide828.xml"/><Relationship Id="rId835" Type="http://schemas.openxmlformats.org/officeDocument/2006/relationships/slide" Target="slides/slide829.xml"/><Relationship Id="rId836" Type="http://schemas.openxmlformats.org/officeDocument/2006/relationships/slide" Target="slides/slide830.xml"/><Relationship Id="rId837" Type="http://schemas.openxmlformats.org/officeDocument/2006/relationships/slide" Target="slides/slide831.xml"/><Relationship Id="rId838" Type="http://schemas.openxmlformats.org/officeDocument/2006/relationships/slide" Target="slides/slide832.xml"/><Relationship Id="rId839" Type="http://schemas.openxmlformats.org/officeDocument/2006/relationships/slide" Target="slides/slide833.xml"/><Relationship Id="rId840" Type="http://schemas.openxmlformats.org/officeDocument/2006/relationships/slide" Target="slides/slide834.xml"/><Relationship Id="rId841" Type="http://schemas.openxmlformats.org/officeDocument/2006/relationships/slide" Target="slides/slide835.xml"/><Relationship Id="rId842" Type="http://schemas.openxmlformats.org/officeDocument/2006/relationships/slide" Target="slides/slide836.xml"/><Relationship Id="rId843" Type="http://schemas.openxmlformats.org/officeDocument/2006/relationships/slide" Target="slides/slide837.xml"/><Relationship Id="rId844" Type="http://schemas.openxmlformats.org/officeDocument/2006/relationships/slide" Target="slides/slide838.xml"/><Relationship Id="rId845" Type="http://schemas.openxmlformats.org/officeDocument/2006/relationships/slide" Target="slides/slide839.xml"/><Relationship Id="rId846" Type="http://schemas.openxmlformats.org/officeDocument/2006/relationships/slide" Target="slides/slide840.xml"/><Relationship Id="rId847" Type="http://schemas.openxmlformats.org/officeDocument/2006/relationships/slide" Target="slides/slide841.xml"/><Relationship Id="rId848" Type="http://schemas.openxmlformats.org/officeDocument/2006/relationships/slide" Target="slides/slide842.xml"/><Relationship Id="rId849" Type="http://schemas.openxmlformats.org/officeDocument/2006/relationships/slide" Target="slides/slide843.xml"/><Relationship Id="rId850" Type="http://schemas.openxmlformats.org/officeDocument/2006/relationships/slide" Target="slides/slide844.xml"/><Relationship Id="rId851" Type="http://schemas.openxmlformats.org/officeDocument/2006/relationships/slide" Target="slides/slide845.xml"/><Relationship Id="rId852" Type="http://schemas.openxmlformats.org/officeDocument/2006/relationships/slide" Target="slides/slide846.xml"/><Relationship Id="rId853" Type="http://schemas.openxmlformats.org/officeDocument/2006/relationships/slide" Target="slides/slide847.xml"/><Relationship Id="rId854" Type="http://schemas.openxmlformats.org/officeDocument/2006/relationships/slide" Target="slides/slide848.xml"/><Relationship Id="rId855" Type="http://schemas.openxmlformats.org/officeDocument/2006/relationships/slide" Target="slides/slide849.xml"/><Relationship Id="rId856" Type="http://schemas.openxmlformats.org/officeDocument/2006/relationships/slide" Target="slides/slide850.xml"/><Relationship Id="rId857" Type="http://schemas.openxmlformats.org/officeDocument/2006/relationships/slide" Target="slides/slide851.xml"/><Relationship Id="rId858" Type="http://schemas.openxmlformats.org/officeDocument/2006/relationships/slide" Target="slides/slide852.xml"/><Relationship Id="rId859" Type="http://schemas.openxmlformats.org/officeDocument/2006/relationships/slide" Target="slides/slide853.xml"/><Relationship Id="rId860" Type="http://schemas.openxmlformats.org/officeDocument/2006/relationships/slide" Target="slides/slide854.xml"/><Relationship Id="rId861" Type="http://schemas.openxmlformats.org/officeDocument/2006/relationships/slide" Target="slides/slide855.xml"/><Relationship Id="rId862" Type="http://schemas.openxmlformats.org/officeDocument/2006/relationships/slide" Target="slides/slide856.xml"/><Relationship Id="rId863" Type="http://schemas.openxmlformats.org/officeDocument/2006/relationships/slide" Target="slides/slide857.xml"/><Relationship Id="rId864" Type="http://schemas.openxmlformats.org/officeDocument/2006/relationships/slide" Target="slides/slide858.xml"/><Relationship Id="rId865" Type="http://schemas.openxmlformats.org/officeDocument/2006/relationships/slide" Target="slides/slide859.xml"/><Relationship Id="rId866" Type="http://schemas.openxmlformats.org/officeDocument/2006/relationships/slide" Target="slides/slide860.xml"/><Relationship Id="rId867" Type="http://schemas.openxmlformats.org/officeDocument/2006/relationships/slide" Target="slides/slide861.xml"/><Relationship Id="rId868" Type="http://schemas.openxmlformats.org/officeDocument/2006/relationships/slide" Target="slides/slide862.xml"/><Relationship Id="rId869" Type="http://schemas.openxmlformats.org/officeDocument/2006/relationships/slide" Target="slides/slide863.xml"/><Relationship Id="rId870" Type="http://schemas.openxmlformats.org/officeDocument/2006/relationships/slide" Target="slides/slide864.xml"/><Relationship Id="rId871" Type="http://schemas.openxmlformats.org/officeDocument/2006/relationships/slide" Target="slides/slide865.xml"/><Relationship Id="rId872" Type="http://schemas.openxmlformats.org/officeDocument/2006/relationships/slide" Target="slides/slide866.xml"/><Relationship Id="rId873" Type="http://schemas.openxmlformats.org/officeDocument/2006/relationships/slide" Target="slides/slide867.xml"/><Relationship Id="rId874" Type="http://schemas.openxmlformats.org/officeDocument/2006/relationships/slide" Target="slides/slide868.xml"/><Relationship Id="rId875" Type="http://schemas.openxmlformats.org/officeDocument/2006/relationships/slide" Target="slides/slide869.xml"/><Relationship Id="rId876" Type="http://schemas.openxmlformats.org/officeDocument/2006/relationships/slide" Target="slides/slide870.xml"/><Relationship Id="rId877" Type="http://schemas.openxmlformats.org/officeDocument/2006/relationships/slide" Target="slides/slide871.xml"/><Relationship Id="rId878" Type="http://schemas.openxmlformats.org/officeDocument/2006/relationships/slide" Target="slides/slide872.xml"/><Relationship Id="rId879" Type="http://schemas.openxmlformats.org/officeDocument/2006/relationships/slide" Target="slides/slide873.xml"/><Relationship Id="rId880" Type="http://schemas.openxmlformats.org/officeDocument/2006/relationships/slide" Target="slides/slide874.xml"/><Relationship Id="rId881" Type="http://schemas.openxmlformats.org/officeDocument/2006/relationships/slide" Target="slides/slide875.xml"/><Relationship Id="rId882" Type="http://schemas.openxmlformats.org/officeDocument/2006/relationships/slide" Target="slides/slide876.xml"/><Relationship Id="rId883" Type="http://schemas.openxmlformats.org/officeDocument/2006/relationships/slide" Target="slides/slide877.xml"/><Relationship Id="rId884" Type="http://schemas.openxmlformats.org/officeDocument/2006/relationships/slide" Target="slides/slide878.xml"/><Relationship Id="rId885" Type="http://schemas.openxmlformats.org/officeDocument/2006/relationships/slide" Target="slides/slide879.xml"/><Relationship Id="rId886" Type="http://schemas.openxmlformats.org/officeDocument/2006/relationships/slide" Target="slides/slide880.xml"/><Relationship Id="rId887" Type="http://schemas.openxmlformats.org/officeDocument/2006/relationships/slide" Target="slides/slide881.xml"/><Relationship Id="rId888" Type="http://schemas.openxmlformats.org/officeDocument/2006/relationships/slide" Target="slides/slide882.xml"/><Relationship Id="rId889" Type="http://schemas.openxmlformats.org/officeDocument/2006/relationships/slide" Target="slides/slide883.xml"/><Relationship Id="rId890" Type="http://schemas.openxmlformats.org/officeDocument/2006/relationships/slide" Target="slides/slide884.xml"/><Relationship Id="rId891" Type="http://schemas.openxmlformats.org/officeDocument/2006/relationships/slide" Target="slides/slide885.xml"/><Relationship Id="rId892" Type="http://schemas.openxmlformats.org/officeDocument/2006/relationships/slide" Target="slides/slide886.xml"/><Relationship Id="rId893" Type="http://schemas.openxmlformats.org/officeDocument/2006/relationships/slide" Target="slides/slide887.xml"/><Relationship Id="rId894" Type="http://schemas.openxmlformats.org/officeDocument/2006/relationships/slide" Target="slides/slide888.xml"/><Relationship Id="rId895" Type="http://schemas.openxmlformats.org/officeDocument/2006/relationships/slide" Target="slides/slide889.xml"/><Relationship Id="rId896" Type="http://schemas.openxmlformats.org/officeDocument/2006/relationships/slide" Target="slides/slide890.xml"/><Relationship Id="rId897" Type="http://schemas.openxmlformats.org/officeDocument/2006/relationships/slide" Target="slides/slide891.xml"/><Relationship Id="rId898" Type="http://schemas.openxmlformats.org/officeDocument/2006/relationships/slide" Target="slides/slide892.xml"/><Relationship Id="rId899" Type="http://schemas.openxmlformats.org/officeDocument/2006/relationships/slide" Target="slides/slide893.xml"/><Relationship Id="rId900" Type="http://schemas.openxmlformats.org/officeDocument/2006/relationships/slide" Target="slides/slide894.xml"/><Relationship Id="rId901" Type="http://schemas.openxmlformats.org/officeDocument/2006/relationships/slide" Target="slides/slide895.xml"/><Relationship Id="rId902" Type="http://schemas.openxmlformats.org/officeDocument/2006/relationships/slide" Target="slides/slide896.xml"/><Relationship Id="rId903" Type="http://schemas.openxmlformats.org/officeDocument/2006/relationships/slide" Target="slides/slide897.xml"/><Relationship Id="rId904" Type="http://schemas.openxmlformats.org/officeDocument/2006/relationships/slide" Target="slides/slide898.xml"/><Relationship Id="rId905" Type="http://schemas.openxmlformats.org/officeDocument/2006/relationships/slide" Target="slides/slide899.xml"/><Relationship Id="rId906" Type="http://schemas.openxmlformats.org/officeDocument/2006/relationships/slide" Target="slides/slide900.xml"/><Relationship Id="rId907" Type="http://schemas.openxmlformats.org/officeDocument/2006/relationships/slide" Target="slides/slide901.xml"/><Relationship Id="rId908" Type="http://schemas.openxmlformats.org/officeDocument/2006/relationships/slide" Target="slides/slide902.xml"/><Relationship Id="rId909" Type="http://schemas.openxmlformats.org/officeDocument/2006/relationships/slide" Target="slides/slide903.xml"/><Relationship Id="rId910" Type="http://schemas.openxmlformats.org/officeDocument/2006/relationships/slide" Target="slides/slide904.xml"/><Relationship Id="rId911" Type="http://schemas.openxmlformats.org/officeDocument/2006/relationships/slide" Target="slides/slide905.xml"/><Relationship Id="rId912" Type="http://schemas.openxmlformats.org/officeDocument/2006/relationships/slide" Target="slides/slide906.xml"/><Relationship Id="rId913" Type="http://schemas.openxmlformats.org/officeDocument/2006/relationships/slide" Target="slides/slide907.xml"/><Relationship Id="rId914" Type="http://schemas.openxmlformats.org/officeDocument/2006/relationships/slide" Target="slides/slide908.xml"/><Relationship Id="rId915" Type="http://schemas.openxmlformats.org/officeDocument/2006/relationships/slide" Target="slides/slide909.xml"/><Relationship Id="rId916" Type="http://schemas.openxmlformats.org/officeDocument/2006/relationships/slide" Target="slides/slide910.xml"/><Relationship Id="rId917" Type="http://schemas.openxmlformats.org/officeDocument/2006/relationships/slide" Target="slides/slide911.xml"/><Relationship Id="rId918" Type="http://schemas.openxmlformats.org/officeDocument/2006/relationships/slide" Target="slides/slide912.xml"/><Relationship Id="rId919" Type="http://schemas.openxmlformats.org/officeDocument/2006/relationships/slide" Target="slides/slide913.xml"/><Relationship Id="rId920" Type="http://schemas.openxmlformats.org/officeDocument/2006/relationships/slide" Target="slides/slide914.xml"/><Relationship Id="rId921" Type="http://schemas.openxmlformats.org/officeDocument/2006/relationships/slide" Target="slides/slide915.xml"/><Relationship Id="rId922" Type="http://schemas.openxmlformats.org/officeDocument/2006/relationships/slide" Target="slides/slide916.xml"/><Relationship Id="rId923" Type="http://schemas.openxmlformats.org/officeDocument/2006/relationships/slide" Target="slides/slide917.xml"/><Relationship Id="rId924" Type="http://schemas.openxmlformats.org/officeDocument/2006/relationships/slide" Target="slides/slide918.xml"/><Relationship Id="rId925" Type="http://schemas.openxmlformats.org/officeDocument/2006/relationships/slide" Target="slides/slide919.xml"/><Relationship Id="rId926" Type="http://schemas.openxmlformats.org/officeDocument/2006/relationships/slide" Target="slides/slide920.xml"/><Relationship Id="rId927" Type="http://schemas.openxmlformats.org/officeDocument/2006/relationships/slide" Target="slides/slide921.xml"/><Relationship Id="rId928" Type="http://schemas.openxmlformats.org/officeDocument/2006/relationships/slide" Target="slides/slide922.xml"/><Relationship Id="rId929" Type="http://schemas.openxmlformats.org/officeDocument/2006/relationships/slide" Target="slides/slide923.xml"/><Relationship Id="rId930" Type="http://schemas.openxmlformats.org/officeDocument/2006/relationships/slide" Target="slides/slide924.xml"/><Relationship Id="rId931" Type="http://schemas.openxmlformats.org/officeDocument/2006/relationships/slide" Target="slides/slide925.xml"/><Relationship Id="rId932" Type="http://schemas.openxmlformats.org/officeDocument/2006/relationships/slide" Target="slides/slide926.xml"/><Relationship Id="rId933" Type="http://schemas.openxmlformats.org/officeDocument/2006/relationships/slide" Target="slides/slide927.xml"/><Relationship Id="rId934" Type="http://schemas.openxmlformats.org/officeDocument/2006/relationships/slide" Target="slides/slide928.xml"/><Relationship Id="rId935" Type="http://schemas.openxmlformats.org/officeDocument/2006/relationships/slide" Target="slides/slide929.xml"/><Relationship Id="rId936" Type="http://schemas.openxmlformats.org/officeDocument/2006/relationships/slide" Target="slides/slide930.xml"/><Relationship Id="rId937" Type="http://schemas.openxmlformats.org/officeDocument/2006/relationships/slide" Target="slides/slide931.xml"/><Relationship Id="rId938" Type="http://schemas.openxmlformats.org/officeDocument/2006/relationships/slide" Target="slides/slide932.xml"/><Relationship Id="rId939" Type="http://schemas.openxmlformats.org/officeDocument/2006/relationships/slide" Target="slides/slide933.xml"/><Relationship Id="rId940" Type="http://schemas.openxmlformats.org/officeDocument/2006/relationships/slide" Target="slides/slide934.xml"/><Relationship Id="rId941" Type="http://schemas.openxmlformats.org/officeDocument/2006/relationships/slide" Target="slides/slide935.xml"/><Relationship Id="rId942" Type="http://schemas.openxmlformats.org/officeDocument/2006/relationships/slide" Target="slides/slide936.xml"/><Relationship Id="rId943" Type="http://schemas.openxmlformats.org/officeDocument/2006/relationships/slide" Target="slides/slide937.xml"/><Relationship Id="rId944" Type="http://schemas.openxmlformats.org/officeDocument/2006/relationships/slide" Target="slides/slide938.xml"/><Relationship Id="rId945" Type="http://schemas.openxmlformats.org/officeDocument/2006/relationships/slide" Target="slides/slide939.xml"/><Relationship Id="rId946" Type="http://schemas.openxmlformats.org/officeDocument/2006/relationships/slide" Target="slides/slide940.xml"/><Relationship Id="rId947" Type="http://schemas.openxmlformats.org/officeDocument/2006/relationships/slide" Target="slides/slide941.xml"/><Relationship Id="rId948" Type="http://schemas.openxmlformats.org/officeDocument/2006/relationships/slide" Target="slides/slide942.xml"/><Relationship Id="rId949" Type="http://schemas.openxmlformats.org/officeDocument/2006/relationships/slide" Target="slides/slide943.xml"/><Relationship Id="rId950" Type="http://schemas.openxmlformats.org/officeDocument/2006/relationships/slide" Target="slides/slide944.xml"/><Relationship Id="rId951" Type="http://schemas.openxmlformats.org/officeDocument/2006/relationships/slide" Target="slides/slide945.xml"/><Relationship Id="rId952" Type="http://schemas.openxmlformats.org/officeDocument/2006/relationships/slide" Target="slides/slide946.xml"/><Relationship Id="rId953" Type="http://schemas.openxmlformats.org/officeDocument/2006/relationships/slide" Target="slides/slide947.xml"/><Relationship Id="rId954" Type="http://schemas.openxmlformats.org/officeDocument/2006/relationships/slide" Target="slides/slide948.xml"/><Relationship Id="rId955" Type="http://schemas.openxmlformats.org/officeDocument/2006/relationships/slide" Target="slides/slide949.xml"/><Relationship Id="rId956" Type="http://schemas.openxmlformats.org/officeDocument/2006/relationships/slide" Target="slides/slide950.xml"/><Relationship Id="rId957" Type="http://schemas.openxmlformats.org/officeDocument/2006/relationships/slide" Target="slides/slide951.xml"/><Relationship Id="rId958" Type="http://schemas.openxmlformats.org/officeDocument/2006/relationships/slide" Target="slides/slide952.xml"/><Relationship Id="rId959" Type="http://schemas.openxmlformats.org/officeDocument/2006/relationships/slide" Target="slides/slide953.xml"/><Relationship Id="rId960" Type="http://schemas.openxmlformats.org/officeDocument/2006/relationships/slide" Target="slides/slide954.xml"/><Relationship Id="rId961" Type="http://schemas.openxmlformats.org/officeDocument/2006/relationships/slide" Target="slides/slide955.xml"/><Relationship Id="rId962" Type="http://schemas.openxmlformats.org/officeDocument/2006/relationships/slide" Target="slides/slide956.xml"/><Relationship Id="rId963" Type="http://schemas.openxmlformats.org/officeDocument/2006/relationships/slide" Target="slides/slide957.xml"/><Relationship Id="rId964" Type="http://schemas.openxmlformats.org/officeDocument/2006/relationships/slide" Target="slides/slide958.xml"/><Relationship Id="rId965" Type="http://schemas.openxmlformats.org/officeDocument/2006/relationships/slide" Target="slides/slide959.xml"/><Relationship Id="rId966" Type="http://schemas.openxmlformats.org/officeDocument/2006/relationships/slide" Target="slides/slide960.xml"/><Relationship Id="rId967" Type="http://schemas.openxmlformats.org/officeDocument/2006/relationships/slide" Target="slides/slide961.xml"/><Relationship Id="rId968" Type="http://schemas.openxmlformats.org/officeDocument/2006/relationships/slide" Target="slides/slide962.xml"/><Relationship Id="rId969" Type="http://schemas.openxmlformats.org/officeDocument/2006/relationships/slide" Target="slides/slide963.xml"/><Relationship Id="rId970" Type="http://schemas.openxmlformats.org/officeDocument/2006/relationships/slide" Target="slides/slide964.xml"/><Relationship Id="rId971" Type="http://schemas.openxmlformats.org/officeDocument/2006/relationships/slide" Target="slides/slide965.xml"/><Relationship Id="rId972" Type="http://schemas.openxmlformats.org/officeDocument/2006/relationships/slide" Target="slides/slide966.xml"/><Relationship Id="rId973" Type="http://schemas.openxmlformats.org/officeDocument/2006/relationships/slide" Target="slides/slide967.xml"/><Relationship Id="rId974" Type="http://schemas.openxmlformats.org/officeDocument/2006/relationships/slide" Target="slides/slide968.xml"/><Relationship Id="rId975" Type="http://schemas.openxmlformats.org/officeDocument/2006/relationships/slide" Target="slides/slide969.xml"/><Relationship Id="rId976" Type="http://schemas.openxmlformats.org/officeDocument/2006/relationships/slide" Target="slides/slide970.xml"/><Relationship Id="rId977" Type="http://schemas.openxmlformats.org/officeDocument/2006/relationships/slide" Target="slides/slide971.xml"/><Relationship Id="rId978" Type="http://schemas.openxmlformats.org/officeDocument/2006/relationships/slide" Target="slides/slide972.xml"/><Relationship Id="rId979" Type="http://schemas.openxmlformats.org/officeDocument/2006/relationships/slide" Target="slides/slide973.xml"/><Relationship Id="rId980" Type="http://schemas.openxmlformats.org/officeDocument/2006/relationships/slide" Target="slides/slide974.xml"/><Relationship Id="rId981" Type="http://schemas.openxmlformats.org/officeDocument/2006/relationships/slide" Target="slides/slide975.xml"/><Relationship Id="rId982" Type="http://schemas.openxmlformats.org/officeDocument/2006/relationships/slide" Target="slides/slide976.xml"/><Relationship Id="rId983" Type="http://schemas.openxmlformats.org/officeDocument/2006/relationships/slide" Target="slides/slide977.xml"/><Relationship Id="rId984" Type="http://schemas.openxmlformats.org/officeDocument/2006/relationships/slide" Target="slides/slide978.xml"/><Relationship Id="rId985" Type="http://schemas.openxmlformats.org/officeDocument/2006/relationships/slide" Target="slides/slide979.xml"/><Relationship Id="rId986" Type="http://schemas.openxmlformats.org/officeDocument/2006/relationships/slide" Target="slides/slide980.xml"/><Relationship Id="rId987" Type="http://schemas.openxmlformats.org/officeDocument/2006/relationships/slide" Target="slides/slide981.xml"/><Relationship Id="rId988" Type="http://schemas.openxmlformats.org/officeDocument/2006/relationships/slide" Target="slides/slide982.xml"/><Relationship Id="rId989" Type="http://schemas.openxmlformats.org/officeDocument/2006/relationships/slide" Target="slides/slide983.xml"/><Relationship Id="rId990" Type="http://schemas.openxmlformats.org/officeDocument/2006/relationships/slide" Target="slides/slide984.xml"/><Relationship Id="rId991" Type="http://schemas.openxmlformats.org/officeDocument/2006/relationships/slide" Target="slides/slide985.xml"/><Relationship Id="rId992" Type="http://schemas.openxmlformats.org/officeDocument/2006/relationships/slide" Target="slides/slide986.xml"/><Relationship Id="rId993" Type="http://schemas.openxmlformats.org/officeDocument/2006/relationships/slide" Target="slides/slide987.xml"/><Relationship Id="rId994" Type="http://schemas.openxmlformats.org/officeDocument/2006/relationships/slide" Target="slides/slide988.xml"/><Relationship Id="rId995" Type="http://schemas.openxmlformats.org/officeDocument/2006/relationships/slide" Target="slides/slide989.xml"/><Relationship Id="rId996" Type="http://schemas.openxmlformats.org/officeDocument/2006/relationships/slide" Target="slides/slide990.xml"/><Relationship Id="rId997" Type="http://schemas.openxmlformats.org/officeDocument/2006/relationships/slide" Target="slides/slide991.xml"/><Relationship Id="rId998" Type="http://schemas.openxmlformats.org/officeDocument/2006/relationships/slide" Target="slides/slide992.xml"/><Relationship Id="rId999" Type="http://schemas.openxmlformats.org/officeDocument/2006/relationships/slide" Target="slides/slide993.xml"/><Relationship Id="rId1000" Type="http://schemas.openxmlformats.org/officeDocument/2006/relationships/slide" Target="slides/slide994.xml"/><Relationship Id="rId1001" Type="http://schemas.openxmlformats.org/officeDocument/2006/relationships/slide" Target="slides/slide995.xml"/><Relationship Id="rId1002" Type="http://schemas.openxmlformats.org/officeDocument/2006/relationships/slide" Target="slides/slide996.xml"/><Relationship Id="rId1003" Type="http://schemas.openxmlformats.org/officeDocument/2006/relationships/slide" Target="slides/slide997.xml"/><Relationship Id="rId1004" Type="http://schemas.openxmlformats.org/officeDocument/2006/relationships/slide" Target="slides/slide998.xml"/><Relationship Id="rId1005" Type="http://schemas.openxmlformats.org/officeDocument/2006/relationships/slide" Target="slides/slide999.xml"/><Relationship Id="rId1006" Type="http://schemas.openxmlformats.org/officeDocument/2006/relationships/slide" Target="slides/slide1000.xml"/><Relationship Id="rId1007" Type="http://schemas.openxmlformats.org/officeDocument/2006/relationships/slide" Target="slides/slide1001.xml"/><Relationship Id="rId1008" Type="http://schemas.openxmlformats.org/officeDocument/2006/relationships/slide" Target="slides/slide1002.xml"/><Relationship Id="rId1009" Type="http://schemas.openxmlformats.org/officeDocument/2006/relationships/slide" Target="slides/slide1003.xml"/><Relationship Id="rId1010" Type="http://schemas.openxmlformats.org/officeDocument/2006/relationships/slide" Target="slides/slide1004.xml"/><Relationship Id="rId1011" Type="http://schemas.openxmlformats.org/officeDocument/2006/relationships/slide" Target="slides/slide1005.xml"/><Relationship Id="rId1012" Type="http://schemas.openxmlformats.org/officeDocument/2006/relationships/slide" Target="slides/slide1006.xml"/><Relationship Id="rId1013" Type="http://schemas.openxmlformats.org/officeDocument/2006/relationships/slide" Target="slides/slide1007.xml"/><Relationship Id="rId1014" Type="http://schemas.openxmlformats.org/officeDocument/2006/relationships/slide" Target="slides/slide1008.xml"/><Relationship Id="rId1015" Type="http://schemas.openxmlformats.org/officeDocument/2006/relationships/slide" Target="slides/slide1009.xml"/><Relationship Id="rId1016" Type="http://schemas.openxmlformats.org/officeDocument/2006/relationships/slide" Target="slides/slide1010.xml"/><Relationship Id="rId1017" Type="http://schemas.openxmlformats.org/officeDocument/2006/relationships/slide" Target="slides/slide1011.xml"/><Relationship Id="rId1018" Type="http://schemas.openxmlformats.org/officeDocument/2006/relationships/slide" Target="slides/slide1012.xml"/><Relationship Id="rId1019" Type="http://schemas.openxmlformats.org/officeDocument/2006/relationships/slide" Target="slides/slide1013.xml"/><Relationship Id="rId1020" Type="http://schemas.openxmlformats.org/officeDocument/2006/relationships/slide" Target="slides/slide1014.xml"/><Relationship Id="rId1021" Type="http://schemas.openxmlformats.org/officeDocument/2006/relationships/slide" Target="slides/slide1015.xml"/><Relationship Id="rId1022" Type="http://schemas.openxmlformats.org/officeDocument/2006/relationships/slide" Target="slides/slide1016.xml"/><Relationship Id="rId1023" Type="http://schemas.openxmlformats.org/officeDocument/2006/relationships/slide" Target="slides/slide1017.xml"/><Relationship Id="rId1024" Type="http://schemas.openxmlformats.org/officeDocument/2006/relationships/slide" Target="slides/slide1018.xml"/><Relationship Id="rId1025" Type="http://schemas.openxmlformats.org/officeDocument/2006/relationships/slide" Target="slides/slide1019.xml"/><Relationship Id="rId1026" Type="http://schemas.openxmlformats.org/officeDocument/2006/relationships/slide" Target="slides/slide1020.xml"/><Relationship Id="rId1027" Type="http://schemas.openxmlformats.org/officeDocument/2006/relationships/slide" Target="slides/slide1021.xml"/><Relationship Id="rId1028" Type="http://schemas.openxmlformats.org/officeDocument/2006/relationships/slide" Target="slides/slide1022.xml"/><Relationship Id="rId1029" Type="http://schemas.openxmlformats.org/officeDocument/2006/relationships/slide" Target="slides/slide1023.xml"/><Relationship Id="rId1030" Type="http://schemas.openxmlformats.org/officeDocument/2006/relationships/slide" Target="slides/slide1024.xml"/><Relationship Id="rId1031" Type="http://schemas.openxmlformats.org/officeDocument/2006/relationships/slide" Target="slides/slide1025.xml"/><Relationship Id="rId1032" Type="http://schemas.openxmlformats.org/officeDocument/2006/relationships/slide" Target="slides/slide1026.xml"/><Relationship Id="rId1033" Type="http://schemas.openxmlformats.org/officeDocument/2006/relationships/slide" Target="slides/slide1027.xml"/><Relationship Id="rId1034" Type="http://schemas.openxmlformats.org/officeDocument/2006/relationships/slide" Target="slides/slide1028.xml"/><Relationship Id="rId1035" Type="http://schemas.openxmlformats.org/officeDocument/2006/relationships/slide" Target="slides/slide1029.xml"/><Relationship Id="rId1036" Type="http://schemas.openxmlformats.org/officeDocument/2006/relationships/slide" Target="slides/slide1030.xml"/><Relationship Id="rId1037" Type="http://schemas.openxmlformats.org/officeDocument/2006/relationships/slide" Target="slides/slide1031.xml"/><Relationship Id="rId1038" Type="http://schemas.openxmlformats.org/officeDocument/2006/relationships/slide" Target="slides/slide1032.xml"/><Relationship Id="rId1039" Type="http://schemas.openxmlformats.org/officeDocument/2006/relationships/slide" Target="slides/slide1033.xml"/><Relationship Id="rId1040" Type="http://schemas.openxmlformats.org/officeDocument/2006/relationships/slide" Target="slides/slide1034.xml"/><Relationship Id="rId1041" Type="http://schemas.openxmlformats.org/officeDocument/2006/relationships/slide" Target="slides/slide1035.xml"/><Relationship Id="rId1042" Type="http://schemas.openxmlformats.org/officeDocument/2006/relationships/slide" Target="slides/slide1036.xml"/><Relationship Id="rId1043" Type="http://schemas.openxmlformats.org/officeDocument/2006/relationships/slide" Target="slides/slide1037.xml"/><Relationship Id="rId1044" Type="http://schemas.openxmlformats.org/officeDocument/2006/relationships/slide" Target="slides/slide1038.xml"/><Relationship Id="rId1045" Type="http://schemas.openxmlformats.org/officeDocument/2006/relationships/slide" Target="slides/slide1039.xml"/><Relationship Id="rId1046" Type="http://schemas.openxmlformats.org/officeDocument/2006/relationships/slide" Target="slides/slide1040.xml"/><Relationship Id="rId1047" Type="http://schemas.openxmlformats.org/officeDocument/2006/relationships/slide" Target="slides/slide1041.xml"/><Relationship Id="rId1048" Type="http://schemas.openxmlformats.org/officeDocument/2006/relationships/slide" Target="slides/slide1042.xml"/><Relationship Id="rId1049" Type="http://schemas.openxmlformats.org/officeDocument/2006/relationships/slide" Target="slides/slide1043.xml"/><Relationship Id="rId1050" Type="http://schemas.openxmlformats.org/officeDocument/2006/relationships/slide" Target="slides/slide1044.xml"/><Relationship Id="rId1051" Type="http://schemas.openxmlformats.org/officeDocument/2006/relationships/slide" Target="slides/slide1045.xml"/><Relationship Id="rId1052" Type="http://schemas.openxmlformats.org/officeDocument/2006/relationships/slide" Target="slides/slide1046.xml"/><Relationship Id="rId1053" Type="http://schemas.openxmlformats.org/officeDocument/2006/relationships/slide" Target="slides/slide1047.xml"/><Relationship Id="rId1054" Type="http://schemas.openxmlformats.org/officeDocument/2006/relationships/slide" Target="slides/slide1048.xml"/><Relationship Id="rId1055" Type="http://schemas.openxmlformats.org/officeDocument/2006/relationships/slide" Target="slides/slide1049.xml"/><Relationship Id="rId1056" Type="http://schemas.openxmlformats.org/officeDocument/2006/relationships/slide" Target="slides/slide1050.xml"/><Relationship Id="rId1057" Type="http://schemas.openxmlformats.org/officeDocument/2006/relationships/slide" Target="slides/slide1051.xml"/><Relationship Id="rId1058" Type="http://schemas.openxmlformats.org/officeDocument/2006/relationships/slide" Target="slides/slide1052.xml"/><Relationship Id="rId1059" Type="http://schemas.openxmlformats.org/officeDocument/2006/relationships/slide" Target="slides/slide1053.xml"/><Relationship Id="rId1060" Type="http://schemas.openxmlformats.org/officeDocument/2006/relationships/slide" Target="slides/slide1054.xml"/><Relationship Id="rId1061" Type="http://schemas.openxmlformats.org/officeDocument/2006/relationships/slide" Target="slides/slide1055.xml"/><Relationship Id="rId1062" Type="http://schemas.openxmlformats.org/officeDocument/2006/relationships/slide" Target="slides/slide1056.xml"/><Relationship Id="rId1063" Type="http://schemas.openxmlformats.org/officeDocument/2006/relationships/slide" Target="slides/slide1057.xml"/><Relationship Id="rId1064" Type="http://schemas.openxmlformats.org/officeDocument/2006/relationships/slide" Target="slides/slide1058.xml"/><Relationship Id="rId1065" Type="http://schemas.openxmlformats.org/officeDocument/2006/relationships/slide" Target="slides/slide1059.xml"/><Relationship Id="rId1066" Type="http://schemas.openxmlformats.org/officeDocument/2006/relationships/slide" Target="slides/slide1060.xml"/><Relationship Id="rId1067" Type="http://schemas.openxmlformats.org/officeDocument/2006/relationships/slide" Target="slides/slide1061.xml"/><Relationship Id="rId1068" Type="http://schemas.openxmlformats.org/officeDocument/2006/relationships/slide" Target="slides/slide1062.xml"/><Relationship Id="rId1069" Type="http://schemas.openxmlformats.org/officeDocument/2006/relationships/slide" Target="slides/slide1063.xml"/><Relationship Id="rId1070" Type="http://schemas.openxmlformats.org/officeDocument/2006/relationships/slide" Target="slides/slide1064.xml"/><Relationship Id="rId1071" Type="http://schemas.openxmlformats.org/officeDocument/2006/relationships/slide" Target="slides/slide1065.xml"/><Relationship Id="rId1072" Type="http://schemas.openxmlformats.org/officeDocument/2006/relationships/slide" Target="slides/slide1066.xml"/><Relationship Id="rId1073" Type="http://schemas.openxmlformats.org/officeDocument/2006/relationships/slide" Target="slides/slide1067.xml"/><Relationship Id="rId1074" Type="http://schemas.openxmlformats.org/officeDocument/2006/relationships/slide" Target="slides/slide1068.xml"/><Relationship Id="rId1075" Type="http://schemas.openxmlformats.org/officeDocument/2006/relationships/slide" Target="slides/slide1069.xml"/><Relationship Id="rId1076" Type="http://schemas.openxmlformats.org/officeDocument/2006/relationships/slide" Target="slides/slide1070.xml"/><Relationship Id="rId1077" Type="http://schemas.openxmlformats.org/officeDocument/2006/relationships/slide" Target="slides/slide1071.xml"/><Relationship Id="rId1078" Type="http://schemas.openxmlformats.org/officeDocument/2006/relationships/slide" Target="slides/slide1072.xml"/><Relationship Id="rId1079" Type="http://schemas.openxmlformats.org/officeDocument/2006/relationships/slide" Target="slides/slide1073.xml"/><Relationship Id="rId1080" Type="http://schemas.openxmlformats.org/officeDocument/2006/relationships/slide" Target="slides/slide1074.xml"/><Relationship Id="rId1081" Type="http://schemas.openxmlformats.org/officeDocument/2006/relationships/slide" Target="slides/slide1075.xml"/><Relationship Id="rId1082" Type="http://schemas.openxmlformats.org/officeDocument/2006/relationships/slide" Target="slides/slide1076.xml"/><Relationship Id="rId1083" Type="http://schemas.openxmlformats.org/officeDocument/2006/relationships/slide" Target="slides/slide1077.xml"/><Relationship Id="rId1084" Type="http://schemas.openxmlformats.org/officeDocument/2006/relationships/slide" Target="slides/slide1078.xml"/><Relationship Id="rId1085" Type="http://schemas.openxmlformats.org/officeDocument/2006/relationships/slide" Target="slides/slide1079.xml"/><Relationship Id="rId1086" Type="http://schemas.openxmlformats.org/officeDocument/2006/relationships/slide" Target="slides/slide1080.xml"/><Relationship Id="rId1087" Type="http://schemas.openxmlformats.org/officeDocument/2006/relationships/slide" Target="slides/slide1081.xml"/><Relationship Id="rId1088" Type="http://schemas.openxmlformats.org/officeDocument/2006/relationships/slide" Target="slides/slide1082.xml"/><Relationship Id="rId1089" Type="http://schemas.openxmlformats.org/officeDocument/2006/relationships/slide" Target="slides/slide1083.xml"/><Relationship Id="rId1090" Type="http://schemas.openxmlformats.org/officeDocument/2006/relationships/slide" Target="slides/slide1084.xml"/><Relationship Id="rId1091" Type="http://schemas.openxmlformats.org/officeDocument/2006/relationships/slide" Target="slides/slide1085.xml"/><Relationship Id="rId1092" Type="http://schemas.openxmlformats.org/officeDocument/2006/relationships/slide" Target="slides/slide1086.xml"/><Relationship Id="rId1093" Type="http://schemas.openxmlformats.org/officeDocument/2006/relationships/slide" Target="slides/slide1087.xml"/><Relationship Id="rId1094" Type="http://schemas.openxmlformats.org/officeDocument/2006/relationships/slide" Target="slides/slide1088.xml"/><Relationship Id="rId1095" Type="http://schemas.openxmlformats.org/officeDocument/2006/relationships/slide" Target="slides/slide1089.xml"/><Relationship Id="rId1096" Type="http://schemas.openxmlformats.org/officeDocument/2006/relationships/slide" Target="slides/slide1090.xml"/><Relationship Id="rId1097" Type="http://schemas.openxmlformats.org/officeDocument/2006/relationships/slide" Target="slides/slide1091.xml"/><Relationship Id="rId1098" Type="http://schemas.openxmlformats.org/officeDocument/2006/relationships/slide" Target="slides/slide1092.xml"/><Relationship Id="rId1099" Type="http://schemas.openxmlformats.org/officeDocument/2006/relationships/slide" Target="slides/slide1093.xml"/><Relationship Id="rId1100" Type="http://schemas.openxmlformats.org/officeDocument/2006/relationships/slide" Target="slides/slide1094.xml"/><Relationship Id="rId1101" Type="http://schemas.openxmlformats.org/officeDocument/2006/relationships/slide" Target="slides/slide1095.xml"/><Relationship Id="rId1102" Type="http://schemas.openxmlformats.org/officeDocument/2006/relationships/slide" Target="slides/slide1096.xml"/><Relationship Id="rId1103" Type="http://schemas.openxmlformats.org/officeDocument/2006/relationships/slide" Target="slides/slide1097.xml"/><Relationship Id="rId1104" Type="http://schemas.openxmlformats.org/officeDocument/2006/relationships/slide" Target="slides/slide1098.xml"/><Relationship Id="rId1105" Type="http://schemas.openxmlformats.org/officeDocument/2006/relationships/slide" Target="slides/slide1099.xml"/><Relationship Id="rId1106" Type="http://schemas.openxmlformats.org/officeDocument/2006/relationships/slide" Target="slides/slide1100.xml"/><Relationship Id="rId1107" Type="http://schemas.openxmlformats.org/officeDocument/2006/relationships/slide" Target="slides/slide1101.xml"/><Relationship Id="rId1108" Type="http://schemas.openxmlformats.org/officeDocument/2006/relationships/slide" Target="slides/slide1102.xml"/><Relationship Id="rId1109" Type="http://schemas.openxmlformats.org/officeDocument/2006/relationships/slide" Target="slides/slide1103.xml"/><Relationship Id="rId1110" Type="http://schemas.openxmlformats.org/officeDocument/2006/relationships/slide" Target="slides/slide1104.xml"/><Relationship Id="rId1111" Type="http://schemas.openxmlformats.org/officeDocument/2006/relationships/slide" Target="slides/slide1105.xml"/><Relationship Id="rId1112" Type="http://schemas.openxmlformats.org/officeDocument/2006/relationships/slide" Target="slides/slide1106.xml"/><Relationship Id="rId1113" Type="http://schemas.openxmlformats.org/officeDocument/2006/relationships/slide" Target="slides/slide1107.xml"/><Relationship Id="rId1114" Type="http://schemas.openxmlformats.org/officeDocument/2006/relationships/slide" Target="slides/slide1108.xml"/><Relationship Id="rId1115" Type="http://schemas.openxmlformats.org/officeDocument/2006/relationships/slide" Target="slides/slide1109.xml"/><Relationship Id="rId1116" Type="http://schemas.openxmlformats.org/officeDocument/2006/relationships/slide" Target="slides/slide1110.xml"/><Relationship Id="rId1117" Type="http://schemas.openxmlformats.org/officeDocument/2006/relationships/slide" Target="slides/slide1111.xml"/><Relationship Id="rId1118" Type="http://schemas.openxmlformats.org/officeDocument/2006/relationships/slide" Target="slides/slide1112.xml"/><Relationship Id="rId1119" Type="http://schemas.openxmlformats.org/officeDocument/2006/relationships/slide" Target="slides/slide1113.xml"/><Relationship Id="rId1120" Type="http://schemas.openxmlformats.org/officeDocument/2006/relationships/slide" Target="slides/slide1114.xml"/><Relationship Id="rId1121" Type="http://schemas.openxmlformats.org/officeDocument/2006/relationships/slide" Target="slides/slide1115.xml"/><Relationship Id="rId1122" Type="http://schemas.openxmlformats.org/officeDocument/2006/relationships/slide" Target="slides/slide1116.xml"/><Relationship Id="rId1123" Type="http://schemas.openxmlformats.org/officeDocument/2006/relationships/slide" Target="slides/slide1117.xml"/><Relationship Id="rId1124" Type="http://schemas.openxmlformats.org/officeDocument/2006/relationships/slide" Target="slides/slide1118.xml"/><Relationship Id="rId1125" Type="http://schemas.openxmlformats.org/officeDocument/2006/relationships/slide" Target="slides/slide1119.xml"/><Relationship Id="rId1126" Type="http://schemas.openxmlformats.org/officeDocument/2006/relationships/slide" Target="slides/slide1120.xml"/><Relationship Id="rId1127" Type="http://schemas.openxmlformats.org/officeDocument/2006/relationships/slide" Target="slides/slide1121.xml"/><Relationship Id="rId1128" Type="http://schemas.openxmlformats.org/officeDocument/2006/relationships/slide" Target="slides/slide1122.xml"/><Relationship Id="rId1129" Type="http://schemas.openxmlformats.org/officeDocument/2006/relationships/slide" Target="slides/slide1123.xml"/><Relationship Id="rId1130" Type="http://schemas.openxmlformats.org/officeDocument/2006/relationships/slide" Target="slides/slide1124.xml"/><Relationship Id="rId1131" Type="http://schemas.openxmlformats.org/officeDocument/2006/relationships/slide" Target="slides/slide1125.xml"/><Relationship Id="rId1132" Type="http://schemas.openxmlformats.org/officeDocument/2006/relationships/slide" Target="slides/slide1126.xml"/><Relationship Id="rId1133" Type="http://schemas.openxmlformats.org/officeDocument/2006/relationships/slide" Target="slides/slide1127.xml"/><Relationship Id="rId1134" Type="http://schemas.openxmlformats.org/officeDocument/2006/relationships/slide" Target="slides/slide1128.xml"/><Relationship Id="rId1135" Type="http://schemas.openxmlformats.org/officeDocument/2006/relationships/slide" Target="slides/slide1129.xml"/><Relationship Id="rId1136" Type="http://schemas.openxmlformats.org/officeDocument/2006/relationships/slide" Target="slides/slide1130.xml"/><Relationship Id="rId1137" Type="http://schemas.openxmlformats.org/officeDocument/2006/relationships/slide" Target="slides/slide1131.xml"/><Relationship Id="rId1138" Type="http://schemas.openxmlformats.org/officeDocument/2006/relationships/slide" Target="slides/slide1132.xml"/><Relationship Id="rId1139" Type="http://schemas.openxmlformats.org/officeDocument/2006/relationships/slide" Target="slides/slide1133.xml"/><Relationship Id="rId1140" Type="http://schemas.openxmlformats.org/officeDocument/2006/relationships/slide" Target="slides/slide1134.xml"/><Relationship Id="rId1141" Type="http://schemas.openxmlformats.org/officeDocument/2006/relationships/slide" Target="slides/slide1135.xml"/><Relationship Id="rId1142" Type="http://schemas.openxmlformats.org/officeDocument/2006/relationships/slide" Target="slides/slide1136.xml"/><Relationship Id="rId1143" Type="http://schemas.openxmlformats.org/officeDocument/2006/relationships/slide" Target="slides/slide1137.xml"/><Relationship Id="rId1144" Type="http://schemas.openxmlformats.org/officeDocument/2006/relationships/slide" Target="slides/slide1138.xml"/><Relationship Id="rId1145" Type="http://schemas.openxmlformats.org/officeDocument/2006/relationships/slide" Target="slides/slide1139.xml"/><Relationship Id="rId1146" Type="http://schemas.openxmlformats.org/officeDocument/2006/relationships/slide" Target="slides/slide1140.xml"/><Relationship Id="rId1147" Type="http://schemas.openxmlformats.org/officeDocument/2006/relationships/slide" Target="slides/slide1141.xml"/><Relationship Id="rId1148" Type="http://schemas.openxmlformats.org/officeDocument/2006/relationships/slide" Target="slides/slide1142.xml"/><Relationship Id="rId1149" Type="http://schemas.openxmlformats.org/officeDocument/2006/relationships/slide" Target="slides/slide1143.xml"/><Relationship Id="rId1150" Type="http://schemas.openxmlformats.org/officeDocument/2006/relationships/slide" Target="slides/slide1144.xml"/><Relationship Id="rId1151" Type="http://schemas.openxmlformats.org/officeDocument/2006/relationships/slide" Target="slides/slide1145.xml"/><Relationship Id="rId1152" Type="http://schemas.openxmlformats.org/officeDocument/2006/relationships/slide" Target="slides/slide1146.xml"/><Relationship Id="rId1153" Type="http://schemas.openxmlformats.org/officeDocument/2006/relationships/slide" Target="slides/slide1147.xml"/><Relationship Id="rId1154" Type="http://schemas.openxmlformats.org/officeDocument/2006/relationships/slide" Target="slides/slide1148.xml"/><Relationship Id="rId1155" Type="http://schemas.openxmlformats.org/officeDocument/2006/relationships/slide" Target="slides/slide1149.xml"/><Relationship Id="rId1156" Type="http://schemas.openxmlformats.org/officeDocument/2006/relationships/slide" Target="slides/slide1150.xml"/><Relationship Id="rId1157" Type="http://schemas.openxmlformats.org/officeDocument/2006/relationships/slide" Target="slides/slide1151.xml"/><Relationship Id="rId1158" Type="http://schemas.openxmlformats.org/officeDocument/2006/relationships/slide" Target="slides/slide1152.xml"/><Relationship Id="rId1159" Type="http://schemas.openxmlformats.org/officeDocument/2006/relationships/slide" Target="slides/slide1153.xml"/><Relationship Id="rId1160" Type="http://schemas.openxmlformats.org/officeDocument/2006/relationships/slide" Target="slides/slide1154.xml"/><Relationship Id="rId1161" Type="http://schemas.openxmlformats.org/officeDocument/2006/relationships/slide" Target="slides/slide1155.xml"/><Relationship Id="rId1162" Type="http://schemas.openxmlformats.org/officeDocument/2006/relationships/slide" Target="slides/slide1156.xml"/><Relationship Id="rId1163" Type="http://schemas.openxmlformats.org/officeDocument/2006/relationships/slide" Target="slides/slide1157.xml"/><Relationship Id="rId1164" Type="http://schemas.openxmlformats.org/officeDocument/2006/relationships/slide" Target="slides/slide1158.xml"/><Relationship Id="rId1165" Type="http://schemas.openxmlformats.org/officeDocument/2006/relationships/slide" Target="slides/slide1159.xml"/><Relationship Id="rId1166" Type="http://schemas.openxmlformats.org/officeDocument/2006/relationships/slide" Target="slides/slide1160.xml"/><Relationship Id="rId1167" Type="http://schemas.openxmlformats.org/officeDocument/2006/relationships/slide" Target="slides/slide1161.xml"/><Relationship Id="rId1168" Type="http://schemas.openxmlformats.org/officeDocument/2006/relationships/slide" Target="slides/slide1162.xml"/><Relationship Id="rId1169" Type="http://schemas.openxmlformats.org/officeDocument/2006/relationships/slide" Target="slides/slide1163.xml"/><Relationship Id="rId1170" Type="http://schemas.openxmlformats.org/officeDocument/2006/relationships/slide" Target="slides/slide1164.xml"/><Relationship Id="rId1171" Type="http://schemas.openxmlformats.org/officeDocument/2006/relationships/slide" Target="slides/slide1165.xml"/><Relationship Id="rId1172" Type="http://schemas.openxmlformats.org/officeDocument/2006/relationships/slide" Target="slides/slide1166.xml"/><Relationship Id="rId1173" Type="http://schemas.openxmlformats.org/officeDocument/2006/relationships/slide" Target="slides/slide1167.xml"/><Relationship Id="rId1174" Type="http://schemas.openxmlformats.org/officeDocument/2006/relationships/slide" Target="slides/slide1168.xml"/><Relationship Id="rId1175" Type="http://schemas.openxmlformats.org/officeDocument/2006/relationships/slide" Target="slides/slide1169.xml"/><Relationship Id="rId1176" Type="http://schemas.openxmlformats.org/officeDocument/2006/relationships/slide" Target="slides/slide1170.xml"/><Relationship Id="rId1177" Type="http://schemas.openxmlformats.org/officeDocument/2006/relationships/slide" Target="slides/slide1171.xml"/><Relationship Id="rId1178" Type="http://schemas.openxmlformats.org/officeDocument/2006/relationships/slide" Target="slides/slide1172.xml"/><Relationship Id="rId1179" Type="http://schemas.openxmlformats.org/officeDocument/2006/relationships/slide" Target="slides/slide1173.xml"/><Relationship Id="rId1180" Type="http://schemas.openxmlformats.org/officeDocument/2006/relationships/slide" Target="slides/slide1174.xml"/><Relationship Id="rId1181" Type="http://schemas.openxmlformats.org/officeDocument/2006/relationships/slide" Target="slides/slide1175.xml"/><Relationship Id="rId1182" Type="http://schemas.openxmlformats.org/officeDocument/2006/relationships/slide" Target="slides/slide1176.xml"/><Relationship Id="rId1183" Type="http://schemas.openxmlformats.org/officeDocument/2006/relationships/slide" Target="slides/slide1177.xml"/><Relationship Id="rId1184" Type="http://schemas.openxmlformats.org/officeDocument/2006/relationships/slide" Target="slides/slide1178.xml"/><Relationship Id="rId1185" Type="http://schemas.openxmlformats.org/officeDocument/2006/relationships/slide" Target="slides/slide1179.xml"/><Relationship Id="rId1186" Type="http://schemas.openxmlformats.org/officeDocument/2006/relationships/slide" Target="slides/slide1180.xml"/><Relationship Id="rId1187" Type="http://schemas.openxmlformats.org/officeDocument/2006/relationships/slide" Target="slides/slide1181.xml"/><Relationship Id="rId1188" Type="http://schemas.openxmlformats.org/officeDocument/2006/relationships/slide" Target="slides/slide1182.xml"/><Relationship Id="rId1189" Type="http://schemas.openxmlformats.org/officeDocument/2006/relationships/slide" Target="slides/slide1183.xml"/><Relationship Id="rId1190" Type="http://schemas.openxmlformats.org/officeDocument/2006/relationships/slide" Target="slides/slide1184.xml"/><Relationship Id="rId1191" Type="http://schemas.openxmlformats.org/officeDocument/2006/relationships/slide" Target="slides/slide1185.xml"/><Relationship Id="rId1192" Type="http://schemas.openxmlformats.org/officeDocument/2006/relationships/slide" Target="slides/slide1186.xml"/><Relationship Id="rId1193" Type="http://schemas.openxmlformats.org/officeDocument/2006/relationships/slide" Target="slides/slide1187.xml"/><Relationship Id="rId1194" Type="http://schemas.openxmlformats.org/officeDocument/2006/relationships/slide" Target="slides/slide1188.xml"/><Relationship Id="rId1195" Type="http://schemas.openxmlformats.org/officeDocument/2006/relationships/slide" Target="slides/slide1189.xml"/><Relationship Id="rId1196" Type="http://schemas.openxmlformats.org/officeDocument/2006/relationships/slide" Target="slides/slide1190.xml"/><Relationship Id="rId1197" Type="http://schemas.openxmlformats.org/officeDocument/2006/relationships/slide" Target="slides/slide1191.xml"/><Relationship Id="rId1198" Type="http://schemas.openxmlformats.org/officeDocument/2006/relationships/slide" Target="slides/slide1192.xml"/><Relationship Id="rId1199" Type="http://schemas.openxmlformats.org/officeDocument/2006/relationships/slide" Target="slides/slide1193.xml"/><Relationship Id="rId1200" Type="http://schemas.openxmlformats.org/officeDocument/2006/relationships/slide" Target="slides/slide1194.xml"/><Relationship Id="rId1201" Type="http://schemas.openxmlformats.org/officeDocument/2006/relationships/slide" Target="slides/slide1195.xml"/><Relationship Id="rId1202" Type="http://schemas.openxmlformats.org/officeDocument/2006/relationships/slide" Target="slides/slide1196.xml"/><Relationship Id="rId1203" Type="http://schemas.openxmlformats.org/officeDocument/2006/relationships/slide" Target="slides/slide1197.xml"/><Relationship Id="rId1204" Type="http://schemas.openxmlformats.org/officeDocument/2006/relationships/slide" Target="slides/slide1198.xml"/><Relationship Id="rId1205" Type="http://schemas.openxmlformats.org/officeDocument/2006/relationships/slide" Target="slides/slide1199.xml"/><Relationship Id="rId1206" Type="http://schemas.openxmlformats.org/officeDocument/2006/relationships/slide" Target="slides/slide1200.xml"/><Relationship Id="rId1207" Type="http://schemas.openxmlformats.org/officeDocument/2006/relationships/slide" Target="slides/slide1201.xml"/><Relationship Id="rId1208" Type="http://schemas.openxmlformats.org/officeDocument/2006/relationships/slide" Target="slides/slide1202.xml"/><Relationship Id="rId1209" Type="http://schemas.openxmlformats.org/officeDocument/2006/relationships/slide" Target="slides/slide1203.xml"/><Relationship Id="rId1210" Type="http://schemas.openxmlformats.org/officeDocument/2006/relationships/slide" Target="slides/slide1204.xml"/><Relationship Id="rId1211" Type="http://schemas.openxmlformats.org/officeDocument/2006/relationships/slide" Target="slides/slide1205.xml"/><Relationship Id="rId1212" Type="http://schemas.openxmlformats.org/officeDocument/2006/relationships/slide" Target="slides/slide1206.xml"/><Relationship Id="rId1213" Type="http://schemas.openxmlformats.org/officeDocument/2006/relationships/slide" Target="slides/slide1207.xml"/><Relationship Id="rId1214" Type="http://schemas.openxmlformats.org/officeDocument/2006/relationships/slide" Target="slides/slide1208.xml"/><Relationship Id="rId1215" Type="http://schemas.openxmlformats.org/officeDocument/2006/relationships/slide" Target="slides/slide1209.xml"/><Relationship Id="rId1216" Type="http://schemas.openxmlformats.org/officeDocument/2006/relationships/slide" Target="slides/slide1210.xml"/><Relationship Id="rId1217" Type="http://schemas.openxmlformats.org/officeDocument/2006/relationships/slide" Target="slides/slide1211.xml"/><Relationship Id="rId1218" Type="http://schemas.openxmlformats.org/officeDocument/2006/relationships/slide" Target="slides/slide1212.xml"/><Relationship Id="rId1219" Type="http://schemas.openxmlformats.org/officeDocument/2006/relationships/slide" Target="slides/slide1213.xml"/><Relationship Id="rId1220" Type="http://schemas.openxmlformats.org/officeDocument/2006/relationships/slide" Target="slides/slide1214.xml"/><Relationship Id="rId1221" Type="http://schemas.openxmlformats.org/officeDocument/2006/relationships/slide" Target="slides/slide1215.xml"/><Relationship Id="rId1222" Type="http://schemas.openxmlformats.org/officeDocument/2006/relationships/slide" Target="slides/slide1216.xml"/><Relationship Id="rId1223" Type="http://schemas.openxmlformats.org/officeDocument/2006/relationships/slide" Target="slides/slide1217.xml"/><Relationship Id="rId1224" Type="http://schemas.openxmlformats.org/officeDocument/2006/relationships/slide" Target="slides/slide1218.xml"/><Relationship Id="rId1225" Type="http://schemas.openxmlformats.org/officeDocument/2006/relationships/slide" Target="slides/slide1219.xml"/><Relationship Id="rId1226" Type="http://schemas.openxmlformats.org/officeDocument/2006/relationships/slide" Target="slides/slide1220.xml"/><Relationship Id="rId1227" Type="http://schemas.openxmlformats.org/officeDocument/2006/relationships/slide" Target="slides/slide1221.xml"/><Relationship Id="rId1228" Type="http://schemas.openxmlformats.org/officeDocument/2006/relationships/slide" Target="slides/slide1222.xml"/><Relationship Id="rId1229" Type="http://schemas.openxmlformats.org/officeDocument/2006/relationships/slide" Target="slides/slide1223.xml"/><Relationship Id="rId1230" Type="http://schemas.openxmlformats.org/officeDocument/2006/relationships/slide" Target="slides/slide1224.xml"/><Relationship Id="rId1231" Type="http://schemas.openxmlformats.org/officeDocument/2006/relationships/slide" Target="slides/slide1225.xml"/><Relationship Id="rId1232" Type="http://schemas.openxmlformats.org/officeDocument/2006/relationships/slide" Target="slides/slide1226.xml"/><Relationship Id="rId1233" Type="http://schemas.openxmlformats.org/officeDocument/2006/relationships/slide" Target="slides/slide1227.xml"/><Relationship Id="rId1234" Type="http://schemas.openxmlformats.org/officeDocument/2006/relationships/slide" Target="slides/slide1228.xml"/><Relationship Id="rId1235" Type="http://schemas.openxmlformats.org/officeDocument/2006/relationships/slide" Target="slides/slide1229.xml"/><Relationship Id="rId1236" Type="http://schemas.openxmlformats.org/officeDocument/2006/relationships/slide" Target="slides/slide1230.xml"/><Relationship Id="rId1237" Type="http://schemas.openxmlformats.org/officeDocument/2006/relationships/slide" Target="slides/slide1231.xml"/><Relationship Id="rId1238" Type="http://schemas.openxmlformats.org/officeDocument/2006/relationships/slide" Target="slides/slide1232.xml"/><Relationship Id="rId1239" Type="http://schemas.openxmlformats.org/officeDocument/2006/relationships/slide" Target="slides/slide1233.xml"/><Relationship Id="rId1240" Type="http://schemas.openxmlformats.org/officeDocument/2006/relationships/slide" Target="slides/slide1234.xml"/><Relationship Id="rId1241" Type="http://schemas.openxmlformats.org/officeDocument/2006/relationships/slide" Target="slides/slide1235.xml"/><Relationship Id="rId1242" Type="http://schemas.openxmlformats.org/officeDocument/2006/relationships/slide" Target="slides/slide1236.xml"/><Relationship Id="rId1243" Type="http://schemas.openxmlformats.org/officeDocument/2006/relationships/slide" Target="slides/slide1237.xml"/><Relationship Id="rId1244" Type="http://schemas.openxmlformats.org/officeDocument/2006/relationships/slide" Target="slides/slide1238.xml"/><Relationship Id="rId1245" Type="http://schemas.openxmlformats.org/officeDocument/2006/relationships/slide" Target="slides/slide1239.xml"/><Relationship Id="rId1246" Type="http://schemas.openxmlformats.org/officeDocument/2006/relationships/slide" Target="slides/slide1240.xml"/><Relationship Id="rId1247" Type="http://schemas.openxmlformats.org/officeDocument/2006/relationships/slide" Target="slides/slide1241.xml"/><Relationship Id="rId1248" Type="http://schemas.openxmlformats.org/officeDocument/2006/relationships/slide" Target="slides/slide1242.xml"/><Relationship Id="rId1249" Type="http://schemas.openxmlformats.org/officeDocument/2006/relationships/slide" Target="slides/slide1243.xml"/><Relationship Id="rId1250" Type="http://schemas.openxmlformats.org/officeDocument/2006/relationships/slide" Target="slides/slide1244.xml"/><Relationship Id="rId1251" Type="http://schemas.openxmlformats.org/officeDocument/2006/relationships/slide" Target="slides/slide1245.xml"/><Relationship Id="rId1252" Type="http://schemas.openxmlformats.org/officeDocument/2006/relationships/slide" Target="slides/slide1246.xml"/><Relationship Id="rId1253" Type="http://schemas.openxmlformats.org/officeDocument/2006/relationships/slide" Target="slides/slide1247.xml"/><Relationship Id="rId1254" Type="http://schemas.openxmlformats.org/officeDocument/2006/relationships/slide" Target="slides/slide1248.xml"/><Relationship Id="rId1255" Type="http://schemas.openxmlformats.org/officeDocument/2006/relationships/slide" Target="slides/slide1249.xml"/><Relationship Id="rId1256" Type="http://schemas.openxmlformats.org/officeDocument/2006/relationships/slide" Target="slides/slide1250.xml"/><Relationship Id="rId1257" Type="http://schemas.openxmlformats.org/officeDocument/2006/relationships/slide" Target="slides/slide1251.xml"/><Relationship Id="rId1258" Type="http://schemas.openxmlformats.org/officeDocument/2006/relationships/slide" Target="slides/slide1252.xml"/><Relationship Id="rId1259" Type="http://schemas.openxmlformats.org/officeDocument/2006/relationships/slide" Target="slides/slide1253.xml"/><Relationship Id="rId1260" Type="http://schemas.openxmlformats.org/officeDocument/2006/relationships/slide" Target="slides/slide1254.xml"/><Relationship Id="rId1261" Type="http://schemas.openxmlformats.org/officeDocument/2006/relationships/slide" Target="slides/slide1255.xml"/><Relationship Id="rId1262" Type="http://schemas.openxmlformats.org/officeDocument/2006/relationships/slide" Target="slides/slide1256.xml"/><Relationship Id="rId1263" Type="http://schemas.openxmlformats.org/officeDocument/2006/relationships/slide" Target="slides/slide1257.xml"/><Relationship Id="rId1264" Type="http://schemas.openxmlformats.org/officeDocument/2006/relationships/slide" Target="slides/slide1258.xml"/><Relationship Id="rId1265" Type="http://schemas.openxmlformats.org/officeDocument/2006/relationships/slide" Target="slides/slide1259.xml"/><Relationship Id="rId1266" Type="http://schemas.openxmlformats.org/officeDocument/2006/relationships/slide" Target="slides/slide1260.xml"/><Relationship Id="rId1267" Type="http://schemas.openxmlformats.org/officeDocument/2006/relationships/slide" Target="slides/slide1261.xml"/><Relationship Id="rId1268" Type="http://schemas.openxmlformats.org/officeDocument/2006/relationships/slide" Target="slides/slide1262.xml"/><Relationship Id="rId1269" Type="http://schemas.openxmlformats.org/officeDocument/2006/relationships/slide" Target="slides/slide1263.xml"/><Relationship Id="rId1270" Type="http://schemas.openxmlformats.org/officeDocument/2006/relationships/slide" Target="slides/slide1264.xml"/><Relationship Id="rId1271" Type="http://schemas.openxmlformats.org/officeDocument/2006/relationships/slide" Target="slides/slide1265.xml"/><Relationship Id="rId1272" Type="http://schemas.openxmlformats.org/officeDocument/2006/relationships/slide" Target="slides/slide1266.xml"/><Relationship Id="rId1273" Type="http://schemas.openxmlformats.org/officeDocument/2006/relationships/slide" Target="slides/slide1267.xml"/><Relationship Id="rId1274" Type="http://schemas.openxmlformats.org/officeDocument/2006/relationships/slide" Target="slides/slide1268.xml"/><Relationship Id="rId1275" Type="http://schemas.openxmlformats.org/officeDocument/2006/relationships/slide" Target="slides/slide1269.xml"/><Relationship Id="rId1276" Type="http://schemas.openxmlformats.org/officeDocument/2006/relationships/slide" Target="slides/slide1270.xml"/><Relationship Id="rId1277" Type="http://schemas.openxmlformats.org/officeDocument/2006/relationships/slide" Target="slides/slide1271.xml"/><Relationship Id="rId1278" Type="http://schemas.openxmlformats.org/officeDocument/2006/relationships/slide" Target="slides/slide1272.xml"/><Relationship Id="rId1279" Type="http://schemas.openxmlformats.org/officeDocument/2006/relationships/slide" Target="slides/slide1273.xml"/><Relationship Id="rId1280" Type="http://schemas.openxmlformats.org/officeDocument/2006/relationships/slide" Target="slides/slide1274.xml"/><Relationship Id="rId1281" Type="http://schemas.openxmlformats.org/officeDocument/2006/relationships/slide" Target="slides/slide1275.xml"/><Relationship Id="rId1282" Type="http://schemas.openxmlformats.org/officeDocument/2006/relationships/slide" Target="slides/slide1276.xml"/><Relationship Id="rId1283" Type="http://schemas.openxmlformats.org/officeDocument/2006/relationships/slide" Target="slides/slide1277.xml"/><Relationship Id="rId1284" Type="http://schemas.openxmlformats.org/officeDocument/2006/relationships/slide" Target="slides/slide1278.xml"/><Relationship Id="rId1285" Type="http://schemas.openxmlformats.org/officeDocument/2006/relationships/slide" Target="slides/slide1279.xml"/><Relationship Id="rId1286" Type="http://schemas.openxmlformats.org/officeDocument/2006/relationships/slide" Target="slides/slide1280.xml"/><Relationship Id="rId1287" Type="http://schemas.openxmlformats.org/officeDocument/2006/relationships/slide" Target="slides/slide1281.xml"/><Relationship Id="rId1288" Type="http://schemas.openxmlformats.org/officeDocument/2006/relationships/slide" Target="slides/slide1282.xml"/><Relationship Id="rId1289" Type="http://schemas.openxmlformats.org/officeDocument/2006/relationships/slide" Target="slides/slide1283.xml"/><Relationship Id="rId1290" Type="http://schemas.openxmlformats.org/officeDocument/2006/relationships/slide" Target="slides/slide1284.xml"/><Relationship Id="rId1291" Type="http://schemas.openxmlformats.org/officeDocument/2006/relationships/slide" Target="slides/slide1285.xml"/><Relationship Id="rId1292" Type="http://schemas.openxmlformats.org/officeDocument/2006/relationships/slide" Target="slides/slide1286.xml"/><Relationship Id="rId1293" Type="http://schemas.openxmlformats.org/officeDocument/2006/relationships/slide" Target="slides/slide1287.xml"/><Relationship Id="rId1294" Type="http://schemas.openxmlformats.org/officeDocument/2006/relationships/slide" Target="slides/slide1288.xml"/><Relationship Id="rId1295" Type="http://schemas.openxmlformats.org/officeDocument/2006/relationships/slide" Target="slides/slide1289.xml"/><Relationship Id="rId1296" Type="http://schemas.openxmlformats.org/officeDocument/2006/relationships/slide" Target="slides/slide1290.xml"/><Relationship Id="rId1297" Type="http://schemas.openxmlformats.org/officeDocument/2006/relationships/slide" Target="slides/slide1291.xml"/><Relationship Id="rId1298" Type="http://schemas.openxmlformats.org/officeDocument/2006/relationships/slide" Target="slides/slide1292.xml"/><Relationship Id="rId1299" Type="http://schemas.openxmlformats.org/officeDocument/2006/relationships/slide" Target="slides/slide1293.xml"/><Relationship Id="rId1300" Type="http://schemas.openxmlformats.org/officeDocument/2006/relationships/slide" Target="slides/slide1294.xml"/><Relationship Id="rId1301" Type="http://schemas.openxmlformats.org/officeDocument/2006/relationships/slide" Target="slides/slide1295.xml"/><Relationship Id="rId1302" Type="http://schemas.openxmlformats.org/officeDocument/2006/relationships/slide" Target="slides/slide1296.xml"/><Relationship Id="rId1303" Type="http://schemas.openxmlformats.org/officeDocument/2006/relationships/slide" Target="slides/slide1297.xml"/><Relationship Id="rId1304" Type="http://schemas.openxmlformats.org/officeDocument/2006/relationships/slide" Target="slides/slide1298.xml"/><Relationship Id="rId1305" Type="http://schemas.openxmlformats.org/officeDocument/2006/relationships/slide" Target="slides/slide1299.xml"/><Relationship Id="rId1306" Type="http://schemas.openxmlformats.org/officeDocument/2006/relationships/slide" Target="slides/slide1300.xml"/><Relationship Id="rId1307" Type="http://schemas.openxmlformats.org/officeDocument/2006/relationships/slide" Target="slides/slide1301.xml"/><Relationship Id="rId1308" Type="http://schemas.openxmlformats.org/officeDocument/2006/relationships/slide" Target="slides/slide1302.xml"/><Relationship Id="rId1309" Type="http://schemas.openxmlformats.org/officeDocument/2006/relationships/slide" Target="slides/slide1303.xml"/><Relationship Id="rId1310" Type="http://schemas.openxmlformats.org/officeDocument/2006/relationships/slide" Target="slides/slide1304.xml"/><Relationship Id="rId1311" Type="http://schemas.openxmlformats.org/officeDocument/2006/relationships/slide" Target="slides/slide1305.xml"/><Relationship Id="rId1312" Type="http://schemas.openxmlformats.org/officeDocument/2006/relationships/slide" Target="slides/slide1306.xml"/><Relationship Id="rId1313" Type="http://schemas.openxmlformats.org/officeDocument/2006/relationships/slide" Target="slides/slide1307.xml"/><Relationship Id="rId1314" Type="http://schemas.openxmlformats.org/officeDocument/2006/relationships/slide" Target="slides/slide1308.xml"/><Relationship Id="rId1315" Type="http://schemas.openxmlformats.org/officeDocument/2006/relationships/slide" Target="slides/slide1309.xml"/><Relationship Id="rId1316" Type="http://schemas.openxmlformats.org/officeDocument/2006/relationships/slide" Target="slides/slide1310.xml"/><Relationship Id="rId1317" Type="http://schemas.openxmlformats.org/officeDocument/2006/relationships/slide" Target="slides/slide1311.xml"/><Relationship Id="rId1318" Type="http://schemas.openxmlformats.org/officeDocument/2006/relationships/slide" Target="slides/slide1312.xml"/><Relationship Id="rId1319" Type="http://schemas.openxmlformats.org/officeDocument/2006/relationships/slide" Target="slides/slide1313.xml"/><Relationship Id="rId1320" Type="http://schemas.openxmlformats.org/officeDocument/2006/relationships/slide" Target="slides/slide1314.xml"/><Relationship Id="rId1321" Type="http://schemas.openxmlformats.org/officeDocument/2006/relationships/slide" Target="slides/slide1315.xml"/><Relationship Id="rId1322" Type="http://schemas.openxmlformats.org/officeDocument/2006/relationships/slide" Target="slides/slide1316.xml"/><Relationship Id="rId1323" Type="http://schemas.openxmlformats.org/officeDocument/2006/relationships/slide" Target="slides/slide1317.xml"/><Relationship Id="rId1324" Type="http://schemas.openxmlformats.org/officeDocument/2006/relationships/slide" Target="slides/slide1318.xml"/><Relationship Id="rId1325" Type="http://schemas.openxmlformats.org/officeDocument/2006/relationships/slide" Target="slides/slide1319.xml"/><Relationship Id="rId1326" Type="http://schemas.openxmlformats.org/officeDocument/2006/relationships/slide" Target="slides/slide1320.xml"/><Relationship Id="rId1327" Type="http://schemas.openxmlformats.org/officeDocument/2006/relationships/slide" Target="slides/slide1321.xml"/><Relationship Id="rId1328" Type="http://schemas.openxmlformats.org/officeDocument/2006/relationships/slide" Target="slides/slide1322.xml"/><Relationship Id="rId1329" Type="http://schemas.openxmlformats.org/officeDocument/2006/relationships/slide" Target="slides/slide1323.xml"/><Relationship Id="rId1330" Type="http://schemas.openxmlformats.org/officeDocument/2006/relationships/slide" Target="slides/slide1324.xml"/><Relationship Id="rId1331" Type="http://schemas.openxmlformats.org/officeDocument/2006/relationships/slide" Target="slides/slide1325.xml"/><Relationship Id="rId1332" Type="http://schemas.openxmlformats.org/officeDocument/2006/relationships/slide" Target="slides/slide1326.xml"/><Relationship Id="rId1333" Type="http://schemas.openxmlformats.org/officeDocument/2006/relationships/slide" Target="slides/slide1327.xml"/><Relationship Id="rId1334" Type="http://schemas.openxmlformats.org/officeDocument/2006/relationships/slide" Target="slides/slide1328.xml"/><Relationship Id="rId1335" Type="http://schemas.openxmlformats.org/officeDocument/2006/relationships/slide" Target="slides/slide1329.xml"/><Relationship Id="rId1336" Type="http://schemas.openxmlformats.org/officeDocument/2006/relationships/slide" Target="slides/slide1330.xml"/><Relationship Id="rId1337" Type="http://schemas.openxmlformats.org/officeDocument/2006/relationships/slide" Target="slides/slide1331.xml"/><Relationship Id="rId1338" Type="http://schemas.openxmlformats.org/officeDocument/2006/relationships/slide" Target="slides/slide1332.xml"/><Relationship Id="rId1339" Type="http://schemas.openxmlformats.org/officeDocument/2006/relationships/slide" Target="slides/slide1333.xml"/><Relationship Id="rId1340" Type="http://schemas.openxmlformats.org/officeDocument/2006/relationships/slide" Target="slides/slide1334.xml"/><Relationship Id="rId1341" Type="http://schemas.openxmlformats.org/officeDocument/2006/relationships/slide" Target="slides/slide1335.xml"/><Relationship Id="rId1342" Type="http://schemas.openxmlformats.org/officeDocument/2006/relationships/slide" Target="slides/slide1336.xml"/><Relationship Id="rId1343" Type="http://schemas.openxmlformats.org/officeDocument/2006/relationships/slide" Target="slides/slide1337.xml"/><Relationship Id="rId1344" Type="http://schemas.openxmlformats.org/officeDocument/2006/relationships/slide" Target="slides/slide1338.xml"/><Relationship Id="rId1345" Type="http://schemas.openxmlformats.org/officeDocument/2006/relationships/slide" Target="slides/slide1339.xml"/><Relationship Id="rId1346" Type="http://schemas.openxmlformats.org/officeDocument/2006/relationships/slide" Target="slides/slide1340.xml"/><Relationship Id="rId1347" Type="http://schemas.openxmlformats.org/officeDocument/2006/relationships/slide" Target="slides/slide1341.xml"/><Relationship Id="rId1348" Type="http://schemas.openxmlformats.org/officeDocument/2006/relationships/slide" Target="slides/slide1342.xml"/><Relationship Id="rId1349" Type="http://schemas.openxmlformats.org/officeDocument/2006/relationships/slide" Target="slides/slide1343.xml"/><Relationship Id="rId1350" Type="http://schemas.openxmlformats.org/officeDocument/2006/relationships/slide" Target="slides/slide1344.xml"/><Relationship Id="rId1351" Type="http://schemas.openxmlformats.org/officeDocument/2006/relationships/slide" Target="slides/slide1345.xml"/><Relationship Id="rId1352" Type="http://schemas.openxmlformats.org/officeDocument/2006/relationships/slide" Target="slides/slide1346.xml"/><Relationship Id="rId1353" Type="http://schemas.openxmlformats.org/officeDocument/2006/relationships/slide" Target="slides/slide1347.xml"/><Relationship Id="rId1354" Type="http://schemas.openxmlformats.org/officeDocument/2006/relationships/slide" Target="slides/slide1348.xml"/><Relationship Id="rId1355" Type="http://schemas.openxmlformats.org/officeDocument/2006/relationships/slide" Target="slides/slide1349.xml"/><Relationship Id="rId1356" Type="http://schemas.openxmlformats.org/officeDocument/2006/relationships/slide" Target="slides/slide1350.xml"/><Relationship Id="rId1357" Type="http://schemas.openxmlformats.org/officeDocument/2006/relationships/slide" Target="slides/slide1351.xml"/><Relationship Id="rId1358" Type="http://schemas.openxmlformats.org/officeDocument/2006/relationships/slide" Target="slides/slide1352.xml"/><Relationship Id="rId1359" Type="http://schemas.openxmlformats.org/officeDocument/2006/relationships/slide" Target="slides/slide1353.xml"/><Relationship Id="rId1360" Type="http://schemas.openxmlformats.org/officeDocument/2006/relationships/slide" Target="slides/slide1354.xml"/><Relationship Id="rId1361" Type="http://schemas.openxmlformats.org/officeDocument/2006/relationships/slide" Target="slides/slide1355.xml"/><Relationship Id="rId1362" Type="http://schemas.openxmlformats.org/officeDocument/2006/relationships/slide" Target="slides/slide1356.xml"/><Relationship Id="rId1363" Type="http://schemas.openxmlformats.org/officeDocument/2006/relationships/slide" Target="slides/slide1357.xml"/><Relationship Id="rId1364" Type="http://schemas.openxmlformats.org/officeDocument/2006/relationships/slide" Target="slides/slide1358.xml"/><Relationship Id="rId1365" Type="http://schemas.openxmlformats.org/officeDocument/2006/relationships/slide" Target="slides/slide1359.xml"/><Relationship Id="rId1366" Type="http://schemas.openxmlformats.org/officeDocument/2006/relationships/slide" Target="slides/slide1360.xml"/><Relationship Id="rId1367" Type="http://schemas.openxmlformats.org/officeDocument/2006/relationships/slide" Target="slides/slide1361.xml"/><Relationship Id="rId1368" Type="http://schemas.openxmlformats.org/officeDocument/2006/relationships/slide" Target="slides/slide1362.xml"/><Relationship Id="rId1369" Type="http://schemas.openxmlformats.org/officeDocument/2006/relationships/slide" Target="slides/slide1363.xml"/><Relationship Id="rId1370" Type="http://schemas.openxmlformats.org/officeDocument/2006/relationships/slide" Target="slides/slide1364.xml"/><Relationship Id="rId1371" Type="http://schemas.openxmlformats.org/officeDocument/2006/relationships/slide" Target="slides/slide1365.xml"/><Relationship Id="rId1372" Type="http://schemas.openxmlformats.org/officeDocument/2006/relationships/slide" Target="slides/slide1366.xml"/><Relationship Id="rId1373" Type="http://schemas.openxmlformats.org/officeDocument/2006/relationships/slide" Target="slides/slide1367.xml"/><Relationship Id="rId1374" Type="http://schemas.openxmlformats.org/officeDocument/2006/relationships/slide" Target="slides/slide1368.xml"/><Relationship Id="rId1375" Type="http://schemas.openxmlformats.org/officeDocument/2006/relationships/slide" Target="slides/slide1369.xml"/><Relationship Id="rId1376" Type="http://schemas.openxmlformats.org/officeDocument/2006/relationships/slide" Target="slides/slide1370.xml"/><Relationship Id="rId1377" Type="http://schemas.openxmlformats.org/officeDocument/2006/relationships/slide" Target="slides/slide1371.xml"/><Relationship Id="rId1378" Type="http://schemas.openxmlformats.org/officeDocument/2006/relationships/slide" Target="slides/slide1372.xml"/><Relationship Id="rId1379" Type="http://schemas.openxmlformats.org/officeDocument/2006/relationships/slide" Target="slides/slide1373.xml"/><Relationship Id="rId1380" Type="http://schemas.openxmlformats.org/officeDocument/2006/relationships/slide" Target="slides/slide1374.xml"/><Relationship Id="rId1381" Type="http://schemas.openxmlformats.org/officeDocument/2006/relationships/slide" Target="slides/slide1375.xml"/><Relationship Id="rId1382" Type="http://schemas.openxmlformats.org/officeDocument/2006/relationships/slide" Target="slides/slide1376.xml"/><Relationship Id="rId1383" Type="http://schemas.openxmlformats.org/officeDocument/2006/relationships/slide" Target="slides/slide1377.xml"/><Relationship Id="rId1384" Type="http://schemas.openxmlformats.org/officeDocument/2006/relationships/slide" Target="slides/slide1378.xml"/><Relationship Id="rId1385" Type="http://schemas.openxmlformats.org/officeDocument/2006/relationships/slide" Target="slides/slide1379.xml"/><Relationship Id="rId1386" Type="http://schemas.openxmlformats.org/officeDocument/2006/relationships/slide" Target="slides/slide1380.xml"/><Relationship Id="rId1387" Type="http://schemas.openxmlformats.org/officeDocument/2006/relationships/slide" Target="slides/slide1381.xml"/><Relationship Id="rId1388" Type="http://schemas.openxmlformats.org/officeDocument/2006/relationships/slide" Target="slides/slide1382.xml"/><Relationship Id="rId1389" Type="http://schemas.openxmlformats.org/officeDocument/2006/relationships/slide" Target="slides/slide1383.xml"/><Relationship Id="rId1390" Type="http://schemas.openxmlformats.org/officeDocument/2006/relationships/slide" Target="slides/slide1384.xml"/><Relationship Id="rId1391" Type="http://schemas.openxmlformats.org/officeDocument/2006/relationships/slide" Target="slides/slide1385.xml"/><Relationship Id="rId1392" Type="http://schemas.openxmlformats.org/officeDocument/2006/relationships/slide" Target="slides/slide1386.xml"/><Relationship Id="rId1393" Type="http://schemas.openxmlformats.org/officeDocument/2006/relationships/slide" Target="slides/slide1387.xml"/><Relationship Id="rId1394" Type="http://schemas.openxmlformats.org/officeDocument/2006/relationships/slide" Target="slides/slide1388.xml"/><Relationship Id="rId1395" Type="http://schemas.openxmlformats.org/officeDocument/2006/relationships/slide" Target="slides/slide1389.xml"/><Relationship Id="rId1396" Type="http://schemas.openxmlformats.org/officeDocument/2006/relationships/slide" Target="slides/slide1390.xml"/><Relationship Id="rId1397" Type="http://schemas.openxmlformats.org/officeDocument/2006/relationships/slide" Target="slides/slide1391.xml"/><Relationship Id="rId1398" Type="http://schemas.openxmlformats.org/officeDocument/2006/relationships/slide" Target="slides/slide1392.xml"/><Relationship Id="rId1399" Type="http://schemas.openxmlformats.org/officeDocument/2006/relationships/slide" Target="slides/slide1393.xml"/><Relationship Id="rId1400" Type="http://schemas.openxmlformats.org/officeDocument/2006/relationships/slide" Target="slides/slide1394.xml"/><Relationship Id="rId1401" Type="http://schemas.openxmlformats.org/officeDocument/2006/relationships/slide" Target="slides/slide1395.xml"/><Relationship Id="rId1402" Type="http://schemas.openxmlformats.org/officeDocument/2006/relationships/slide" Target="slides/slide1396.xml"/><Relationship Id="rId1403" Type="http://schemas.openxmlformats.org/officeDocument/2006/relationships/slide" Target="slides/slide1397.xml"/><Relationship Id="rId1404" Type="http://schemas.openxmlformats.org/officeDocument/2006/relationships/slide" Target="slides/slide1398.xml"/><Relationship Id="rId1405" Type="http://schemas.openxmlformats.org/officeDocument/2006/relationships/slide" Target="slides/slide1399.xml"/><Relationship Id="rId1406" Type="http://schemas.openxmlformats.org/officeDocument/2006/relationships/slide" Target="slides/slide1400.xml"/><Relationship Id="rId1407" Type="http://schemas.openxmlformats.org/officeDocument/2006/relationships/slide" Target="slides/slide1401.xml"/><Relationship Id="rId1408" Type="http://schemas.openxmlformats.org/officeDocument/2006/relationships/slide" Target="slides/slide1402.xml"/><Relationship Id="rId1409" Type="http://schemas.openxmlformats.org/officeDocument/2006/relationships/slide" Target="slides/slide1403.xml"/><Relationship Id="rId1410" Type="http://schemas.openxmlformats.org/officeDocument/2006/relationships/slide" Target="slides/slide1404.xml"/><Relationship Id="rId1411" Type="http://schemas.openxmlformats.org/officeDocument/2006/relationships/slide" Target="slides/slide1405.xml"/><Relationship Id="rId1412" Type="http://schemas.openxmlformats.org/officeDocument/2006/relationships/slide" Target="slides/slide1406.xml"/><Relationship Id="rId1413" Type="http://schemas.openxmlformats.org/officeDocument/2006/relationships/slide" Target="slides/slide1407.xml"/><Relationship Id="rId1414" Type="http://schemas.openxmlformats.org/officeDocument/2006/relationships/slide" Target="slides/slide1408.xml"/><Relationship Id="rId1415" Type="http://schemas.openxmlformats.org/officeDocument/2006/relationships/slide" Target="slides/slide1409.xml"/><Relationship Id="rId1416" Type="http://schemas.openxmlformats.org/officeDocument/2006/relationships/slide" Target="slides/slide1410.xml"/><Relationship Id="rId1417" Type="http://schemas.openxmlformats.org/officeDocument/2006/relationships/slide" Target="slides/slide14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4" name="Picture 3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57200"/>
            <a:ext cx="1828800" cy="1829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43200"/>
            <a:ext cx="8229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777764"/>
                </a:solidFill>
              </a:defRPr>
            </a:pPr>
            <a:r>
              <a:t>Dua Jawshan Kabeer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8229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>
                <a:solidFill>
                  <a:srgbClr val="898989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رَحْمٰنُ يَا رَحِيمُ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raḥmānu yā raḥīm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Merciful, O Most Compassionate,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الْعَالَمِينَ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`ālamīn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PAIN IN BREAST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مَالِكَ يَوْمِ الدِّينِ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mālika yawmid 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all the worlds,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غَايَةَ الطَّالِبِينَ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ghāyataṭ ṭālibīn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the Day of Judgement,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ظَهْرَ اللَّاجِينَ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ẓahral lājīn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Ultimate Goal of the seeker,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مُدْرِكَ الْهَارِبِينَ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mudrikal hāribīn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Refuge of the seeker of shelter,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يُحِبُّ الصَّابِرِينَ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yuḥibbuṣ ṣābirīn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Overtaker of the fugitive,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يُحِبُّ التَّوَّابِينَ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yuḥibbut tawwābīn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loves the patient,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يُحِبُّ الْمُتَطَهِّرِينَ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yuḥibbul mutaṭahhirīn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loves the repentant,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يُحِبُّ الْمُحْسِنِينَ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yuḥibbul muḥsinīn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loves the pure,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أَعْلَمُ بِالْمُهْتَدِيْنَ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a`lamu bil muhtadīn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loves the virtuous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knows best the guided,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RHEUMATISM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شَفِيقُ يَا رَفِيقُ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shafīqu yā rafīq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حَفِيظُ يَا مُحِيطُ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ḥafīẓu yā muḥīṭ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Affectionate, O Companion,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مُقِيتُ يَا مُغِيثُ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muqītu yā mughīth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Protector, O Encompasser,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مُعِزُّ يَا مُذِلُّ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mu`izzu yā mudhill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of sustenance, O Aider of seekers of aid,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مُبْدِئُ يَا مُعِيدُ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mubdi-u yā mu`īd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Honourer, O Humiliating,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Creator, O He Who causes to return.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أَحَدٌ بِلَا ضِدٍّ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aḥadun bilā ḍidd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HAVE A 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فَرْدٌ بِلَا نِدٍّ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far-dun bilā nidd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single and without opposite,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صَمَدٌ بِلَا عَيْبٍ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ṣamadun bilā `ayb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Unique, O He, Who is Peerless,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وِتْرٌ بِلَا كَيْفٍ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witrun bilā kayf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Independent and without any defect,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قَاضٍ بِلَا حَيْفٍ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qāḍin bilā ḥayf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without changing state,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رَبٌّ بِلَا وَزِيْرٍ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rabbun bilā wazīr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judges without injustice,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عَزِيزٌ بِلَا ذُلٍّ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`azīzun bilā dhull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Lord Cherisher,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غَنِيٌّ بِلَا فَقْرٍ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ghaniyyun bilā faqr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Mighty without disgrace,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مَلِكٌ بِلَا عَزْلٍ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malikun bilā `azl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Independent without any need,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مَوْصُوفٌ بِلَا شَبِيهٍ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mawṣūfun bilā shabīh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King without any censure,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attributes are matchless.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ASK PARDON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ذِكْرُهُ شَرَفٌ لِلذَّاكِرِينَ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dhikruhu sharafun lidhhākirīn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GET HIGH 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شُكْرُهُ فَوْزٌ لِلشَّاكِرِينَ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shukruhu fawzun lishhākirīn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remembrance is an honour for those who remember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حَمْدُهُ عِزٌّ لِلْحَامِدِيْنَ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ḥamduhu `izzun lilḥāmidīn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gratitude is success for the grateful,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طَاعَتُهُ نَجَاةٌ لِلْمُطِيعِينَ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ṭā`atuhu najātun lilmuṭī`īn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praise is the pride of the praiser,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بَابُهُ مَفْتُوحٌ لِلطَّالِبِينَ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bābuhu maftūḥun liṭṭālibīn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the obedience to Whom is salvation for the obedient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سَبِيلُهُ وَاضِحٌ لِلْمُنِيبِينَ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sabīluhu wāḍiḥun lilmunībīn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door is open to the seeker,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آيَاتُهُ بُرْهَانٌ لِلنَّاظِرِينَ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man-āyātuhu bur-hānun linnāẓirīn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the path leading to Whom is clear for the repentant,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كِتَابُهُ تَذْكِرَةٌ لِلْمُتَّقِينَ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kitābuhu tadhkiratun lilmuttaqīn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signs are proofs for the observers,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الْحَمْدِ وَالثَّنَاءِ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ḥamdi wath thanā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to Whom is due all praise and adoration,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رِزْقُهُ عُمُومٌ لِلطَّائِعِينَ وَالْعَاصِينَ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rizquhu `umūmun liṭṭā-i`īna wal`āṣīn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Book is advice to the pious,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رَحْمَتُهُ قَرِيبٌ مِنَ الْمُحْسِنِينَ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raḥmatuhu qarībun minal muḥsinīn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provision, is love the obedient and disobedient alike,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mercy is close to the virtuous.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تَبَارَكَ اسْمُهُ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tabārakasmuh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LEPROSY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تَعَالَى جَدُّهُ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ta`ālā jadduh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name is glorious,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لَاإِلٰهَ غَيْرُهُ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la-ilāha ghayruh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honour is exalted,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الْفَخْرِ وَالْبَهَاءِ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fakhri walbahā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holds all pride and eminence,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جَلَّ ثَنَاؤُهُ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jalla thana-uh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He-there is no deity except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تَقَدَّسَتْ أَسْمَاؤُهُ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taqaddasat asma-uh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He-great is His praise,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يَدُومُ بَقَاؤُهُ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yadūmu baqa-uh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names are sacred,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مَنِ الْعَظَمَةُ بَهَاؤُهُ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manil `aẓamatu baha-uh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existence is eternal,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مَنِ الْكِبْرِيَاءُ رِدَاؤُهُ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manil kibriyā-u rida-uh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glory is His ornament,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لَاتُحْصىٰ آلاَؤُهُ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lātuḥṣā-ālā-uh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greatness is His covering,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لَاتُعَدُّ نَعْمَاؤُهُ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lātu`addu na`ma-uh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favours are countless,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bounties cannot be enumerated.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الْمَجْدِ وَالسَّنَاءِ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majdi was sanā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holds all honour and rank,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LIQUIDATE DEBTS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مُعِينُ يَا أَمِيْنُ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mu`īnu yā 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مُبِيْنُ يَا مَتِينُ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mubīnu yā matīn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Helper, O Trustworthy,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مَكِينُ يَا رَشِيدُ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makīnu yā rashīd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Manifest, O Powerful,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حَمِيدُ يَا مَجِيدُ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ḥamīdu yā majīd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Firm, O True Guide,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شَدِيدُ يَا شَهِيدُ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shadīdu yā shahīd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Praiseworthy, O Glorious,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Strong, O Witness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الْعَهْدِ وَالْوَفَاءِ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`ahdi walwafā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makes promises and honours them,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الْعَرْشِ الْمَجِيدِ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`ar-shil majīd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RECEIVE LOVE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الْقَوْلِ السَّدِيدِ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qawlis sadīd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Glorious Throne,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الْفِعْلِ الرَّشِيدِ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fi`lir rashīd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words are right.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الْبَطْشِ الشَّدِيدِ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baṭshish shadīd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great deeds,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الْوَعْدِ وَالْوَعِيدِ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wa`di walwa`īd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punishment is severe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الْوَلِيُّ الْحَمِيدُ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huwal waliyyul ḥamīd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promise and threat,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فَعَّالٌ لِمَا يُرِيدُ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fa``ālun limā yurīd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guardian and the most praised one,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الْعَفْوِ وَالرِّضَاءِ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`afwi war riḍā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pardons and is content,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قَرِيبٌ غَيْرُ بَعِيدٍ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qarībun ghayru ba`īd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mighty doer of whatever He wills,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عَلىٰ كُلِّ شَيْءٍ شَهِيدٌ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`alā kulli shay-in shahīd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near and not far,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لَيْسَ بِظَلَّامٍ لِلْعَبِيدِ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laysa biẓallāmin lil`abīd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Witness to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not the least cruel to his slaves,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لَاشَرِيكَ لَهُ وَلَا وَزِيرَ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lāsharīka lahu walā wazīr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SEEK FREEDOM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0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لَاشَبِيهَ لَهُ وَلَا نَظِيرَ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lāshabīha lahu walā naẓīr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no partner and no adviser,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كَرِيمُ يَا مُقِيمُ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karīmu yā muqīm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Generous, O Self-Subsisting,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الْمَنِّ وَالْعَطَاءِ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manni wal`aṭā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holds all abundance and provides,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خَالِقَ الشَّمْسِ وَالْقَمَرِ الْمُنِيرِ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khāliqash shamsi walqamaril munīr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no equal and no match,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مُغْنِيَ الْبَائِسِ الْفَقِيرِ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mughniyal bā-isil faqīr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the sun and the bright moon,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رَازِقَ الطِّفْلِ الصَّغِيرِ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rāziqaṭ ṭifliṣ ṣaghīr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Enricher of the poverty stricken,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رَاحِمَ الشَّيْخِ الْكَبِيرِ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rāḥimash shaykhil kabīr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of sustenance to small children,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جَابِرَ الْعَظْمِ الْكَسِيرِ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jābiral `aẓmil kasīr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Merciful to the very aged ones,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عِصْمَةَ الْخَائِفِ الْمُسْتَجِيرِ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`iṣmatal khā-ifil mustajīr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Joiner of broken bones,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بِعِبَادِهِ خَبِيرٌ بَصِيرٌ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bi`ibādihi khabīrun baṣīr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 of the frightened shelter seekers,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عَلىٰ كُلِّ شَيْءٍ قَدِيرٌ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`alā kulli shay-in qadīr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All-Aware and All-Seeing of his slaves,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Powerful over everything.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الْفَصْلِ وَالْقَضَاءِ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faṣli walqaḍā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holds decision and judgement,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الْجُودِ وَالنِّعَمِ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jūdi wan ni`am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SEEK PROSPERITY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الْفَضْلِ وَالْكَرَمِ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faḍli walkaram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generosity and the Bestower of the bounties,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خَالِقَ اللَّوْحِ وَالْقَلَمِ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khāliqal lawḥi walqalam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Gracious and Magnanimous,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بَارِئَ الذَّرِّ وَالنَّسَمِ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bāri-adh dharri wan nasam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the Tablet and the Pen,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الْبَأْسِ وَالنِّقَمِ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ba-si wan niqam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ants and men,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مُلْهِمَ الْعَرَبِ وَالْعَجَمِ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mulhimal `arabi wal`ajam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Inflictor of punishment and retaliator,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كَاشِفَ الضُّرِّ وَالْأَلَمِ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kāshifaḍ ḍurri wal-alam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Inspirer of Arabs and non-Arabs,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الْعِزِّ وَالْبَقَاءِ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`izzi walbaqā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glorious and eternal,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عَالِمَ السِّرِّ وَالْهِمَمِ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`ālimas sirri walhimam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Expeller of pain and grief,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الْبَيْتِ وَالْحَرَمِ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bayti walḥaram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knows the secrets and the mysteries,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خَلَقَ الْأَشْيَاءَ مِنَ الْعَدَمِ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khalaqal ashyā-a minal `adam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Kaaba and the Sacred Precinct,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created everything out of nothingness,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MIGRAINE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فَاعِلُ يَا جَاعِلُ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fā`ilu yā jā`il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الْجُودِ وَالسَّخَاءِ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jūdi was sakhā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liberal and munificent,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قَابِلُ يَا كَامِلُ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qābilu yā kāmil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Doer, O Creator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فَاصِلُ يَا وَاصِلُ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fāṣilu yā wāṣil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Acceptor, O Perfect,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عَادِلُ يَا غَالِبُ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`ādilu yā ghālib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Gracious, O Separator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طَالِبُ يَا وَاهِبُ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ṭālibu yā wāhib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Just, O Dominant,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Seeker, O Generous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أَنْعَمَ بِطَوْلِهِ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an`ama biṭawlih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ULCER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الْآلاَءِ وَالنَّعْمَاءِ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dhal-ālā-i wan na`mā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holds all blessings and bounties,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أَكْرَمَ بِجُودِهِ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akrama bijūdih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graciously bestows His bounties on 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جَادَ بِلُطْفِهِ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jāda biluṭfih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honours us with His charity,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تَعَزَّزَ بِقُدْرَتِهِ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ta`azzaza biqudratih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rewards us out of His beneficing,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قَدَّرَ بِحِكْمَتِهِ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qaddara biḥikmatih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makes us respectable with His might,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حَكَمَ بِتَدْبِيرِهِ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ḥakama bitadbīrih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predestines with His wisdom,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دَبَّرَ بِعِلْمِهِ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dabbara bi`ilmih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judges with His planning,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تَجَاوَزَ بِحِلْمِهِ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tajāwaza biḥilmih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decrees with His knowledge,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دَنَا فِيْ عُلُوِّهِ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danā fī `uluwwih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forbearing with His forbearance,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عَلَا فِيْ دُنُوِّهِ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`alā fī dunuwwih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near us in spite of His exaltation,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exalted despite His nearness.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يَخْلُقُ مَا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yakhluqu mā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BACKACHE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يَفْعَلُ مَا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yaf`alu mā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creates whatever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يَهْدِيْ مَنْ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yahdī man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does whatever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يُضِلُّ مَنْ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yuḍillu man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guides whomever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يُعَذِّبُ مَنْ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yu`adhhibu man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leaves astray whomever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يَغْفِرُ لِمَنْ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yaghfiru liman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punishes whomever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يُعِزُّ مَنْ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yu`izzu man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forgives whomever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يُذِلُّ مَنْ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yudhillu man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honors whomever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يُصَوِّرُ فِيْ الْأَرْحَامِ مَا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yuṣawwiru fil ar-ḥāmi mā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dishonors whomever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يَخْتَصُّ بِرَحْمَتِهِ مَنْ يَشَاءُ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yakhtaṣṣu biraḥmatihi man yashā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fashions in the womb as He wishes,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chooses for His mercy whoever He wishes.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لَمْ يَتَّخِذْ صَاحِبَةً وَلَا وَلَدًا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lam yattakhidh ṣāḥibatan walā waladā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PAIN IN THE RIBS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لِكُلِّ شَيْءٍ قَدْرًا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 likulli shay-in qadrā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neither wife nor child,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لَايُشْرِكُ فِيْ حُكْمِهِ أَحَدًا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lāyushriku fī ḥukmihi aḥadā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creates everything in a fixed measure,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الْمَلائِكَةَ رُسُلًا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ja`alal malā-ikata rusulā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no partner in His rule,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فِيْ السَّمَاءِ بُرُوجًا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 fis samā-i burūjā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appointed angels as messengers,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الْأَرْضَ قَرَارًا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ja`alal ar-ḍa qarārā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made constellations in the heaven,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خَلَقَ مِنَ الْمَاءِ بَشَرًا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khalaqa minal mā-i basharā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made the earth a place of abode,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لِكُلِّ شَيْءٍ أَمَدًا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 likulli shay-in amadā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created man from water,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أَحَاطَ بِكُلِّ شَيْءٍ عِلْمًا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aḥāṭa bikulli shay-in `ilmā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fixed a period for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أَحْصىٰ كُلَّ شَيْءٍ عَدَدًا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aḥṣā kulla shay-in `adadā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knowledge encompasses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knows the number and quantity of everything.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PAIN IN THE WAIST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أَوَّلُ يَا آخِرُ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awwalu yā-ākhir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ظَاهِرُ يَا بَاطِنُ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ẓāhiru yā bāṭin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First, O Last,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بَرُّ يَا حَقُّ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barru yā ḥaqq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Manifest, O Hidden,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فَرْدُ يَا وِتْرُ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far-du yā witr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Virtuous, O Right,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صَمَدُ يَا سَرْمَدُ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ṣamadu yā sar-mad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O Unique,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CLEAR AWAY FEAR,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Independent, O Eternal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مَعْرُوفٍ عُرِفَ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ma`rūfin `urif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SPLEEN AILMENTS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أَفْضَلَ مَعْبُودٍ عُبِدَ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afḍala ma`būdin `ubid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recognized of all the recognized,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أَجَلَّ مَشْكُورٍ شُكِرَ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ajalla mashkūrin shukir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all to be worshipped,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أَعَزَّ مَذْكُورٍ ذُكِرَ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a`azza madhkūrin dhukir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Greatest of those to whom thanks are due,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أَعْلىٰ مَحْمُودٍ حُمِدَ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a`lā maḥmūdin ḥumid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remembered of all who are remembered,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عَظِيمُ يَا قَدِيمُ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`aẓīmu yā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Greatest, O Eternal,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أَقْدَمَ مَوْجُودٍ طُلِبَ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aqdama mawjūdin ṭulib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praiseworthy of all those who are praised,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أَرْفَعَ مَوْصُوفٍ وُصِفَ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ar-fa`a mawṣūfin wuṣif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 Existent who is sought,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أَكْبَرَ مَقْصُودٍ قُصِدَ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akbara maqṣūdin quṣid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Highest of those who are praised,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أَكْرَمَ مَسْؤُولٍ سُئِلَ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akrama mas-ūlin su-il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Greatest of the purposes which are striven for,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أَشْرَفَ مَحْبُوبٍ عُلِمَ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ashrafa maḥbūbin `ulim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liberal giver who is requested,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Noblest Friend who is known.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مَانِعُ يَا دَافِعُ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māni`u yā dāfi`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Preventer of misfortune, O Repeller of calamities.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حَبِيبَ الْبَاكِينَ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ḥabībal bākīn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HEADACHE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سَيِّدَ الْمُتَوَكِّلِينَ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sayyidal mutawakkilīn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those who weep,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هَادِيَ الْمُضِلِّينَ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hādiyal muḍillīn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Refuge of those who trust in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وَلِيَّ الْمُؤْمِنِينَ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waliyyal mu-minīn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Guide of the misguided,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أَنِيسَ الذَّاكِرِينَ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anīsadh dhākirīn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the faithful,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مَفْزَعَ الْمَلْهُوفِينَ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mafza`al malhūfīn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worshippers,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مُنْجِيَ الصَّادِقِينَ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munjiyaṣ ṣādiqīn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Shelter of the sorrowful,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أَقْدَرَ الْقَادِرِينَ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aqdaral qādirīn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Redeemer of the truthful,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أَعْلَمَ الْعَالِمِينَ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a`lamal `ālimīn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Mightiest of 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إِلٰهَ الْخَلْقِ أَجْمَعِينَ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ilāhal khalqi ajma`īn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the most Knowledgeable of all beings.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رَافِعُ يَا صَانِعُ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rāfi`u yā ṣāni`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Elevator of rank, O Fashioner,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 of the entire Creation,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عَلَا فَقَهَرَ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`alā faqahar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PAIN IN FOREHEAD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مَلَكَ فَقَدَرَ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malaka faqadar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high and dominant,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بَطَنَ فَخَبَرَ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baṭana fakhabar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masterful and powerful,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عُبِدَ فَشَكَرَ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`ubida fashakar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hidden and aware,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عُصِيَ فَغَفَرَ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`uṣiya faghafar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worshipped and who appreciates,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نَافِعُ يَا سَامِعُ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nāfi`u yā sāmi`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Benefiter O Hearer,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لَاتَحْوِيهِ الْفِكَرُ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lātaḥwīhil fikar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disobeyed and yet forgives,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لَايُدْرِكُهُ بَصَرٌ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lāyudrikuhu baṣar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Whom thought cannot encompass,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لَايَخْفىٰ عَلَيْهِ أَثَرٌ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lāyakhfā `alayhi athar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Whom eyes cannot see,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رَازِقَ الْبَشَرِ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rāziqal bashar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from Whom nothing is concealed,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مُقَدِّرَ كُلِّ قَدَرٍ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muqaddira kulli qadar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of Sustenance to mankind,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ordained all destinies.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89\100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جَامِعُ يَا شَافِعُ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jāmi`u yā shāfi`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Aggregator, O Intercessor,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NON-STOP URINATION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حَافِظُ يَا بَارِئُ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ḥāfiẓu yā bāri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ذَارِئُ يَا بَاذِخُ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dhāri-u yā bādhikh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Protector, O Maker,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فَارِجُ يَا فَاتِحُ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fāriju yā fātiḥ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Creator, O All-generous,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كَاشِفُ يَا ضَامِنُ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kāshifu yā ḍāmin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Revealer, O Victorious,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آمِرُ يَا نَاهِيْ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yā-āmiru yā nāhī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Disclosers, O Guarantor,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Commander, O Prohibiter.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وَاسِعُ يَا مُوسِعُ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wāsi`u yā mūsi`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Magnanimous, O Increaser.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لَايَعْلَمُ الْغَيْبَ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lāya`lamul ghayba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PAIN IN NAVEL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لَايَصْرِفُ السُّوءَ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lāyaṣrifus sū-a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knows the secrets,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لَايَخْلُقُ الْخَلْقَ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lāyakhluqul khalqa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drives away calamities,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لَايَغْفِرُ الذَّنْبَ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lāyaghfirudh dhanba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creates,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لَايُتِمُّ النِّعْمَةَ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lāyutimmun ni`mata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forgives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لَايُقَلِّبُ الْقُلُوبَ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lāyuqallibul qulūba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perfects the bounties,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لَايُدَبِّرُ الْأَمْرَ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lāyudabbirul amra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transforms hearts,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لَايُنَزِّلُ الْغَيْثَ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lāyunazzilul ghaytha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manages affairs,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لَايَبْسُطُ الرِّزْقَ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lāyabsuṭur rizqa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holds the reins,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لَايُحْيِيْ الْمَوْتىٰ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lāyuḥyil mawtā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increases sustenance,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besides Whom no one revives the dead.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مُعِينَ الضُّعَفَاءِ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mu`īnaḍ ḍu`afā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REMOVE THE STONE FROM BLADDER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صَاحِبَ الْغُرَبَاءِ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ṣāḥibal ghurabā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of the weak,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نَاصِرَ الْأَوْلِيَاءِ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nāṣiral awliyā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Companion of the strangers,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قَاهِرَ الْأَعْدَاءِ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qāhiral a`dā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of [His] friends,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رَافِعَ السَّمَاءِ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rāfi`as samā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Overpowerer of the enemies,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أَنِيسَ الْأَصْفِيَاءِ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anīsal aṣfiyā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Elevator of the sky,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حَبِيبَ الْأَتْقِيَاءِ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ḥabībal atqiyā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Genial to the chosen ones,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كَنْزَ الْفُقَرَاءِ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kanzal fuqarā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the pious,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إِلٰهَ الْأَغْنِيَاءِ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ilāhal aghniyā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Treasure of the indigent,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أَكْرَمَ الْكُرَمَاءِ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akramal kuramā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rich,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benign of 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كَافِيًا مِنْ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kāfiyan min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PILES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قَائِمًا عَلىٰ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qā-iman `alā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self-sufficient from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لَايُشْبِهُهُ شَيْءٌ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lāyushbihuhu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established over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لَايَزِيدُ فِيْ مُلْكِهِ شَيْءٌ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lāyazīdu fī mulkihi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nothing is like unto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لَايَخْفىٰ عَلَيْهِ شَيْءٌ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lāyakhfā `alayhi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nothing extends His Kingdom,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لَايَنْقُصُ مِنْ خَزَائِنِهِ شَيْءٌ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lāyanquṣu min khazā-inihi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from Whom nothing is hidden,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لَيْسَ كَمِثْلِهِ شَيْءٌ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laysa kamithlihi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nothing decreases His treasure,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لَايَعْزُبُ عَنْ عِلْمِهِ شَيْءٌ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lāya`zubu `an `ilmihi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nothing is like unto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خَبِيرٌ بِكُلِّ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khabīrun bikulli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Knowledge encompasses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وَسِعَتْ رَحْمَتُهُ كُلَّ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wasi`at raḥmatuhu kulla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All-Aware,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mercy extends to everything.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ULCERS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مُكْرِمُ يَا مُطْعِمُ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mukrimu yā muṭ`im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مُنْعِمُ يَا مُعْطِيْ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mun`imu yā mu`ṭī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Generous, O Provider,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2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مُغْنِيْ يَا مُقْنِيْ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mughnī yā muqnī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Bestower of bounties, O Bestower of gifts,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عَلِيمُ يَا حَلِيمُ يَا حَكِيمُ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`alīmu yā ḥalīmu yā ḥakīm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All-Knowing, O Forbearing, O Wise.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GET CONDUCT APPROVED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مُفْنِيْ يَا مُحْيِيْ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mufnī yā muḥyī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Enricher, O Giver of Shelter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مُرْضِيْ يَا مُنْجِيْ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mur-ḍī yā munjī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Destroyer, O Quickener,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Satisfier, O Who grants salvation,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أَوَّلَ كُلِّ شَيْءٍ وَ آخِرَهُ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awwala kulli shay-in wa ākhirah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NOSE AILMENTS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إِلٰهَ كُلِّ شَيْءٍ وَمَلِيكَهُ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ilāha kulli shay-in wamalīkah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First and the Last,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كُلِّ شَيْءٍ وَصَانِعَهُ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 kulli shay-in waṣāni`ah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everything and its Master,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صَانِعَ كُلِّ مَصْنُوعٍ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ṣāni`a kulli maṣnū`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Fashioner of every fashioned 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بَارِئَ كُلِّ شَيْءٍ وَخَالِقَهُ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bāri-a kulli shay-in wakhāliqah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Cherisher of everything and its Fashioner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قَابِضَ كُلِّ شَيْءٍ وَبَاسِطَهُ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qābiḍa kulli shay-in wabāsiṭah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everything and its Maker,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مُبْدِئَ كُلِّ شَيْءٍ وَمُعِيدَهُ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mubdi-a kulli shay-in wamu`īdah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Controller of everything and its Extender,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مُنْشِئَ كُلِّ شَيْءٍ وَمُقَدِّرَهُ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munshi-a kulli shay-in wamuqaddirah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Origin of everything and its Return,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مُكَوِّنَ كُلِّ شَيْءٍ وَمُحَوِّلَهُ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mukawwina kulli shay-in wamuḥawwilah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Originator of everything and its estimator,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مُحْيِيَ كُلِّ شَيْءٍ وَمُمِيتَهُ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muḥyiya kulli shay-in wamumītah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everything and its destroyer,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خَالِقَ كُلِّ شَيْءٍ وَوَارِثَهُ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khāliqa kulli shay-in wawārithah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Quickener of everything and Maker of its death,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Author of everything and its inheritor.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خَالِقَ كُلِّ مَخْلُوقٍ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khāliqa kulli makhlūq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every created 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ذَاكِرٍ وَمَذْكُورٍ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dhākirin wamadhkūr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STOMACH 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شَاكِرٍ وَمَشْكُورٍ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shākirin wamashkūr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Rememberer and Remembered,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حَامِدٍ وَمَحْمُودٍ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ḥāmidin wamaḥmūd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Appreciator and Appreciated,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شَاهِدٍ وَمَشْهُودٍ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shāhidin wamash-hūd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Praiser and Praised,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دَاعٍ وَمَدْعُوٍّ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dā`in wamad`uww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Witness and Witnessed,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مُجِيبٍ وَمُجَابٍ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mujībin wamujāb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Inviter and Invited,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مُؤْنِسٍ وَأَنِيسٍ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mu-nisin wa-anīs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Responder and Responded,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صَاحِبٍ وَجَلِيسٍ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ṣāḥibin wajalīs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Comforter and Counselor,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رَازِقَ كُلِّ مَرْزُوقٍ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rāziqa kulli mar-zūq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for every needy 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مَقْصُودٍ وَمَطْلُوبٍ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maqṣūdin wamaṭlūb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Friend and Companion,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حَبِيبٍ وَمَحْبُوبٍ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ḥabībin wamaḥbūb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Desired and Sought,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Affectionate and Loved.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لِمَنْ دَعَاهُ مُجِيبٌ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liman da`āhu mujīb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KNEE PAIN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لِمَنْ أَطَاعَهُ حَبِيبٌ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liman aṭā`ahu ḥabīb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the Answerer to him who calls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إِلَى مَنْ أَحَبَّهُ قَرِيبٌ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ilā man aḥabbahu qarīb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him who obeys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مَالِكَ كُلِّ مَمْلُوكٍ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mālika kulli mamlūk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Sovereign over all subjects,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بِمَنِ اسْتَحْفَظَهُ رَقِيبٌ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bimanistaḥfaẓahu raqīb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close to him who loves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بِمَنْ رَجَاهُ كَرِيمٌ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biman rajāhu karīm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 of one who seeks protection,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بِمَنْ عَصَاهُ حَلِيمٌ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biman `aṣāhu ḥalīm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 Who is Generous to him who is hopeful of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عَظَمَتِهِ رَحِيمٌ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`aẓamatihi raḥīm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Who is Forbearing to one who disobeys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حِكْمَتِهِ عَظِيمٌ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ḥikmatihi `aẓīm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Who is Merciful in spite of His Grandeur,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إِحْسَانِهِ قَدِيمٌ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iḥsānihi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Who is Great in His Wisdom,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بِمَنْ أَرَادَهُ عَلِيمٌ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biman arādahu `alīm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Who is Eternal in his Benevolence,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Who is Aware of one who seeks Him.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كَاشِفَ كُلِّ مَكْرُوبٍ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kāshifa kulli makrūb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Dispeller of every hardship,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THROAT PAIN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مُسَبِّبُ يَا مُرَغِّبُ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musabbibu yā muraghhib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مُقَلِّبُ يَا مُعَقِّبُ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muqallibu yā mu`aqqib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Primal Cause, O Creator of desire,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مُرَتِّبُ يَا مُخَوِّفُ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murattibu yā mukhawwif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Changer, O Inflictor, O Organizer,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مُحَذِّرُ يَا مُذَكِّرُ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muḥadhhiru yā mudhakkir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Awful, O Saver, O Reminder,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مُسَخِّرُ يَا مُغَيِّرُ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musakhhiru yā mughayyir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Subjector, O Displacer.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فَارِجَ كُلِّ مَهْمُومٍ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fārija kulli mahmūm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Comforter of every griever,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SEEK FULFILLMENT OF LIGITIMATE DESIRES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عِلْمُهُ سَابِقٌ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`ilmuhu sābiq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Knowledge is eternal,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وَعْدُهُ صَادِقٌ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wa`duhu ṣādiq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Promise is true,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لُطْفُهُ ظَاهِرٌ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luṭfuhu ẓāhir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Benignity is manifest,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أَمْرُهُ غَالِبٌ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amruhu ghālib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Command is overruling,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كِتَابُهُ مُحْكَمٌ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kitābuhu muḥkam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Book is clear and final,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قَضَاؤُهُ كَائِنٌ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qaḍa-uhu kā-in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Judgement is inevitable,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قُرْآنُهُ مَجِيدٌ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qur-ānuhu majīd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Qur'an is glorious,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رَاحِمَ كُلِّ مَرْحُومٍ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rāḥima kulli mar-ḥūm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Merciful to every sufferer,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مُلْكُهُ قَدِيمٌ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mulkuhu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Rule is eternal,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فَضْلُهُ عَمِيمٌ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faḍluhu `amīm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Favour is common to 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عَرْشُهُ عَظِيمٌ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`ar-shuhu `aẓīm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Throne is great.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99\100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PAIN IN LEGS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لَايَشْغَلُهُ سَمْعٌ عَنْ سَمْعٍ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lāyashghaluhu sam`un `an sam`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He-listening to one individual does not prevent Him from listening to others simultaneously,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لَايَمْنَعُهُ فِعْلٌ عَنْ فِعْلٍ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lāyamna`uhu fi`lun `an fi`l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He-doing one thing does not prevent Him from doing other things simultaneously,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نَاصِرَ كُلِّ مَخْذُولٍ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nāṣira kulli makhdhūl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of everything forsaken,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لَايُلْهِيهِ قَوْلٌ عَنْ قَوْلٍ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lāyulhīhi qawlun `an qawl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 speech of one person does not make Him needless of the simultaneous speech of others,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لَايُغَلِّطُهُ سُؤالٌ عَنْ سُؤالٍ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lāyughalliṭuhu su-alun `an su-al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He-one request does not make Him forgetful of other requests,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لَايَحْجُبُهُ شَيْءٌ عَنْ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lāyaḥjubuhu shay-un `an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 sight of one thing does not prevent him from seeing other things simultaneously,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لَايُبْرِمُهُ إِلْحَاحُ الْمُلِحِّينَ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lāyubrimuhu ilḥāḥul muliḥḥīn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 plaintive cries of those who weep and lament do not bother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غَايَةُ مُرَادِ الْمُرِيدِيْنَ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ghāyatu murādil murīdīn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the ultimate Aim of the efforts of saints,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مُنْتَهىٰ هِمَمِ الْعَارِفِينَ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muntahā himamil `ārifīn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the Goal of Gnostics,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مُنْتَهىٰ طَلَبِ الطَّالِبِينَ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muntahā ṭalabiṭ ṭālibīn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the Goal of seekers,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لَايَخْفىٰ عَلَيْهِ ذَرَّةٌ فِيْ الْعَالَمِينَ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lāyakhfā `alayhi dharratun fil `ālamīn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from Whom not a single particle in the worlds is hidden.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سَاتِرَ كُلِّ مَعْيُوبٍ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sātira kulli ma`yūb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Concealer of every blemished 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100\100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THIGH PAIN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حَلِيمًا لَايَعْجَلُ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ḥalīman lāya`jal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Forbearing Who does not make haste,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جَوَادًا لَايَبْخَلُ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jawādan lāyabkhal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Generous Who is never a miser,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صَادِقًا لَايُخْلِفُ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ṣādiqan lāyukhlif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True Who never breaks the promise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وَهَّابًا لَايَمَلُّ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wahhāban lāyamall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Munificent Who never regrets,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قَاهِرًا لَايُغْلَبُ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qāhiran lāyughlab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Dominant Who is never overpowered,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عَظِيمًا لَايُوصَفُ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`aẓīman lāyūṣaf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 Who is indescribable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3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عَدْلًا لَايَحِيفُ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`adlan lāyaḥīf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Just Who is never oppressive,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مَلْجَأَ كُلِّ مَطْرُودٍ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malja-a kulli maṭrūd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Shelter for every exile.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غَنِيًّا لَايَفْتَقِرُ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ghaniyyan lāyaftaqir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Bounteous Who is never rapacious,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كَبِيرًا لَايَصْغُرُ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kabīran lāyaṣghur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 Who does not become small,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حَافِظًا لَايَغْفَلُ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ḥāfiẓan lāyaghfal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 Who does not neglect.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AVOID EVIL AND GAIN PROSPERITY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عُدَّتِيْ عِنْدَ شِدَّتِيْ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`uddatī `inda shiddatī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in my hardship,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رَجَائِي عِنْدَ مُصِيبَتِيْ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rajā-ī `inda muṣībatī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Source of Hope in my misfortune,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مُؤْنِسِيْ عِنْدَ وَحْشَتِيْ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mu-nisī `inda waḥshatī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Companion in my isolation,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صَاحِبِيْ عِنْدَ غُرْبَتِيْ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ṣāḥibī `inda ghur-batī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Fellow Traveller in my journey,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وَلِيِّى عِنْدَ نِعْمَتِيْ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waliyyī `inda ni`matī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in my ease,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غِيَاثِيْ عِنْدَ كُرْبَتِيْ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ghiyāthī `inda kur-batī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Rescuer from my trials,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دَلِيلِيْ عِنْدَ حَيْرَتِيْ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dalīlī `inda ḥayratī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Guide in my perplexity,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غَنَائِي عِنْدَ افْتِقَارِيْ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ghanā-ī `indaftiqārī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Resource in my neediness,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مَلْجَئِي عِنْدَ اضْطِرَارِيْ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malja-ī `indaḍṭirārī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Shelter in my helplessness,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مُعِينِيْ عِنْدَ مَفْزَعِيْ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mu`īnī `inda mafza`ī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Deliverer from my fears.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DISMISS AFFLICTION AND SECURE GOOD FORTUNE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عَلَّامَ الْغُيُوبِ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`allāmal ghuyūb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Knower of the unseen,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غَفَّارَ الذُّنُوبِ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ghaffāradh dhunūb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 of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سَتَّارَ الْعُيُوبِ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sattāral `uyūb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Concealer of defects,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كَاشِفَ الْكُرُوبِ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kāshifal kurūb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Expeller of pain,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مُقَلِّبَ الْقُلُوبِ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muqallibal qulūb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Transformer of the hearts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طَبِيبَ الْقُلُوبِ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ṭabībal qulūb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Physician of the hearts,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مُنَوِّرَ الْقُلُوبِ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munawwiral qulūb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Illuminator of the hearts,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أَنِيسَ الْقُلُوبِ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anīsal qulūb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Intimate of the hearts,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مُفَرِّجَ الْهُمُومِ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mufarrijal humūm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Dispeller of anxiety,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مُنَفِّسَ الْغُمُومِ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munaffisal ghumūm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Liberator from grief.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EYE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جَلِيلُ يَا جَمِيلُ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jalīlu yā jamīl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Glorious, O Virtuous,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وَكِيلُ يَا كَفِيلُ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wakīlu yā kafīl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Protector, O Patron,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دَلِيلُ يَا قَبِيلُ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dalīlu yā qabīl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Guide, O Guarantor,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SEEK HELP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مُدِيلُ يَا مُنِيلُ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mudīlu yā munīl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Bestower of Wealth, O Bestower of blessings,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مُقِيلُ يَا مُحِيلُ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muqīlu yā muḥīl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Bestower of strength, O Acceptor of repentance.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INCREASE HEALTH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دَلِيلَ الْمُتَحَيِّرِينَ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dalīlal mutaḥayyirīn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Guide of the waylaid,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غِيَاثَ الْمُسْتَغِيثِينَ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ghiyāthal mustaghīthīn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Rescuer of those who appeal,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صَرِيخَ الْمُسْتَصْرِخِينَ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ṣarīkhal mustaṣrikhīn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of those who call,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سَيِّدَ السَّادَاتِ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sayyidas sādāt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Masters,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جَارَ الْمُسْتَجِيرِينَ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jāral mustajīrīn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Aider of those who call,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أَمَانَ الْخَائِفِينَ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amānal khā-ifīn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Shelter of the fearful,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عَوْنَ الْمُؤْمِنِينَ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`awnal mu-minīn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Succourer of the faithful,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رَاحِمَ الْمَسَاكِينَ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rāḥimal masākīn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Merciful to the indigent,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مَلْجَأَ الْعَاصِينَ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malja-al `āṣīn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Refuge for the disobedient,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غَافِرَ الْمُذْنِبِينَ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ghāfiral mudhnibīn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 of the sinner,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مُجِيبَ دَعْوَةِ الْمُضْطَرِّينَ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mujība da`watil muḍṭarrīn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Responder to the supplicant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اَللَّهُمَّ صَلِّ عَلَى مُحَمَّدٍ وَ آلِ مُحَمَّدٍ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ṣalli `alā muḥammadin wa āli muḥammad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O' Allāh send Your blessings on Muhammad and the family of Muhammad.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مُجِيبَ الدَّعَوَاتِ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mujībad da`awāt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Acceptor of prayers,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ASK FOR MORE BENEFITS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الْجُودِ وَالْإِحْسَانِ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jūdi wal-iḥsān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liberality and beneficence,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الْفَضْلِ وَالْإِمْتِنَانِ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faḍli wal-imtinān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gracious and obliging,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الْأَمْنِ وَالْأَمَانِ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amni wal-amān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peace and security,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الْقُدْسِ وَالسُّبْحَانِ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qudsi was subḥān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holy and above all defects,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الْحِكْمَةِ وَالْبَيَانِ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ḥikmati walbayān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wisdom and manifestation,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الرَّحْمَةِ وَالرِّضْوَانِ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dhar raḥmati war riḍwān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mercy and satisfaction,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الْحُجَّةِ وَالْبُرْهَانِ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ḥujjati walbur-hān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argument and proof,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الْعَظَمَةِ وَالسُّلْطَانِ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`aẓamati was sulṭān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grandeur and sovereignty,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رَافِعَ الدَّرَجَاتِ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rāfi`ad darajāt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Elevator of rank,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الرَّأْفَةِ وَالْمُسْتَعَانِ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dhar ra-fati walmusta`ān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kindness and succour,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الْعَفْوِ وَالْغُفْرَانِ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`afwi walghufrān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pardon and forgiveness.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SOLVE PROBLEMS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رَبُّ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rabbu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Lord over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إِلٰهُ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ilāhu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Allah of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خَالِقُ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khāliqu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Creator of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وَلِيَّ الْحَسَنَاتِ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waliyyal ḥasanāt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Guardian of good deeds,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صَانِعُ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ṣāni`u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He. Who is the Fashioner of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قَبْلَ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qabla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Preceder of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بَعْدَ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ba`da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Successor of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فَوْقَ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fawqa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above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عَالِمٌ بِكُلِّ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`ālimun bikulli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knows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قَادِرٌ عَلىٰ كُلِّ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qādirun `alā kulli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Powerful over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يَبْقىٰ وَيَفْنىٰ كُلُّ شَيْءٍ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yabqā wayafnā kullu shay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Sustainer and Extinguisher of all things,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غَافِرَ الْخَطِيئاتِ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ghāfiral khaṭī-āt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 of evil deeds,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SUCCEED IN ALL TASKS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مُؤْمِنُ يَا مُهَيْمِنُ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mu-minu yā muhaymin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Securer of safety, O Protector,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مُكَوِّنُ يَا مُلَقِّنُ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mukawwinu yā mulaqqin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Bestower of being, O Bestower of knowledge,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مُبَيِّنُ يَا مُهَوِّنُ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mubayyinu yā muhawwin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Manifester, O Facilitator,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مُمَكِّنُ يَا مُزَيِّنُ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mumakkinu yā muzayyin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of place, O Adorner,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مُعْلِنُ يَا مُقَسِّمُ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mu`linu yā muqassim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Proclaimer, O Distributor.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مُعْطِيَ الْمَسْأَلاتِ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mu`ṭiyal mas-alāt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Granter of requests,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INCREASE LIVELIHOOD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مُلْكِهِ مُقِيمٌ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mulkihi muqīm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Everlasting in His Kingdom,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سُلْطَانِهِ قَدِيمٌ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sulṭānihi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 in His sovereignty,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جَلالِهِ عَظِيمٌ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jalālihi `aẓīm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Greatest in His grandeur,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عَلىٰ عِبَادِهِ رَحِيمٌ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`alā `ibādihi raḥīm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Merciful to His servants,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بِكُلِّ شَيْءٍ عَلِيمٌ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bikulli shay-in `alīm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Knower of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بِمَنْ عَصَاهُ حَلِيمٌ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biman `aṣāhu ḥalīm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Forbearing to him who disobeys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بِمَنْ رَجَاهُ كَرِيمٌ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biman rajāhu karīm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Magnanimous to him who places his hope in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قَابِلَ التَّوْبَاتِ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qābilat tawbāt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Acceptor of repentance,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صُنْعِهِ حَكِيمٌ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ṣun`ihi ḥakīm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Wise over what He has fashioned,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حِكْمَتِهِ لَطِيفٌ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ḥikmatihi laṭīf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Subtle in his Wisdom,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لُطْفِهِ قَدِيمٌ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luṭfihi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Eternal in His Kindness.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ATTAIN DISTINCTION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لَايُرْجىٰ إِلَّا فَضْلُهُ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lāyur-jā illā faḍluh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from Whom no hope is entertained save by His Grace 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لَايُسْأَلُ إِلَّا عَفْوُهُ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lāyus-alu illā `afwuh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from Whom nothing is begged save His Pardon,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سَامِعَ الْأَصْوَاتِ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sāmi`al aṣwāt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Hearer of voices,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لَايُنْظَرُ إِلَّا بِرُّهُ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lāyunẓaru illā birruh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of Whom nothing is seen save His Goodness,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لَايُخَافُ إِلَّا عَدْلُهُ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lāyukhāfu illā `adluh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from Whom nothing is feared save His Justice,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لَايَدُومُ إِلَّا مُلْكُهُ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lāyadūmu illā mulkuh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sovereignty alone of eternal,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لَاسُلْطَانَ إِلَّا سُلْطَانُهُ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lāsulṭāna illā sulṭānuh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alone has true majesty,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وَسِعَتْ كُلَّ شَيْءٍ رَحْمَتُهُ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wasi`at kulla shay-in raḥmatuh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blessings extend to 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سَبَقَتْ رَحْمَتُهُ غَضَبَهُ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sabaqat raḥmatuhu ghaḍabah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Wrath is surpassed by His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أَحَاطَ بِكُلِّ شَيْءٍ عِلْمُهُ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aḥāṭa bikulli shay-in `ilmuh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knowledge encompasses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لَيْسَ أَحَدٌ مِثْلَهُ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laysa aḥadun mithlah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without equal,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عَالِمَ الْخَفِيِّاتِ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`ālimal khafiyyit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Knower of attributes,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DISPERSE WORRIES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فَارِجَ الْهَمِّ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fārijal hamm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Remover of anxiety,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كَاشِفَ الْغَمِّ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kāshifal ghamm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Expeller of sorrow,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غَافِرَ الذَّنْبِ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ghāfiradh dhanb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 of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قَابِلَ التَّوْبِ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qābilat tawb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Acceptor of repentance,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خَالِقَ الْخَلْقِ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khāliqal khalq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creatures,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صَادِقَ الْوَعْدِ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ṣādiqal wa`d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Truthful in promises,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مُوفِيَ الْعَهْدِ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mūfiyal `ahd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Fulfiller of promises,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دَافِعَ الْبَلِيِّاتِ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dāfi`al baliyyit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Repeller of calamities.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عَالِمَ السِّرِّ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`ālimas sirr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Knower of secrets,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فَالِقَ الْحَبِّ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fāliqal ḥabb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Splitter of seed,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رَازِقَ الْأَنَامِ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rāziqal anām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for creatures.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ASK FOR PARDON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عَلِيُّ يَا وَفِيُّ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`aliyyu yā wafiyy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High, O Perfect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غَنِيُّ يَا مَلِيُّ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ghaniyyu yā maliyy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Independent, O Rich,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حَفِيُّ يَا رَضِيُّ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ḥafiyyu yā raḍiyy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Kind, O Agreeable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زَكِيُّ يَا بَدِيُّ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zakiyyu yā badiyy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Purifier, O Eternal,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قَوِيُّ يَا وَلِيُّ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qawiyyu yā waliyy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Mighty, O Friend.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INCREASE LIVELIHOOD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أَظْهَرَ الْجَمِيلَ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aẓharal jamīl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reveals virtue,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بِسْمِ اللَّـهِ الرَّحْمَـٰنِ الرَّحِيمِ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bismillāhir raḥmānir raḥīm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the Name of Allāh,the All-beneficent, the All-merciful.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سَتَرَ الْقَبِيحَ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sataral qabīḥ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conceals vice,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لَمْ يُؤَاخِذْ بِالْجَرِيرَةِ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lam yu-ākhidh bil jarīrah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does not call to severe account for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لَمْ يَهْتِكِ السِّتْرَ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lam yahtikis sitr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does not disclose the disgrace of his servants,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عَظِيمَ الْعَفْوِ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`aẓīmal `afw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best forgiver,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حَسَنَ التَّجَاوُزِ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ḥasanat tajāwuz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overlooks errancy,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وَاسِعَ الْمَغْفِرَةِ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wāsi`al maghfirah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forgiveness extends over 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بَاسِطَ الْيَدَيْنِ بِالرَّحْمَةِ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bāsiṭal yadayni birraḥmah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Hands are stretched forth in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صَاحِبَ كُلِّ نَجْوىٰ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ṣāḥiba kulli najwā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knows all secrets,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مُنْتَهىٰ كُلِّ شَكْوىٰ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muntahā kulli shakwā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to Whom all complaints are directed.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GET MORE BENEFICENCE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النِّعْمَةِ السَّابِغَةِ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dhan ni`matis sābighah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countless blessings,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الرَّحْمَةِ الْوَاسِعَةِ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dhar raḥmatil wāsi`ah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limitless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الْمِنَّةِ السَّابِقَةِ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minnatis sābiqah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surpassing all obligation,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الْحِكْمَةِ الْبَالِغَةِ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ḥikmatil bālighah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perfect wisdom,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الْقُدْرَةِ الْكَامِلَةِ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qudratil kāmilah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infinite might,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الْحُجَّةِ الْقَاطِعَةِ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ḥujjatil qāṭi`ah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the decisive argument,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الْكَرَامَةِ الظَّاهِرَةِ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karāmatiẓ ẓāhirah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the manifest miracle,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الْعِزَّةِ الدَّائِمَةِ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`izzatid dā-imah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perpetual prestige,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الْقُوَّةِ الْمَتِينَةِ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quwwatil matīnah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great strength,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الْعَظَمَةِ الْمَنِيعَةِ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`aẓamatil manī`ah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unsurpassable glory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RECEIVE ALLAH'S BLISS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بَدِيعَ السَّمَاوَاتِ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badī`as samāwāt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Originator of the heavens,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ATTAIN HONOR, DIGNITY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جَاعِلَ الظُّلُمَاتِ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jā`ilaẓ ẓulumāt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Maker of darkness,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رَاحِمَ الْعَبَرَاتِ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rāḥimal `abarāt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Merciful to those who weep,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مُقِيلَ الْعَثَرَاتِ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muqīlal `atharāt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oversees slips and errors,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سَاتِرَ الْعَوْرَاتِ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sātiral `awrāt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Concealer of defects,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مُحْيِيَ الْأَمْوَاتِ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muḥyiyal amwāt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Reviver of the dead,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مُنْزِلَ الْآيَاتِ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munzilal-āyāt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Revealer of signs,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مُضَعِّفَ الْحَسَنَاتِ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muḍa``ifal ḥasanāt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Increaser of virtue,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مَاحِيَ السَّيِّئاتِ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māḥiyas sayyi-āt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Who rubs out vices,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شَدِيدَ النَّقِمَاتِ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shadīdan naqimāt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calls to account.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الْغَافِرِينَ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ghāfirīn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forgivers,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DISPELL ILL-LUCK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مُصَوِّرُ يَا مُقَدِّرُ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muṣawwiru yā muqaddir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Fashioner, O Preordainer,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مُدَبِّرُ يَا مُطَهِّرُ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mudabbiru yā muṭahhir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Planner, O Purifier,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مُنَوِّرُ يَا مُيَسِّرُ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munawwiru yā muyassir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Illuminator, O Facilitator,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مُبَشِّرُ يَا مُنْذِرُ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mubashhiru yā mundhir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Giver of glad tidings, O Warner,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مُقَدِّمُ يَا مُؤَخِّرُ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muqaddimu yā mu-akhhir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Giver of precedence, O Postponer.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الْفَاتِحِينَ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fātiḥīn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deciders,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GET RID OF FEVER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الْبَيْتِ الْحَرَامِ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baytil ḥarām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Sanctuary,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الشَّهْرِ الْحَرَامِ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rabbash shahril ḥarām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holy month,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الْبَلَدِ الْحَرَامِ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baladil ḥarām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Holy City,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الرُّكْنِ وَالْمَقَامِ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rabbar rukni walmaqām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Rukn and the Maqam,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الْمَشْعَرِ الْحَرَامِ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mash`aril ḥarām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Mashair of Mecca,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النَّاصِرِينَ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khayran nāṣirīn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helpers,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الْمَسْجِدِ الْحَرَامِ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masjidil ḥarām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Holy Mosque in Mecca,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الْحِلِّ وَالْحَرَامِ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ḥilli walḥarām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what is lawful and what is proscribed,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النُّورِ وَالظَّلامِ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rabban nūri waẓ ẓalām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light and darkness,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التَّحِيَّةِ وَالسَّلامِ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rabbat taḥiyyati was salām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salutation and peace,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الْقُدْرَةِ فِيْ الْأَنَامِ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qudrati fil anām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strength among creatures.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DISMISS FEAR OF RULERS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الْحَاكِمِينَ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ḥākimīn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rulers,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أَحْكَمَ الْحَاكِمِينَ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aḥkamal ḥākimīn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Highest of all authorities,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أَعْدَلَ الْعَادِلِينَ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a`dalal `ādilīn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Just of all the just,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أَصْدَقَ الصَّادِقِينَ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aṣdaqaṣ ṣādiqīn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Trustworthy of all the trustworthy,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أَطْهَرَ الطَّاهِرِينَ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aṭ-haraṭ ṭāhirīn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Purest of the pure,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أَحْسَنَ الْخَالِقِينَ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aḥsanal khāliqīn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creators,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أَسْرَعَ الْحَاسِبِينَ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asra`al ḥāsibīn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Quickest Reckoner,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أَسْمَعَ السَّامِعِينَ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asma`as sāmi`īn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listeners,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أَبْصَرَ النَّاظِرِينَ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abṣaran nāẓirīn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vigilant of invigilators,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أَشْفَعَ الشَّافِعِينَ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ashfa`ash shāfi`īn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intercessors,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أَكْرَمَ الْأَكْرَمِينَ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akramal akramīn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honourable of 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الرَّازِقِينَ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khayrar rāziqīn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providers,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MIGRAINE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عِمَادَ مَنْ لَاعِمَادَ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`imāda man lā`imāda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Supporter of the unsupported,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سَنَدَ مَنْ لَاسَنَدَ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sanada man lāsanada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of the helpless,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ذُخْرَ مَنْ لَاذُخْرَ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dhukhra man lādhukhra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 of the unprotected,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حِرْزَ مَنْ لَاحِرْزَ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ḥir-za man lāḥir-za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Shield for the defenseless,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غِيَاثَ مَنْ لَاغِيَاثَ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ghiyātha man lāghiyātha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Hearer of the unheard appeal,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الْوَارِثِينَ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wārithīn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inheritors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فَخْرَ مَنْ لَافَخْرَ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fakhra man lāfakhra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Pride of those without pride,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عِزَّ مَنْ لَاعِزَّ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`izza man lā`izza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Honour of the honourless,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مُعِينَ مَنْ لَامُعِينَ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mu`īna man lāmu`īna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Giver of Aid to the unaided,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أَنِيسَ مَنْ لَاأَنِيسَ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anīsa man lā-anīsa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the forsaken,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أَمَانَ مَنْ لَاأَمَانَ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amāna man lā-amāna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Shelter of the shelterless.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29\100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BULID UP DEFENCE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الْحَامِدِيْنَ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ḥāmidīn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praisers,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عَاصِمُ يَا قَائِمُ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`āṣimu yā qā-im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Protector, O Persistent,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دَائِمُ يَا رَاحِمُ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dā-imu yā rāḥim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Eternal, O Merciful,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سَالِمُ يَا حَاكِمُ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sālimu yā ḥākim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Accorder of peace,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عَالِمُ يَا قَاسِمُ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`ālimu yā qāsim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Omniscient, O Distributor,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قَابِضُ يَا بَاسِطُ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qābiḍu yā bāsiṭ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Preventer, O Opener.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الذَّاكِرِينَ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khayradh dhākirīn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rememberers,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WIN WAR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عَاصِمَ مَنِ اسْتَعْصَمَهُ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`āṣima manista`ṣamah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 of he who seeks His protection,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رَاحِمَ مَنِ اسْتَرْحَمَهُ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rāḥima manistar-ḥamah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Merciful to he who requests His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غَافِرَ مَنِ اسْتَغْفَرَهُ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ghāfira manistaghfarah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 of the implore His forgiveness,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نَاصِرَ مَنِ اسْتَنْصَرَهُ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nāṣira manistanṣarah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of he who asks for His help,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حَافِظَ مَنِ اسْتَحْفَظَهُ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ḥāfiẓa manistaḥfaẓah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 of he who seeks His protection,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مُكْرِمَ مَنِ اسْتَكْرَمَهُ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mukrima manistakramah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Magnanimous to he who seeks His magnanimity,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مُرْشِدَ مَنِ اسْتَرْشَدَهُ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mur-shida manistar-shadah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Guide for he who seeks His guidance,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صَرِيخَ مَنِ اسْتَصْرَخَهُ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ṣarīkha manistaṣrakhah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Giver of Aid to he who seeks His aid,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مُعِينَ مَنِ اسْتَعَانَهُ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mu`īna manista`ānah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of he who appeals to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الْمُنْزِلِينَ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munzilīn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Dischargers,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مُغِيثَ مَنِ اسْتَغَاثَهُ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mughītha manistaghāthah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Rescuer of he who appeals to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EYE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عَزِيزًا لَايُضَامُ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`azīzan lāyuḍām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Powerful Who is never overpowered,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لَطِيفًا لَايُرَامُ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laṭīfan lāyurām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Benign Who is invisible,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قَيُّومًا لَايَنَامُ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qayyūman lāyanām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Self-Subsistent Who never sleeps,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دَائِمًا لَايَفُوتُ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dā-iman lāyafūt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 Who never perishes,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الْمُحْسِنِينَ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muḥsinīn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benefactors.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حَيًّا لَايَمُوتُ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ḥayyan lāyamūt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Ever-living Who never dies,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مَلِكًا لَايَزُولُ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malikan lāyazūl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Monarch Whose rule is endless,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بَاقِيًا لَايَفْنىٰ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bāqiyan lāyafnā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 Who is imperishable,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عَالِمًا لَايَجْهَلُ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`āliman lāyajhal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Omniscient Who never forgets,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صَمَدًا لَايُطْعَمُ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ṣamadan lāyuṭ`am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Independent Who needs no sustenance,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قَوِيًّا لَايَضْعُفُ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qawiyyan lāyaḍ`uf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Mighty Who never weakens.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SUBDUE ENEMIES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أَحَدُ يَا وَاحِدُ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aḥadu yā wāḥid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Unique, O One,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شَاهِدُ يَا مَاجِدُ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shāhidu yā mājid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Present, O Praiser,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حَامِدُ يَا رَاشِدُ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ḥāmidu yā rāshid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Exalted, O Guide,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بَاعِثُ يَا وَارِثُ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bā`ithu yā wārith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Resurrector, O Heir,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ضَارُّ يَا نَافِعُ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ḍārru yā nāfi`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Harmful to the unjust, O Beneficial to the just.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FACE RULERS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أَعْظَمَ مِنْ كُلِّ عَظِيمٍ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a`ẓama min kulli `aẓīm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Grandest of all the grand,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أَكْرَمَ مِنْ كُلِّ كَرِيمٍ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akrama min kulli karīm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Magnanimous of all the magnanimous,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أَرْحَمَ مِنْ كُلِّ رَحِيمٍ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ar-ḥama min kulli raḥīm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Merciful of all the merciful,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أَعْلَمَ مِنْ كُلِّ عَلِيمٍ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a`lama min kulli `alīm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Knowledgeable of all knowers,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أَحْكَمَ مِنْ كُلِّ حَكِيمٍ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aḥkama min kulli ḥakīm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Wise of all the wise,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أَقْدَمَ مِنْ كُلِّ قَدِيمٍ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aqdama min kulli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Ancient of all the ancient,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أَكْبَرَ مِنْ كُلِّ كَبِيرٍ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akbara min kulli kabīr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Great of all the great,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أَلْطَفَ مِنْ كُلِّ لَطِيفٍ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alṭafa min kulli laṭīf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Benign of all the benign,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أَجَلَّ مِنْ كُلِّ جَلِيلٍ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ajalla min kulli jalīl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Magnificent of all the magnificent,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أَعَزَّ مِنْ كُلِّ عَزِيزٍ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a`azza min kulli `azīz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Mighty of all the mighty.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DISPEL FEAR OF DARK NIGHTS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كَرِيمَ الصَّفْحِ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karīmaṣ ṣafḥ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Magnanimous in overlooking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عَظِيمَ الْمَنِّ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`aẓīmal mann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Greatest Benefactor,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كَثِيرَ الْخَيْرِ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kathīral khayr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Bounteous in goodness,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قَدِيمَ الْفَضْلِ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qadīmal faḍl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 in grace,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دَائِمَ اللُّطْفِ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dā-imal luṭf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 in subtlety,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لَطِيفَ الصُّنْعِ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laṭīfaṣ ṣun`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subtlety,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مُنَفِّسَ الْكَرْبِ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munaffisal kar-b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Remover of pain,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كَاشِفَ الضُّرِّ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kāshifaḍ ḍurr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Healer of injury,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مَالِكَ الْمُلْكِ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mālikal mulk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of dominion,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قَاضِيَ الْحَقِّ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qāḍiyal ḥaqq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True Judge.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ACQUIRE NOBILITY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TOOTACHE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عَهْدِهِ وَفِيُّ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`ahdihi wafiyy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fulfils His promise,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وَفَائِهِ قَوِيُّ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wafā-ihi qawiyy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Strong in His fulfillment,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قُوَّتِهِ عَلِيُّ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quwwatihi `aliyy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great in His might,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عُلُوِّهِ قَرِيبٌ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`uluwwihi qarīb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near everyone in spite of His greatness,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قُرْبِهِ لَطِيفٌ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qur-bihi laṭīf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benign in His weariness,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لُطْفِهِ شَرِيفٌ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luṭfihi sharīf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noble in His benignity,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شَرَفِهِ عَزِيزٌ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sharafihi `azīz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powerful in His nobility,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عِزِّهِ عَظِيمٌ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`izzihi `aẓīm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great in His power,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الْعِزَّةُ وَالْجَمَالُ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`izzatu waljamāl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to Whom is all glory and virtue,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عَظَمَتِهِ مَجِيدٌ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`aẓamatihi majīd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exalted in His greatness,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فِيْ مَجْدِهِ حَمِيدٌ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fī majdihi ḥamīd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praiseworthy in his exaltation.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DRIVE AWAY JINN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كَافِيْ يَا شَافِيْ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kāfī yā shāfī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Sufficient, O Restorer of health,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وَافِيْ يَا مُعَافِيْ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wāfī yā mu`āfī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Faithful, O Forgiver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الْقُدْرَةُ وَالْكَمَالُ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qudratu walkamāl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to Whom is all might and perfection,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هَادِيْ يَا دَاعِيْ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hādī yā dā`ī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Guide, O Summoner,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قَاضِيْ يَا رَاضِيْ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qāḍī yā rāḍī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Judge, O Agreeable,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عَالِيْ يَا بَاقِيْ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`ālī yā bāqī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High, O Eternal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WIN BATTLE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خَاضِعٌ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khāḍi`un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Whom everything bows,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خَاشِعٌ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khāshi`un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Whom everything is humbled,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الْمُلْكُ وَالْجَلالُ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mulku waljalāl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to Whom is all dominion and sublimity,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كَائِنٌ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kā-inun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for Whom everything exists,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مَوْجُودٌ بِهِ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mawjūdun bih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to Whom everything owes its existence,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مُنِيبٌ إِلَيْهِ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munībun ilayh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to Whom everything returns,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خَائِفٌ مِنْهُ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khā-ifun minh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of Whom everything is afraid,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قَائِمٌ بِهِ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qā-imun bih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One to Whom everything owes its stability,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صَائِرٌ إِلَيْهِ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ṣā-irun ilayh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towards Whom everything retreats,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يُسَبِّحُ بِحَمْدِهِ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yusabbiḥu biḥamdih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Whom everything glorifies with praise,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كُلُّ شَيْءٍ هَالِكٌ إِلَّا وَجْهَهُ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kullu shay-in hālikun illā wajhah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besides Whom everything is perishable.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الْكَبِيرُ الْمُتَعَالِ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huwal kabīrul muta`āl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great above 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SEEK ALLAH'S HELP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لَامَفَرَّ إِلَّا إِلَيْهِ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lāmafarra illā ilayh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He-there is no retreat but towards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لَامَفْزَعَ إِلَّا إِلَيْهِ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lāmafza`a illā ilayh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He-there is no place of protection except with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لَامَقْصَدَ إِلَّا إِلَيْهِ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lāmaqṣada illā ilayh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He—there is no right path except that which leads to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لَامَنْجٰا مِنْهُ إِلَّا إِلَيْهِ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lāmanjā minhu illā ilayh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He-there is no shelter against Him but with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لَايُرْغَبُ إِلَّا إِلَيْهِ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lāyur-ghabu illā ilayh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He-there is no inclination towards anyone except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لَاحَوْلَ وَلَا قُوَّةَ إِلَّا بِهِ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lāḥawla walā quwwata illā bih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He-there is no strength and vigour but from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لَايُسْتَعَانُ إِلَّا بِهِ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lāyusta`ānu illā bih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He-none is invoked for help but He.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مُنْشِئَ السَّحَابِ الثِّقَالِ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munshi-as saḥābith thiqāl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creates heavy clouds,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لَايُتَوَكَّلُ إِلَّا عَلَيْهِ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lāyutawakkalu illā `alayh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He-trust is not reposed in anyone but He,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لَايُرْجىٰ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lāyur-jā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He-hope is not entertained from anyone except from He,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لَايُعْبَدُ إِلَّا هُوَ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lāyu`badu illā huw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He-none is worshipped except 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39\100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OVERWHELM ENEMY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الْمَرْهُوبِينَ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mar-hūbīn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feared,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الْمَرْغُوبِينَ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mar-ghūbīn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liked,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شَدِيدُ الْمِحَالِ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shadīdul miḥāl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most powerful,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الْمَطْلُوبِينَ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maṭlūbīn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sought,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الْمَسْؤُولِينَ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mas-ūlīn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entreated,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الْمَقْصُودِيْنَ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maqṣūdīn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longed for,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الْمَذْكُورِينَ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madhkūrīn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remembered,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الْمَشْكُورِينَ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mashkūrīn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to whom thanks are offered,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الْمَحْبُوبِينَ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maḥbūbīn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loved,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الْمَدْعُوِّينَ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mad`uwwīn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called 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الْمُسْتَأْنِسِينَ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khayral musta-nisīn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of those who are held in affection.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سَرِيعُ الْحِسَابِ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sarī`ul ḥisāb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quick to reckon,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40\100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SUN STROKE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غَافِرُ يَا سَاتِرُ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ghāfiru yā sātir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Forgiver, O Concealer [of defects]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قَادِرُ يَا قَاهِرُ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qādiru yā qāhir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Mighty, O Supreme, O Creator,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فَاطِرُ يَا كَاسِرُ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fāṭiru yā kāsir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Shatterer, O Joiner,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جَابِرُ يَا ذَاكِرُ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jābiru yā dhākir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Rememberer, O Seeing, O Helper.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نَاظِرُ يَا نَاصِرُ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nāẓiru yā nāṣir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شَدِيدُ الْعِقَابِ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shadīdul `iqāb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metes out the severest punishment,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DISPERSE POISONOUS WINDS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He Who created and perfected,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خَلَقَ فَسَوَّىٰ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khalaqa fasawwā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made everything to measure and guided,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قَدَّرَ فَهَدىٰ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qaddara fahadā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removes misfortunes,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يَكْشِفُ الْبَلْوىٰ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yakshiful balwā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overhears secrets,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يَسْمَعُ النَّجْوىٰ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yasma`un najwā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rescues the drowning,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يُنْقِذُ الْغَرْقىٰ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yunqidhul ghar-qā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saves the distressed,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يُنْجِيْ الْهَلْكىٰ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yunjil halkā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restores the sick to health,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عِنْدَهُ حُسْنُ الثَّوَابِ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`indahu ḥusnuth thawāb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with Whom is the excellent reward,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يَشْفِيْ الْمَرْضىٰ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yashfil mar-ḍā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makes [His slaves] laugh and weep,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أَضْحَكَ وَأَبْكىٰ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aḍ-ḥaka wa-abkā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causes to dies and calls to life,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أَمَاتَ وَأَحْيىٰ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amāta wa-aḥyā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has created pairs of male and female.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خَلَقَ الزَّوْجَيْنِ الذَّكَرَ وَالْأُنْثىٰ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khalaqaz zawjaynidh dhakara wal-unthā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AVOID CALAMITIES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He Whose course is on land and in water,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الْبَرِّ وَالْبَحْرِ سَبِيلُهُ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barri walbaḥri sabīluh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signs are in the universe,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عِنْدَهُ أُمُّ الْكِتَابِ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`indahu ummul kitāb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with Whom is the Original Book.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الْآفَاقِ آيَاتُهُ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fil-āfāqi-āyātuh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in Whose signs are undeniable proofs,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الْآيَاتِ بُرْهَانُهُ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fil-āyāti bur-hānuh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Whose; might is exhibited in causing death,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الْمَمَاتِ قُدْرَتُهُ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mamāti qudratuh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lesson is in graves,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الْقُبُورِ عِبْرَتُهُ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qubūri `ibratuh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kingdom will be on the Day of Judgement,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الْقِيَامَةِ مُلْكُهُ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qiyāmati mulkuh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in Whose reckoning of deeds is His dread,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الْحِسَابِ هَيْبَتُهُ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ḥisābi haybatuh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in Whose balance is His order,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الْمِيزَانِ قَضَاؤُهُ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mīzāni qaḍa-uh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paradise is the place of His good reward,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الْجَنَّةِ ثَوَابُهُ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jannati thawābuh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hell is the place of chastisement.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النَّارِ عِقَابُهُ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fin nāri `iqābuh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BEFRIEND THE WEALTHY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He-the frightened flee to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إِلَيْهِ يَهْرَبُ الْخَائِفُونَ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ilayhi yahrabul khā-ifūn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He-sinners take shelter with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إِلَيْهِ يَفْزَعُ الْمُذْنِبُونَ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ilayhi yafza`ul mudhnibūn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 repentant return to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إِلَيْهِ يَقْصِدُ الْمُنِيبُونَ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ilayhi yaqṣidul munībūn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 pious incline towards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إِلَيْهِ يَرْغَبُ الزَّاهِدُونَ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ilayhi yar-ghabuz zāhidūn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 confounded seek shelter in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إِلَيْهِ يَلْجَأُ الْمُتَحَيِّرُونَ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ilayhi yalja-ul mutaḥayyirūn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He-the desirous have affliction for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بِهِ يَسْتَأْنِسُ الْمُرِيدُونَ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bihi yasta-nisul murīdūn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He-lovers are proud of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بِهِ يَفْتَخِرُ الْمُحِبُّونَ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bihi yaftakhirul muḥibbūn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He-transgressors have agreed for His forgiveness,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عَفْوِهِ يَطْمَعُ الْخَاطِئُونَ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fī `afwihi yaṭma`ul khāṭi-ūn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He-those who are sure in faith receive consolation from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إِلَيْهِ يَسْكُنُ الْمُوقِنُونَ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ilayhi yaskunul mūqinūn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He-those who trust Him rely on Him.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عَلَيْهِ يَتَوَكَّلُ الْمُتَوَكِّلُونَ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`alayhi yatawakkalul mutawakkilūn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CULTIVATE LOVE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Friend, O physician,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حَبِيبُ يَا طَبِيبُ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ḥabību yā ṭabīb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Near, O Supervisor,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قَرِيبُ يَا رَقِيبُ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qarību yā raqīb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Reckoner to account, O Awful,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حَسِيبُ يَا مُهِيبُ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ḥasību yā muhīb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Rewarder, O Acceptor,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مُثِيبُ يَا مُجِيبُ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muthību yā mujīb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Aware, O All-Seeing.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خَبِيرُ يَا بَصِيرُ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khabīru yā baṣīr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DISPEL FEARFUL DREAMS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Nearest of 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أَقْرَبَ مِنْ كُلِّ قَرِيبٍ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aqraba min kulli qarīb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Friendliest of all the friends,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أَحَبَّ مِنْ كُلِّ حَبِيبٍ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aḥabba min kulli ḥabīb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Possessor Of greater insight than all others,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أَبْصَرَ مِنْ كُلِّ بَصِيرٍ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abṣara min kulli baṣīr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Aware of 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أَخْبَرَ مِنْ كُلِّ خَبِيرٍ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akhbara min kulli khabīr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Noblest of all the nobles,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أَشْرَفَ مِنْ كُلِّ شَرِيفٍ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ashrafa min kulli sharīf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Exalted of all the exalted,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أَرْفَعَ مِنْ كُلِّ رَفِيعٍ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ar-fa`a min kulli rafī`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Mightiest of all mighty,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أَقْوىٰ مِنْ كُلِّ قَوِيٍّ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aqwā min kulli qawiyy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Independent of 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أَغْنىٰ مِنْ كُلِّ غَنِيٍّ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aghnā min kulli ghaniyy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Generous of all,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أَجْوَدَ مِنْ كُلِّ جَوَادٍ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ajwada min kulli jawād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Kindest of all those who are kind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أَرْأَفَ مِنْ كُلِّ رَؤُوفٍ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ar-afa min kulli ra-ūf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ACHIEVE RENOWN,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INFANTILE PARALYSIS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Dominant who is not overpowered,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غَالِبًا غَيْرَ مَغْلُوبٍ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ghāliban ghayra maghlūb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Designer who is not made.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صَانِعًا غَيْرَ مَصْنُوعٍ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ṣāni`an ghayra maṣnū`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who is not created,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خَالِقًا غَيْرَ مَخْلُوقٍ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khāliqan ghayra makhlūq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Master and not the slave,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مَالِكًا غَيْرَ مَمْلُوكٍ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mālikan ghayra mamlūk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All-Dominant who is not dominated,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قَاهِرًا غَيْرَ مَقْهُورٍ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qāhiran ghayra maqhūr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Exalter and the Exalted,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رَافِعًا غَيْرَ مَرْفُوعٍ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rāfi`an ghayra mar-fū`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 who needs no protection,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حَافِظًا غَيْرَ مَحْفُوظٍ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ḥāfiẓan ghayra maḥfūẓ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who needs no help,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نَاصِرًا غَيْرَ مَنْصُورٍ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nāṣiran ghayra manṣūr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Witness who is not absent,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شَاهِدًا غَيْرَ غَائِبٍ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shāhidan ghayra ghā-ib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Near who is not distant.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قَرِيبًا غَيْرَ بَعِيدٍ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qarīban ghayra ba`īd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EPILEPSY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Light of lights,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حَنَّانُ يَا مَنَّانُ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ḥannānu yā mannān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Charitable One, O Benefactor,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نُورَ النُّورِ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nūran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Illuminator of light,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مُنَوِّرَ النُّورِ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munawwiran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light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خَالِقَ النُّورِ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khāliqan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Planner of light,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مُدَبِّرَ النُّورِ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mudabbiran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Estimator of light,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مُقَدِّرَ النُّورِ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muqaddiran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Light of all lights,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نُورَ كُلِّ نُورٍ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nūra kulli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Light that precedes in existence every light,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نُورًا قَبْلَ كُلِّ نُورٍ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nūran qabla kulli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Light that will survive all lights,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نُورًا بَعْدَ كُلِّ نُورٍ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nūran ba`da kulli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Light that is above every light,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نُورًا فَوْقَ كُلِّ نُورٍ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nūran fawqa kulli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Light like of which there is no light.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نُورًا لَيْسَ كَمِثْلِهِ نُورٌ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nūran laysa kamithlihi nūr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دَيَّانُ يَا بُرْهَانُ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dayyānu yā bur-hān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Judge, O Proof,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GET RID OF CONSTIPATION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He Whose gift is noble,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عَطَاؤُهُ شَرِيفٌ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`aṭa-uhu sharīf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action is subtle,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فِعْلُهُ لَطِيفٌ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fi`luhu laṭīf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kindness is persistent,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لُطْفُهُ مُقِيمٌ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luṭfuhu muqīm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beneficence is eternal,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إِحْسَانُهُ قَدِيمٌ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iḥsānuhu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word is right,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قَوْلُهُ حَقٌّ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qawluhu ḥaqq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promise is true,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سُلْطَانُ يَا رِضْوَانُ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sulṭānu yā riḍwān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Sovereign, O Approver,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وَعْدُهُ صِدْقٌ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wa`duhu ṣidq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forgiveness is a grace,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عَفْوُهُ فَضْلٌ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`afwuhu faḍl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chastisement is justice,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عَذَابُهُ عَدْلٌ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`adhābuhu `adl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remembrance is sweet,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ذِكْرُهُ حُلْوٌ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dhikruhu ḥulw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grace is universal.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فَضْلُهُ عَمِيمٌ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faḍluhu `amīm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49\100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HEART'S AILMENT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غُفْرَانُ يَا سُبْحَانُ يَا مُسْتَعَانُ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ghufrānu yā subḥānu yā musta`ān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Fver, O Elevated One, O Helper,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Facilitator, O Separator,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مُسَهِّلُ يَا مُفَصِّلُ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musahhilu yā mufaṣṣil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Alterer, O Humiliating of the proud,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مُبَدِّلُ يَا مُذَلِّلُ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mubaddilu yā mudhallil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Degrader, O Benefactor,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مُنَزِّلُ يَا مُنَوِّلُ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munazzilu yā munawwil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Munificent, O Giver of respite,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مُفْضِلُ يَا مُجْزِلُ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mufḍilu yā mujzil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Grantor of respite, O Virtuous,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مُمْهِلُ يَا مُجْمِلُ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mumhilu yā mujmil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50\100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IMPROVE EYE SIGHT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الْمَنِّ وَالْبَيَانِ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manni walbayān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Holder of blessings and manifestation.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O He Who sees but is not seen,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يَرىٰ وَلَايُرىٰ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yarā walāyurā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creates and is not created,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يَخْلُقُ وَلَايُخْلَقُ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yakhluqu walāyukhlaq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guides and is not guided,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يَهْدِيْ وَلَايُهْدىٰ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yahdī walāyuhdā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receives to life and is not brought to life,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يُحْيِيْ وَلَايُحْيىٰ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yuḥyī walāyuḥyā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questions and is not questioned,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يَسْأَلُ وَلَايُسْأَلُ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yas-alu walāyus-al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feeds and does not eat,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يُطْعِمُ وَلَايُطْعَمُ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yuṭ`imu walāyuṭ`am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gives protection and is in no need of protection,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يُجِيرُ وَلَايُجَارُ عَلَيْهِ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yujīru walāyujāru `alayh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judges and against Whom no judgement is passed,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يَقْضِيْ وَلَايُقْضىٰ عَلَيْهِ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yaqḍī walāyuqḍā `alayh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commands but is not commanded: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6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يَحْكُمُ وَلَايُحْكَمُ عَلَيْهِ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yaḥkumu walāyuḥkamu `alayh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begets not, nor is He begotten,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لَمْ يَلِدْ وَلَمْ يُولَدْ وَلَمْ يَكُنْ لَهُ كُفُوًا أَحَدٌ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lam yalid walam yūlad walam yakun lahu kufuwan aḥad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there is none like unto Him.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DISPEL MISCHIEF OF ENEMY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الْحَسِيبُ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ni`mal ḥasīb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reckoner,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الطَّبِيبُ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ni`maṭ ṭabīb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physician,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الرَّقِيبُ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ni`mar raqīb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guardian,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الْقَرِيبُ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ni`mal qarīb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near one,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الْمُجِيبُ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ni`mal mujīb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responder,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الْحَبِيبُ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ni`mal ḥabīb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friend,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الْكَفِيلُ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ni`mal kafīl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surety,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الْوَكِيلُ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ni`mal wakīl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protector,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الْمَوْلىٰ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ni`mal mawlā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master,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نِعْمَ النَّصِيرُ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ni`man naṣīr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helper.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GET RID OF POVERTY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سُرُورَ الْعَارِفِينَ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surūral `ārifīn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Joy of saints,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مُنَى الْمُحِبِّينَ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munal muḥibbīn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Desire of friends.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أَنِيسَ الْمُرِيدِيْنَ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anīsal murīdīn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seekers,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حَبِيبَ التَّوَّابِينَ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ḥabībat tawwābīn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penitents,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رَازِقَ الْمُقِلِّينَ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rāziqal muqillīn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of sustenance to the poor,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رَجَاءَ الْمُذْنِبِينَ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rajā-al mudhnibīn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Hope of sinners,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قُرَّةَ عَيْنِ الْعَابِدِيْنَ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qurrata `aynil `ābidīn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Coolness of worshippers' eyes,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مُنَفِّسًا عَنِ الْمَكْرُوبِينَ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munaffisan `anil makrūbīn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Remover Of sufferers' pain,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مُفَرِّجًا عَنِ الْمَغْمُومِينَ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mufarrijan `anil maghmūmīn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Dispeller of the sorrows of the sorrowful,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إِلٰهَ الْأَوَّلِينَ وَالْآخِرِينَ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ilāhal awwalīna wal-ākhirīn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 of the first and the last generation.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CULTIVATE LOVE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رَبَّنَا يَا إِلٰهَنَا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rabbanā yā ilāhanā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our Lord, O our Allah,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سَيِّدَنَا يَا مَوْلاَنَا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sayyidanā yā mawlānā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our Chief, O our Master,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نَاصِرَنَا يَا حَافِظَنَا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nāṣiranā yā ḥāfiẓanā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our Helper, O our Protector,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OBTAIN BLESSINGS, RANKS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دَلِيلَنَا يَا مُعِينَنَا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dalīlanā yā mu`īnanā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our Guide, O our Aider,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حَبِيبَنَا يَا طَبِيبَنَا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ḥabībanā yā ṭabībanā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our Friend, O our Physician.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TOOTHACHE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النَّبِيِّينَ وَالْأَبْرَارِ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rabban nabiyyīna wal-abrār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prophets and the virtuous,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الصِّدِّيقِينَ وَالْأَخْيَارِ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rabbaṣ ṣiddīqīna wal-akhyār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righteous and chosen one,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الْجَنَّةِ وَالنَّارِ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jannati wan nār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paradise and hell,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تَوَاضَعَ كُلُّ شَيْءٍ لِعَظَمَتِهِ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tawāḍa`a kullu shay-in li`aẓamatih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Whose greatness everything bows,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الصِّغَارِ وَالْكِبَارِ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rabbaṣ ṣighāri walkibār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small and the great,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الْحُبُوبِ وَالثِّمَارِ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ḥubūbi wath thimār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grains and fruits,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الْأَنْهَارِ وَالْأَشْجَارِ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anhāri wal-ashjār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canals and trees,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الصَّحَارِيْ وَالْقِفَارِ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rabbaṣ ṣaḥārī walqifār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forest and desert,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الْبَرَارِيْ وَالْبِحَارِ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barārī walbiḥār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lands and seas,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اللَّيْلِ وَالنَّهَارِ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layli wan nahār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night and day,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الْإِعْلاَنِ وَالْأَسْرَارِ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i`lāni wal-asrār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manifest and the hidden.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مَنِ اسْتَسْلَمَ كُلُّ شَيْءٍ لِقُدْرَتِهِ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manistaslama kullu shay-in liqudratih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Whose power everything submits,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CURE PAIN IN RIBS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نَفَذَ فِيْ كُلِّ شَيْءٍ أَمْرُهُ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nafadha fī kulli shay-in amruh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command operates in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لَحِقَ بِكُلِّ شَيْءٍ عِلْمُهُ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laḥiqa bikulli shay-in `ilmuh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knowledge encompasses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بَلَغَتْ إِلَى كُلِّ شَيْءٍ قُدْرَتُهُ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balaghat ilā kulli shay-in qudratuh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control extends to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لَاتُحْصِيْ الْعِبَادُ نِعَمَهُ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lātuḥṣil `ibādu ni`amah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bounties cannot be counted by His slaves,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لَاتَبْلُغُ الْخَلائِقُ شُكْرَهُ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lātablughul khalā-iqu shukrah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Whom His creatures cannot adequately thank,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لَاتُدْرِكُ الْأَفْهَامُ جَلالَهُ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lātudrikul afhāmu jalālah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grandeur cannot be comprehended by the intellect,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لَاتَنَالُ الْأَوْهَامُ كُنْهَهُ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lātanālul awhāmu kunhah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reality cannot be acquired by the imagination,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مَنِ الْعَظَمَةُ وَالْكِبْرِيَاءُ رِدَاؤُهُ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manil `aẓamatu walkibriyā-u rida-uh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garb is majesty and greatness,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ذَلَّ كُلُّ شَيْءٍ لِعِزَّتِهِ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dhalla kullu shay-in li`izzatih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Whose might overshadows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لَاتَرُدُّ الْعِبَادُ قَضَاءَهُ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lātaruddul `ibādu qaḍā-ah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judgement cannot be reversed by His slave,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 مُلْكَ إِلَّا مُلْكُهُ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 mulka illā mulkuh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alone is the kingdom and no one else'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alone is the gift and none else's,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الْمَثَلُ الْأَعْلىٰ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mathalul a`lā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DISEASES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الصِّفَاتُ الْعُلْيَا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lahuṣ ṣifātul `ulyā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for Whom are noblest examples,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الْآخِرَةُ وَالْأُولىٰ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lahul-ākhiratu wal-ūlā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for Whom are high attributes,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خَضَعَ كُلُّ شَيْءٍ لِهَيْبَتِهِ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khaḍa`a kullu shay-in lihaybatih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Whose awesomeness everything is humbled,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جَنَّةُ الْمَأْوىٰ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jannatul ma-wā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Master of the beginning and the end,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الْآيَاتُ الْكُبْرىٰ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lahul-āyātul kubrā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Master of the abode of paradise,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الْأَسْمَاءُ الْحُسْنىٰ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asmā-ul ḥusnā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for Whom are great signs,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الْحُكْمُ وَالْقَضَاءُ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ḥukmu walqaḍā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for Whom are beautiful names,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الْهَوَاءُ وَالْفَضَاءُ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hawā-u walfaḍā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for Whom is order and judgement,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الْعَرْشُ وَالثَّرىٰ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`ar-shu wath tharā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rules over the atmosphere and the expanse,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السَّمَاوَاتُ الْعُلىٰ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lahus samāwātul `ulā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is the Lordship of the highest heaven and the earth,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the Master of the high heavens.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مَنِ انْقَادَ كُلُّ شَيْءٍ مِنْ خَشْيَتِهِ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maninqāda kullu shay-in min khashyatih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Whose fearsomeness everything yields,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PREVENT HURRICANE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عَفُوُّ يَا غَفُورُ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`afuwwu yā ghafūr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صَبُورُ يَا شَكُورُ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ṣabūru yā shakūr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Pardoner, O Forgiver,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رَؤُوفُ يَا عَطُوفُ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ra-ūfu yā `aṭūf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Patient, O Greatest appreciatorof good\100,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مَسْؤُولُ يَا وَدُودُ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mas-ūlu yā wadūd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Kind, O Sympathetic,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سُبُّوحُ يَا قُدُّوسُ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subbūḥu yā quddūs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Besought, O Friend,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Glorified, O Most Holy.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7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OVERCOME DIFFICULTIES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تَشَقَّقَتِ الْجِبَالُ مِنْ مَخَافَتِهِ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tashaqqaqatil jibālu min makhāfatih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Whose terribleness mountains shake,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السَّمَاءِ عَظَمَتُهُ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fis samā-i `aẓamatuh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GET HONOR AND RESPECT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الْأَرْضِ آيَاتُهُ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ar-ḍi-āyātuh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greatness is in the heavens,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كُلِّ شَيْءٍ دَلائِلُهُ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fī kulli shay-in dalā-iluh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signs are on the earth,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الْبِحَارِ عَجَائِبُهُ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biḥāri `ajā-ibuh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proofs are manifest in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فِيْ الْجِبَالِ خَزَائِنُهُ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fil jibāli khazā-inuh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wonders are in the seas,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يَبْدَأُ الْخَلْقَ ثُمَّ يُعِيدُهُ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yabda-ul khalqa thumma yu`īduh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treasures are in the mountains,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إِلَيْهِ يَرْجِعُ الْأَمْرُ كُلُّهُ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ilayhi yar-ji`ul amru kulluh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originated Creation which then returns to Him,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قَامَتِ السَّمَاوَاتُ بِأَمْرِهِ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qāmatis samāwātu bi-amrih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before Whose command the heavens are raised,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أَظْهَرَ فِيْ كُلِّ شَيْءٍ لُطْفَهُ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aẓhara fī kulli shay-in luṭfah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towards Whom is the return of every matter,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أَحْسَنَ كُلَّ شَيْءٍ خَلْقَهُ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aḥsana kulla shay-in khalqah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O, Whose Kindness is evident in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تَصَرَّفَ فِيْ الْخَلائِقِ قُدْرَتُهُ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taṣarrafa fil khalā-iqi qudratuh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makes best everything which He has created,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authority is wielded over all creatures.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59\100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حَبِيبَ مَنْ لَاحَبِيبَ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ḥabība man lāḥabība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STOMACH-ACHE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طَبِيبَ مَنْ لَاطَبِيبَ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ṭabība man lāṭabība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he who has no friend,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مَنِ اسْتَقَرَّتِ الْأَرَضُونَ بِإِذْنِهِ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manistaqarratil araḍūna bi-idhnih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through Whose permission in the earths are secured,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مُجِيبَ مَنْ لَامُجِيبَ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mujība man lāmujība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Physician of he who has no physician,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شَفِيقَ مَنْ لَاشَفِيقَ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shafīqa man lāshafīqa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Responder to he who has no responder,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رَفِيقَ مَنْ لَارَفِيقَ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rafīqa man lārafīqa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Affectionate One to he whom none hold in affection,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مُغِيثَ مَنْ لَامُغِيثَ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mughītha man lāmughītha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Friend of he who has no friend,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دَلِيلَ مَنْ لَادَلِيلَ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dalīla man lādalīla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Helper of he who has no help,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أَنِيسَ مَنْ لَاأَنِيسَ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anīsa man lā-anīsa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Guide of he who has no guide,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رَاحِمَ مَنْ لَارَاحِمَ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rāḥima man lārāḥima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Associate of the forlorn,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صَاحِبَ مَنْ لَاصَاحِبَ 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ṣāḥiba man lāṣāḥiba 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Merciful One towards he on whom no one has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Companion of he who has no companion.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يُسَبِّحُ الرَّعْدُ بِحَمْدِهِ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yusabbiḥur ra`du biḥamdih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Whose glory the thunder proclaims,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كَافِيَ مَنِ اسْتَكْفَاهُ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kāfiya manistakfāh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SUCCEED IN VITAL JOBS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هَادِيَ مَنِ اسْتَهْدَاهُ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hādiya manistahdāh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Sufficer for those who seek sufficiency,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كَالِئَ مَنِ اسْتَكْلاَهُ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kāli-a manistaklāh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Guide for those who seek guidance,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رَاعِيَ مَنِ اسْتَرْعَاهُ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rā`iya manistar-`āh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Protector for those who seek protection,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شَافِيَ مَنِ اسْتَشْفَاهُ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shāfiya manistashfāh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Granter for concession to those who seek concession,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قَاضِيَ مَنِ اسْتَقْضَاهُ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qāḍiya manistaqḍāh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Healer for those who seek cure,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مُغْنِيَ مَنِ اسْتَغْنَاهُ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mughniya manistaghnāh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Just One for those who seek justice,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لَايَعْتَدِيْ عَلىٰ أَهْلِ مَمْلَكَتِهِ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lāya`tadī `alā ahli mamlakatih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is never cruel to his subjects.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مُوفِيَ مَنِ اسْتَوْفَاهُ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mūfiya manistawfāh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Bestower of wealth for those who seek wealth,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مُقَوِّيَ مَنِ اسْتَقْوَاهُ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muqawwiya manistaqwāh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Fulfiller of promises for those who seek fulfillment,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وَلِيَّ مَنِ اسْتَوْلاَهُ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waliyya manistawlāh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Granter of strength for those who seek strength,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Aider of those who seek aid.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SEEK TRANQUILLITY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خَالِقُ يَا رَازِقُ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khāliqu yā rāziq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نَاطِقُ يَا صَادِقُ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nāṭiqu yā ṣādiq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Creator, O Provider of sustenance,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فَالِقُ يَا فَارِقُ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fāliqu yā fāriq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speech, O Truthful,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فَاتِقُ يَا رَاتِقُ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fātiqu yā rātiq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Splitter, O Separator,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سَابِقُ يَا سَامِقُ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sābiqu yā sāmiq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Breaker, O Combiner,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Foremost, O Most High.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62\100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يُقَلِّبُ اللَّيْلَ وَالنَّهَارَ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yuqallibul layla wan nahār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WIN FRINDSHIP OF THE RICH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الظُّلُمَاتِ وَالْأَنْوَارَ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ja`alaẓ ẓulumāti wal-anwār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changes night and day,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خَلَقَ الظِّلَّ وَالْحَرُورَ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khalaqaẓ ẓilla walḥarūr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created darkness and light,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سَخَّرَ الشَّمْسَ وَالْقَمَرَ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sakhharash shamsa walqamar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bestowed shade and heat,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قَدَّرَ الْخَيْرَ وَالشَّرَّ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qaddaral khayra wash sharr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brought into subjection the sun and the moon,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خَلَقَ الْمَوْتَ وَالْحَيَاةَ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khalaqal mawta walḥayāh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ordained virtue and vice,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الْخَلْقُ وَالْأَمْرُ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lahul khalqu wal-amr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created death and life,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لَمْ يَتَّخِذْ صَاحِبَةً وَلَا وَلَدًا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lam yattakhidh ṣāḥibatan walā waladā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the body and the soul,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لَيْسَ لَهُ شَرِيكٌ فِيْ الْمُلْكِ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laysa lahu sharīkun fil mulk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neither taken a wife nor begotten any child,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لَمْ يَكُنْ لَهُ وَلِيٌّ مِنَ الذُّلِّ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lam yakun lahu waliyyun minadh dhull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no partner in His sovereignty,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no friend among the disgraced.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63\100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يَعْلَمُ مُرَادَ الْمُرِيدِيْنَ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ya`lamu murādal murīdīn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MAKE PROFIT IN BUSINESS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يَعْلَمُ ضَمِيرَ الصَّامِتِينَ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ya`lamu ḍamīraṣ ṣāmitīn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knows the desire of the desirous,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يَسْمَعُ أَنِينَ الْوَاهِنِينَ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yasma`u anīnal wāhinīn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knows the conscience of the silent,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يَرىٰ بُكَاءَ الْخَائِفِينَ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yarā bukā-al khā-ifīn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hears the cries of the weak,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يَمْلِكُ حَوَائِجَ السَّائِلِينَ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yamliku ḥawā-ijas sā-ilīn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sees the lamentation of the frightened,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يَقْبَلُ عُذْرَ التَّائِبِينَ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yaqbalu `udhrat tā-ibīn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satisfies the needs of the petitioner,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لَايُصْلِحُ عَمَلَ الْمُفْسِدِيْنَ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lāyuṣliḥu `amalal mufsidīn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accepts the excuse of the repentant,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لَايُضِيعُ أَجْرَ الْمُحْسِنِينَ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lāyuḍī`u ajral muḥsinīn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does not correct the actions of the mischievous,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لَايَبْعُدُ عَنْ قُلُوبِ الْعَارِفِينَ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lāyab`udu `an qulūbil `ārifīn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does not waste the good reward of the virtuous,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أَجْوَدَ الْأَجْوَدِيْنَ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ajwadal ajwadīn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is not absent from the mind of the saint,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the most Magnanimous of all those who show magnanimity.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64\100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دَائِمَ الْبَقَاءِ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dā-imal baqā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HEADACHE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TO DISPERSE CALAMITIES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سَامِعَ الدُّعَاءِ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sāmi`ad du`ā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 Living,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وَاسِعَ الْعَطَاءِ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wāsi`al `aṭā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Hearer of prayers,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غَافِرَ الْخَطَاءِ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ghāfiral khaṭā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Liberal Bestower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بَدِيعَ السَّمَاءِ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badī`as samā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 of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حَسَنَ الْبَلاءِ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ḥasanal balā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Creator of the sky,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جَمِيلَ الثَّنَاءِ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jamīlath thanā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tester of trials,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قَدِيمَ السَّنَاءِ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qadīmas sanā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Praiseworthy,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كَثِيرَ الْوَفَاءِ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kathīral wafā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Eternally Great,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شَرِيفَ الْجَزَاءِ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sharīfal jazā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Greatest fulfiller of promises,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8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Recompenser.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 يَا اَللَّهُ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bismika yā allāh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beseech You in Your name: O Allah,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غَافِرَ الْخَطَايَا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ghāfiral khaṭāyā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 of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65\100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SEEK FORGIVENESS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سَتَّارُ يَا غَفَّارُ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sattāru yā ghaffār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قَهَّارُ يَا جَبَّارُ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qahhāru yā jabbār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 concealer of defects, O Best forgiver,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صَبَّارُ يَا بَارُّ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ṣabbāru yā bārr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dominant, O Supreme,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مُخْتَارُ يَا فَتَّاحُ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mukhtāru yā fattāḥ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patient, O Most virtuous,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نَفَّاحُ يَا مُرْتَاحُ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naffāḥu yā mur-tāḥ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exalted, O Best opener,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كَاشِفَ الْبَلايَا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kāshifal balāyā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Dispeller of tribulations,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Blower of winds, O Bestower of Happiness.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66\100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خَلَقَنِيْ وَسَوَّانِيْ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khalaqanī wasawwānī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GET RID OF POVERTY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رَزَقَنِيْ وَرَبَّانِيْ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razaqanī warabbānī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created me and perfected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أَطْعَمَنِيْ وَسَقَانِيْ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aṭ`amanī wasaqānī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provided me with sustenance and nurtured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قَرَّبَنِيْ وَأَدْنَانِيْ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qarrabanī wa-adnānī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provided food for me and quenched my thirst,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عَصَمَنِيْ وَكَفَانِيْ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`aṣamanī wakafānī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brought me near Him and brought me most nigh,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مُنْتَهَى الرَّجَايَا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muntahar rajāyā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Aim of hopes,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حَفِظَنِيْ وَكَلانِيْ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ḥafiẓanī wakalānī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protected me and kept me in safety,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أَعَزَّنِيْ وَأَغْنَانِيْ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a`azzanī wa-aghnānī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saved and guarded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وَفَّقَنِيْ وَهَدَانِيْ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waffaqanī wahadānī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honoured me and enriched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آنَسَنِيْ وَاوَانِيْ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man-ānasanī wāwānī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helped and guided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أَمَاتَنِيْ وَأَحْيَانِيْ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amātanī wa-aḥyānī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befriended me and sheltered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causes me to die and revivifies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67\100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مُجْزِلَ الْعَطَايَا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mujzilal `aṭāyā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Giver of abundant gifts,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يُحِقُّ الْحَقَّ بِكَلِمَاتِهِ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yuḥiqqul ḥaqqa bikalimātih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CURE EYE AILMENTS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يَقْبَلُ التَّوْبَةَ عَنْ عِبَادِهِ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yaqbalut tawbata `an `ibādih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maintains truth by His words,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يَحُولُ بَيْنَ الْمَرْءِ وَقَلْبِهِ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yaḥūlu baynal mar-i waqalbih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accepts repentance from His slaves,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لَاتَنْفَعُ الشَّفَاعَةُ إِلَّا بِإِذْنِهِ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lātanfa`ush shafā`atu illā bi-idhnih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stands between man and his heart,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هُوَ أَعْلَمُ بِمَنْ ضَلَّ عَنْ سَبِيلِهِ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huwa a`lamu biman ḍalla `an sabīlih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without Whose permission intercession has no benefit,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لَامُعَقِّبَ لِحُكْمِهِ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lāmu`aqqiba liḥukmih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knows well who is astray from His path,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لَارَادَّ لِقَضَائِهِ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lārādda liqaḍā-ih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order no one can reverse,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مَنِ انْقَادَ كُلُّ شَيْءٍ لِأَمْرِهِ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maninqāda kullu shay-in li-amrih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judgement no one can revoke,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مَنِ السَّمَاوَاتُ مَطْوِيَّاتٌ بِيَمِينِهِ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manis samāwātu maṭwiyyātun biyamīnih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order is obeyed by everything,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يُرْسِلُ الرِّيَاحَ بُشْرًا بَيْنَ يَدَيْ رَحْمَتِهِ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yur-silur riyāḥa bushran bayna yaday raḥmatih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in Whose Right Hand the heavens shall be rolled up,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وَاهِبَ الْهَدَايَا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wāhibal hadāyā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Bestower of bounties,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earth a cradle,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68\100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الْأَرْضَ مِهَادًا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ja`alal ar-ḍa mihādā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WARD OFF PLAGUE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الْجِبَالَ أَوْتَادًا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ja`alal jibāla awtādā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sends forth the winds bearing good tiding before His mercy.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الشَّمْسَ سِرَاجًا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ja`alash shamsa sirājā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the mountains pegs,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الْقَمَرَ نُورًا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ja`alal qamara nūrā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the sun a lamp,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اللَّيْلَ لِبَاسًا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ja`alal layla libāsā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the moon a light,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رَازِقَ الْبَرَايَا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rāziqal barāyā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Provider of creatures,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النَّهَارَ مَعَاشًا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ja`alan nahāra ma`āshā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the night a covering,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النَّوْمَ سُبَاتًا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ja`alan nawma subātā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the day for seeking livelihood,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السَّمَاءَ بِنَاءً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ja`alas samā-a binā-ā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sleep a rest,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الْأَشْيَاءَ أَزْوَاجًا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ja`alal ashyā-a azwājā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the sky a vault,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جَعَلَ النَّارَ مِرْصَادًا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ja`alan nāra mir-ṣādā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created things in pairs,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 has made hell an ambush, barking for sinners.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69\100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قَاضِيَ الْمَنَايَا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qāḍiyal manāyā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Judge of destinies,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بِاسْمِكَ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bismik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ACHIEVE EMINENCE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سَمِيعُ يَا شَفِيعُ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samī`u yā shafī`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verily I entreat You in Your name: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رَفِيعُ يَا مَنِيعُ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rafī`u yā manī`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All-hearer, O Mediator,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سَرِيعُ يَا بَدِيعُ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sarī`u yā badī`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Sublime, O Invincible,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كَبِيرُ يَا قَدِيرُ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kabīru yā qadīr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Swift, O Originator,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خَبِيرُ يَا مُجِيرُ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khabīru yā mujīr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Great, O Omnipotent,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Knowing, O Supporter.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سَامِعَ الشَّكَايَا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sāmi`ash shakāyā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Hearer of complaints,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70\100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حَيًّا قَبْلَ كُلِّ حَيٍّ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ḥayyan qabla kulli ḥayy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GET LONG LIFE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حَيًّا بَعْدَ كُلِّ حَيٍّ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ḥayyan ba`da kulli ḥayy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preceding every living being,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حَيُّ الَّذِيْ لَيْسَ كَمِثْلِهِ حَيٌّ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ḥayyul ladhī laysa kamithlihi ḥayy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succeeding every living being,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حَيُّ الَّذِيْ لَايُشَارِكُهُ حَيٌّ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ḥayyul ladhī lāyushārikuhu ḥayy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like unto Whom there is none,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حَيُّ الَّذِيْ لَايَحْتَاجُ إِلَى حَيٍّ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ḥayyul ladhī lāyaḥtāju ilā ḥayy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Who has no living partner,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حَيُّ الَّذِيْ يُمِيتُ كُلَّ حَيٍّ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ḥayyul ladhī yumītu kulla ḥayy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Who is not dependent on any living being,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حَيُّ الَّذِيْ يَرْزُقُ كُلَّ حَيٍّ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ḥayyul ladhī yar-zuqu kulla ḥayy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Who causes every living being to die,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حَيًّا لَمْ يَرِثِ الْحَيَاةَ مِنْ حَيٍّ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ḥayyan lam yarithil ḥayāta min ḥayy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Who provides sustenance to every living being,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حَيُّ الَّذِيْ يُحْيِيْ الْمَوْتىٰ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ḥayyul ladhī yuḥyil mawtā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Who has not inherited life from any living being,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بَاعِثَ الْبَرَايَا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bā`ithal barāyā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Resurrector of creatures,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حَيُّ يَا قَيُّومُ لَاتَأْخُذُهُ سِنَةٌ وَلَانَوْمٌ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ḥayyu yā qayyūmu lāta-khudhuhu sinatun walānawm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Who quickens the dead,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Everliving, O Self-Subsistent, Slumber seizeth Him not, nor sleep.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71\100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ذِكْرٌ لَايُنْسىٰ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dhikrun lāyunsā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PREVENT CYCLONE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نُورٌ لَايُطْفىٰ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nūrun lāyuṭfā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remembrance is not forgotten,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نِعَمٌ لَاتُعَدُّ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ni`amun lātu`add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light is not extinguished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مُلْكٌ لَايَزُولُ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mulkun lāyazūl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bounties are countless,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مُطْلِقَ الْأُسَارىٰ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muṭliqal usārā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Freer of captives.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ثَنَاءٌ لَايُحْصىٰ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thanā-un lāyuḥṣā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grandeur is perpetual,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جَلالٌ لَايُكَيَّفُ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jalālun lāyukayyaf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praise does not admit of alteration,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كَمَالٌ لَايُدْرَكُ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kamālun lāyudrak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glory is not framed,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قَضَاءٌ لَايُرَدُّ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qaḍā-un lāyuradd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perfection cannot be comprehended,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صِفَاتٌ لَاتُبَدَّلُ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ṣifātun lātubaddal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order is not rejected,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لَهُ نُعُوتٌ لَاتُغَيَّرُ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lahu nu`ūtun lātughayyar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attributes do not change,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سُبْحَانَكَ يَا لَا إِلٰهَ إِلَّا اَنْتَ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subḥānaka yā 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He, Whose attributes do not alter,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اَلغَوْثَ، اَلغَوْثَ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ghawth, al ghawth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Praise be to You, there is no god but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خَلِّصْنَا مِنَ النَّارِ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khalliṣnā minan nāri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[I beseech you for] relief, relief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slides/slide9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Protect us from the Fire, O Lord.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Jawshan Kabeer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