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503" r:id="rId254"/>
    <p:sldId id="504" r:id="rId255"/>
    <p:sldId id="505" r:id="rId256"/>
    <p:sldId id="506" r:id="rId257"/>
    <p:sldId id="507" r:id="rId258"/>
    <p:sldId id="508" r:id="rId259"/>
    <p:sldId id="509" r:id="rId260"/>
    <p:sldId id="510" r:id="rId261"/>
    <p:sldId id="511" r:id="rId262"/>
    <p:sldId id="512" r:id="rId263"/>
    <p:sldId id="513" r:id="rId264"/>
    <p:sldId id="514" r:id="rId265"/>
    <p:sldId id="515" r:id="rId266"/>
    <p:sldId id="516" r:id="rId267"/>
    <p:sldId id="517" r:id="rId268"/>
    <p:sldId id="518" r:id="rId269"/>
    <p:sldId id="519" r:id="rId270"/>
    <p:sldId id="520" r:id="rId271"/>
    <p:sldId id="521" r:id="rId272"/>
    <p:sldId id="522" r:id="rId273"/>
    <p:sldId id="523" r:id="rId274"/>
    <p:sldId id="524" r:id="rId275"/>
    <p:sldId id="525" r:id="rId276"/>
    <p:sldId id="526" r:id="rId277"/>
    <p:sldId id="527" r:id="rId278"/>
    <p:sldId id="528" r:id="rId279"/>
    <p:sldId id="529" r:id="rId280"/>
    <p:sldId id="530" r:id="rId281"/>
    <p:sldId id="531" r:id="rId282"/>
    <p:sldId id="532" r:id="rId283"/>
    <p:sldId id="533" r:id="rId284"/>
    <p:sldId id="534" r:id="rId285"/>
    <p:sldId id="535" r:id="rId286"/>
    <p:sldId id="536" r:id="rId287"/>
    <p:sldId id="537" r:id="rId288"/>
    <p:sldId id="538" r:id="rId289"/>
    <p:sldId id="539" r:id="rId290"/>
    <p:sldId id="540" r:id="rId291"/>
    <p:sldId id="541" r:id="rId292"/>
    <p:sldId id="542" r:id="rId293"/>
    <p:sldId id="543" r:id="rId294"/>
    <p:sldId id="544" r:id="rId295"/>
    <p:sldId id="545" r:id="rId296"/>
    <p:sldId id="546" r:id="rId297"/>
    <p:sldId id="547" r:id="rId298"/>
    <p:sldId id="548" r:id="rId299"/>
    <p:sldId id="549" r:id="rId300"/>
    <p:sldId id="550" r:id="rId301"/>
    <p:sldId id="551" r:id="rId302"/>
    <p:sldId id="552" r:id="rId303"/>
    <p:sldId id="553" r:id="rId304"/>
    <p:sldId id="554" r:id="rId305"/>
    <p:sldId id="555" r:id="rId306"/>
    <p:sldId id="556" r:id="rId307"/>
    <p:sldId id="557" r:id="rId308"/>
    <p:sldId id="558" r:id="rId309"/>
    <p:sldId id="559" r:id="rId310"/>
    <p:sldId id="560" r:id="rId311"/>
    <p:sldId id="561" r:id="rId312"/>
    <p:sldId id="562" r:id="rId313"/>
    <p:sldId id="563" r:id="rId314"/>
    <p:sldId id="564" r:id="rId315"/>
    <p:sldId id="565" r:id="rId316"/>
    <p:sldId id="566" r:id="rId317"/>
    <p:sldId id="567" r:id="rId318"/>
    <p:sldId id="568" r:id="rId319"/>
    <p:sldId id="569" r:id="rId320"/>
    <p:sldId id="570" r:id="rId321"/>
    <p:sldId id="571" r:id="rId322"/>
    <p:sldId id="572" r:id="rId323"/>
    <p:sldId id="573" r:id="rId324"/>
    <p:sldId id="574" r:id="rId325"/>
    <p:sldId id="575" r:id="rId326"/>
    <p:sldId id="576" r:id="rId327"/>
    <p:sldId id="577" r:id="rId328"/>
    <p:sldId id="578" r:id="rId329"/>
    <p:sldId id="579" r:id="rId330"/>
    <p:sldId id="580" r:id="rId331"/>
    <p:sldId id="581" r:id="rId332"/>
    <p:sldId id="582" r:id="rId333"/>
    <p:sldId id="583" r:id="rId334"/>
    <p:sldId id="584" r:id="rId335"/>
    <p:sldId id="585" r:id="rId336"/>
    <p:sldId id="586" r:id="rId337"/>
    <p:sldId id="587" r:id="rId338"/>
    <p:sldId id="588" r:id="rId339"/>
    <p:sldId id="589" r:id="rId340"/>
    <p:sldId id="590" r:id="rId341"/>
    <p:sldId id="591" r:id="rId342"/>
    <p:sldId id="592" r:id="rId343"/>
    <p:sldId id="593" r:id="rId344"/>
    <p:sldId id="594" r:id="rId345"/>
    <p:sldId id="595" r:id="rId346"/>
    <p:sldId id="596" r:id="rId347"/>
    <p:sldId id="597" r:id="rId348"/>
    <p:sldId id="598" r:id="rId349"/>
    <p:sldId id="599" r:id="rId350"/>
    <p:sldId id="600" r:id="rId351"/>
    <p:sldId id="601" r:id="rId352"/>
    <p:sldId id="602" r:id="rId353"/>
    <p:sldId id="603" r:id="rId354"/>
    <p:sldId id="604" r:id="rId355"/>
    <p:sldId id="605" r:id="rId356"/>
    <p:sldId id="606" r:id="rId357"/>
    <p:sldId id="607" r:id="rId358"/>
    <p:sldId id="608" r:id="rId359"/>
    <p:sldId id="609" r:id="rId360"/>
    <p:sldId id="610" r:id="rId361"/>
    <p:sldId id="611" r:id="rId362"/>
    <p:sldId id="612" r:id="rId363"/>
    <p:sldId id="613" r:id="rId364"/>
    <p:sldId id="614" r:id="rId365"/>
    <p:sldId id="615" r:id="rId366"/>
    <p:sldId id="616" r:id="rId367"/>
    <p:sldId id="617" r:id="rId368"/>
    <p:sldId id="618" r:id="rId369"/>
    <p:sldId id="619" r:id="rId370"/>
    <p:sldId id="620" r:id="rId371"/>
    <p:sldId id="621" r:id="rId372"/>
    <p:sldId id="622" r:id="rId373"/>
    <p:sldId id="623" r:id="rId374"/>
    <p:sldId id="624" r:id="rId375"/>
    <p:sldId id="625" r:id="rId376"/>
    <p:sldId id="626" r:id="rId377"/>
    <p:sldId id="627" r:id="rId378"/>
    <p:sldId id="628" r:id="rId379"/>
    <p:sldId id="629" r:id="rId380"/>
    <p:sldId id="630" r:id="rId381"/>
    <p:sldId id="631" r:id="rId382"/>
    <p:sldId id="632" r:id="rId383"/>
    <p:sldId id="633" r:id="rId384"/>
    <p:sldId id="634" r:id="rId385"/>
    <p:sldId id="635" r:id="rId386"/>
    <p:sldId id="636" r:id="rId387"/>
    <p:sldId id="637" r:id="rId388"/>
    <p:sldId id="638" r:id="rId389"/>
    <p:sldId id="639" r:id="rId390"/>
    <p:sldId id="640" r:id="rId391"/>
    <p:sldId id="641" r:id="rId392"/>
    <p:sldId id="642" r:id="rId393"/>
    <p:sldId id="643" r:id="rId394"/>
    <p:sldId id="644" r:id="rId395"/>
    <p:sldId id="645" r:id="rId396"/>
    <p:sldId id="646" r:id="rId397"/>
    <p:sldId id="647" r:id="rId398"/>
    <p:sldId id="648" r:id="rId399"/>
    <p:sldId id="649" r:id="rId400"/>
    <p:sldId id="650" r:id="rId401"/>
    <p:sldId id="651" r:id="rId402"/>
    <p:sldId id="652" r:id="rId403"/>
    <p:sldId id="653" r:id="rId404"/>
    <p:sldId id="654" r:id="rId405"/>
    <p:sldId id="655" r:id="rId406"/>
    <p:sldId id="656" r:id="rId407"/>
    <p:sldId id="657" r:id="rId408"/>
    <p:sldId id="658" r:id="rId409"/>
    <p:sldId id="659" r:id="rId410"/>
    <p:sldId id="660" r:id="rId411"/>
    <p:sldId id="661" r:id="rId412"/>
    <p:sldId id="662" r:id="rId413"/>
    <p:sldId id="663" r:id="rId414"/>
    <p:sldId id="664" r:id="rId415"/>
    <p:sldId id="665" r:id="rId416"/>
    <p:sldId id="666" r:id="rId417"/>
    <p:sldId id="667" r:id="rId418"/>
    <p:sldId id="668" r:id="rId419"/>
    <p:sldId id="669" r:id="rId420"/>
    <p:sldId id="670" r:id="rId421"/>
    <p:sldId id="671" r:id="rId422"/>
    <p:sldId id="672" r:id="rId423"/>
    <p:sldId id="673" r:id="rId424"/>
    <p:sldId id="674" r:id="rId425"/>
    <p:sldId id="675" r:id="rId426"/>
    <p:sldId id="676" r:id="rId427"/>
    <p:sldId id="677" r:id="rId428"/>
    <p:sldId id="678" r:id="rId429"/>
    <p:sldId id="679" r:id="rId430"/>
    <p:sldId id="680" r:id="rId431"/>
    <p:sldId id="681" r:id="rId432"/>
    <p:sldId id="682" r:id="rId433"/>
    <p:sldId id="683" r:id="rId434"/>
    <p:sldId id="684" r:id="rId435"/>
    <p:sldId id="685" r:id="rId436"/>
    <p:sldId id="686" r:id="rId437"/>
    <p:sldId id="687" r:id="rId438"/>
    <p:sldId id="688" r:id="rId439"/>
    <p:sldId id="689" r:id="rId440"/>
    <p:sldId id="690" r:id="rId441"/>
    <p:sldId id="691" r:id="rId442"/>
    <p:sldId id="692" r:id="rId443"/>
    <p:sldId id="693" r:id="rId444"/>
    <p:sldId id="694" r:id="rId445"/>
    <p:sldId id="695" r:id="rId446"/>
    <p:sldId id="696" r:id="rId447"/>
    <p:sldId id="697" r:id="rId448"/>
    <p:sldId id="698" r:id="rId449"/>
    <p:sldId id="699" r:id="rId450"/>
    <p:sldId id="700" r:id="rId451"/>
    <p:sldId id="701" r:id="rId452"/>
    <p:sldId id="702" r:id="rId453"/>
    <p:sldId id="703" r:id="rId454"/>
    <p:sldId id="704" r:id="rId455"/>
    <p:sldId id="705" r:id="rId456"/>
    <p:sldId id="706" r:id="rId457"/>
    <p:sldId id="707" r:id="rId458"/>
    <p:sldId id="708" r:id="rId459"/>
    <p:sldId id="709" r:id="rId460"/>
    <p:sldId id="710" r:id="rId461"/>
    <p:sldId id="711" r:id="rId462"/>
    <p:sldId id="712" r:id="rId463"/>
    <p:sldId id="713" r:id="rId464"/>
    <p:sldId id="714" r:id="rId465"/>
    <p:sldId id="715" r:id="rId466"/>
    <p:sldId id="716" r:id="rId467"/>
    <p:sldId id="717" r:id="rId468"/>
    <p:sldId id="718" r:id="rId469"/>
    <p:sldId id="719" r:id="rId470"/>
    <p:sldId id="720" r:id="rId471"/>
    <p:sldId id="721" r:id="rId472"/>
    <p:sldId id="722" r:id="rId473"/>
    <p:sldId id="723" r:id="rId474"/>
    <p:sldId id="724" r:id="rId475"/>
    <p:sldId id="725" r:id="rId476"/>
    <p:sldId id="726" r:id="rId477"/>
    <p:sldId id="727" r:id="rId478"/>
    <p:sldId id="728" r:id="rId479"/>
    <p:sldId id="729" r:id="rId480"/>
    <p:sldId id="730" r:id="rId481"/>
    <p:sldId id="731" r:id="rId482"/>
    <p:sldId id="732" r:id="rId483"/>
    <p:sldId id="733" r:id="rId484"/>
    <p:sldId id="734" r:id="rId485"/>
    <p:sldId id="735" r:id="rId486"/>
    <p:sldId id="736" r:id="rId487"/>
    <p:sldId id="737" r:id="rId488"/>
    <p:sldId id="738" r:id="rId489"/>
    <p:sldId id="739" r:id="rId490"/>
    <p:sldId id="740" r:id="rId491"/>
    <p:sldId id="741" r:id="rId492"/>
    <p:sldId id="742" r:id="rId493"/>
    <p:sldId id="743" r:id="rId494"/>
    <p:sldId id="744" r:id="rId495"/>
    <p:sldId id="745" r:id="rId496"/>
    <p:sldId id="746" r:id="rId497"/>
    <p:sldId id="747" r:id="rId498"/>
    <p:sldId id="748" r:id="rId499"/>
    <p:sldId id="749" r:id="rId500"/>
    <p:sldId id="750" r:id="rId501"/>
    <p:sldId id="751" r:id="rId502"/>
    <p:sldId id="752" r:id="rId503"/>
    <p:sldId id="753" r:id="rId504"/>
    <p:sldId id="754" r:id="rId505"/>
    <p:sldId id="755" r:id="rId506"/>
    <p:sldId id="756" r:id="rId507"/>
    <p:sldId id="757" r:id="rId508"/>
    <p:sldId id="758" r:id="rId509"/>
    <p:sldId id="759" r:id="rId510"/>
    <p:sldId id="760" r:id="rId511"/>
    <p:sldId id="761" r:id="rId512"/>
    <p:sldId id="762" r:id="rId513"/>
    <p:sldId id="763" r:id="rId514"/>
    <p:sldId id="764" r:id="rId515"/>
    <p:sldId id="765" r:id="rId516"/>
    <p:sldId id="766" r:id="rId517"/>
    <p:sldId id="767" r:id="rId518"/>
    <p:sldId id="768" r:id="rId519"/>
    <p:sldId id="769" r:id="rId520"/>
    <p:sldId id="770" r:id="rId521"/>
    <p:sldId id="771" r:id="rId522"/>
    <p:sldId id="772" r:id="rId523"/>
    <p:sldId id="773" r:id="rId524"/>
    <p:sldId id="774" r:id="rId525"/>
    <p:sldId id="775" r:id="rId526"/>
    <p:sldId id="776" r:id="rId527"/>
    <p:sldId id="777" r:id="rId528"/>
    <p:sldId id="778" r:id="rId529"/>
    <p:sldId id="779" r:id="rId530"/>
    <p:sldId id="780" r:id="rId531"/>
    <p:sldId id="781" r:id="rId532"/>
    <p:sldId id="782" r:id="rId533"/>
    <p:sldId id="783" r:id="rId534"/>
    <p:sldId id="784" r:id="rId535"/>
    <p:sldId id="785" r:id="rId536"/>
    <p:sldId id="786" r:id="rId537"/>
    <p:sldId id="787" r:id="rId538"/>
    <p:sldId id="788" r:id="rId539"/>
    <p:sldId id="789" r:id="rId540"/>
    <p:sldId id="790" r:id="rId541"/>
    <p:sldId id="791" r:id="rId542"/>
    <p:sldId id="792" r:id="rId543"/>
    <p:sldId id="793" r:id="rId544"/>
    <p:sldId id="794" r:id="rId545"/>
    <p:sldId id="795" r:id="rId546"/>
    <p:sldId id="796" r:id="rId547"/>
    <p:sldId id="797" r:id="rId548"/>
    <p:sldId id="798" r:id="rId549"/>
    <p:sldId id="799" r:id="rId550"/>
    <p:sldId id="800" r:id="rId551"/>
    <p:sldId id="801" r:id="rId552"/>
    <p:sldId id="802" r:id="rId553"/>
    <p:sldId id="803" r:id="rId554"/>
    <p:sldId id="804" r:id="rId555"/>
    <p:sldId id="805" r:id="rId556"/>
    <p:sldId id="806" r:id="rId557"/>
    <p:sldId id="807" r:id="rId558"/>
    <p:sldId id="808" r:id="rId559"/>
    <p:sldId id="809" r:id="rId560"/>
    <p:sldId id="810" r:id="rId561"/>
    <p:sldId id="811" r:id="rId562"/>
    <p:sldId id="812" r:id="rId563"/>
    <p:sldId id="813" r:id="rId564"/>
    <p:sldId id="814" r:id="rId565"/>
    <p:sldId id="815" r:id="rId566"/>
    <p:sldId id="816" r:id="rId567"/>
    <p:sldId id="817" r:id="rId568"/>
    <p:sldId id="818" r:id="rId569"/>
    <p:sldId id="819" r:id="rId570"/>
    <p:sldId id="820" r:id="rId571"/>
    <p:sldId id="821" r:id="rId572"/>
    <p:sldId id="822" r:id="rId573"/>
    <p:sldId id="823" r:id="rId574"/>
    <p:sldId id="824" r:id="rId575"/>
    <p:sldId id="825" r:id="rId576"/>
    <p:sldId id="826" r:id="rId577"/>
    <p:sldId id="827" r:id="rId578"/>
    <p:sldId id="828" r:id="rId579"/>
    <p:sldId id="829" r:id="rId580"/>
    <p:sldId id="830" r:id="rId581"/>
    <p:sldId id="831" r:id="rId582"/>
    <p:sldId id="832" r:id="rId583"/>
    <p:sldId id="833" r:id="rId584"/>
    <p:sldId id="834" r:id="rId585"/>
    <p:sldId id="835" r:id="rId586"/>
    <p:sldId id="836" r:id="rId587"/>
    <p:sldId id="837" r:id="rId588"/>
    <p:sldId id="838" r:id="rId589"/>
    <p:sldId id="839" r:id="rId590"/>
    <p:sldId id="840" r:id="rId591"/>
    <p:sldId id="841" r:id="rId592"/>
    <p:sldId id="842" r:id="rId593"/>
    <p:sldId id="843" r:id="rId594"/>
    <p:sldId id="844" r:id="rId595"/>
    <p:sldId id="845" r:id="rId596"/>
    <p:sldId id="846" r:id="rId597"/>
    <p:sldId id="847" r:id="rId598"/>
    <p:sldId id="848" r:id="rId599"/>
    <p:sldId id="849" r:id="rId600"/>
    <p:sldId id="850" r:id="rId601"/>
    <p:sldId id="851" r:id="rId602"/>
    <p:sldId id="852" r:id="rId603"/>
    <p:sldId id="853" r:id="rId604"/>
    <p:sldId id="854" r:id="rId605"/>
    <p:sldId id="855" r:id="rId606"/>
    <p:sldId id="856" r:id="rId607"/>
    <p:sldId id="857" r:id="rId608"/>
    <p:sldId id="858" r:id="rId609"/>
    <p:sldId id="859" r:id="rId610"/>
    <p:sldId id="860" r:id="rId611"/>
    <p:sldId id="861" r:id="rId612"/>
    <p:sldId id="862" r:id="rId613"/>
    <p:sldId id="863" r:id="rId614"/>
    <p:sldId id="864" r:id="rId615"/>
    <p:sldId id="865" r:id="rId616"/>
    <p:sldId id="866" r:id="rId617"/>
    <p:sldId id="867" r:id="rId618"/>
    <p:sldId id="868" r:id="rId619"/>
    <p:sldId id="869" r:id="rId620"/>
    <p:sldId id="870" r:id="rId621"/>
    <p:sldId id="871" r:id="rId622"/>
    <p:sldId id="872" r:id="rId623"/>
    <p:sldId id="873" r:id="rId624"/>
    <p:sldId id="874" r:id="rId625"/>
    <p:sldId id="875" r:id="rId626"/>
    <p:sldId id="876" r:id="rId627"/>
    <p:sldId id="877" r:id="rId628"/>
    <p:sldId id="878" r:id="rId629"/>
    <p:sldId id="879" r:id="rId630"/>
    <p:sldId id="880" r:id="rId631"/>
    <p:sldId id="881" r:id="rId632"/>
    <p:sldId id="882" r:id="rId633"/>
    <p:sldId id="883" r:id="rId634"/>
    <p:sldId id="884" r:id="rId635"/>
    <p:sldId id="885" r:id="rId636"/>
    <p:sldId id="886" r:id="rId637"/>
    <p:sldId id="887" r:id="rId638"/>
    <p:sldId id="888" r:id="rId639"/>
    <p:sldId id="889" r:id="rId640"/>
    <p:sldId id="890" r:id="rId641"/>
    <p:sldId id="891" r:id="rId642"/>
    <p:sldId id="892" r:id="rId643"/>
    <p:sldId id="893" r:id="rId644"/>
    <p:sldId id="894" r:id="rId645"/>
    <p:sldId id="895" r:id="rId646"/>
    <p:sldId id="896" r:id="rId647"/>
    <p:sldId id="897" r:id="rId648"/>
    <p:sldId id="898" r:id="rId649"/>
    <p:sldId id="899" r:id="rId650"/>
    <p:sldId id="900" r:id="rId651"/>
    <p:sldId id="901" r:id="rId652"/>
    <p:sldId id="902" r:id="rId653"/>
    <p:sldId id="903" r:id="rId654"/>
    <p:sldId id="904" r:id="rId655"/>
    <p:sldId id="905" r:id="rId656"/>
    <p:sldId id="906" r:id="rId657"/>
    <p:sldId id="907" r:id="rId658"/>
    <p:sldId id="908" r:id="rId659"/>
    <p:sldId id="909" r:id="rId660"/>
    <p:sldId id="910" r:id="rId661"/>
    <p:sldId id="911" r:id="rId662"/>
    <p:sldId id="912" r:id="rId663"/>
    <p:sldId id="913" r:id="rId664"/>
    <p:sldId id="914" r:id="rId665"/>
    <p:sldId id="915" r:id="rId666"/>
    <p:sldId id="916" r:id="rId667"/>
    <p:sldId id="917" r:id="rId668"/>
    <p:sldId id="918" r:id="rId669"/>
    <p:sldId id="919" r:id="rId670"/>
    <p:sldId id="920" r:id="rId671"/>
    <p:sldId id="921" r:id="rId672"/>
    <p:sldId id="922" r:id="rId673"/>
    <p:sldId id="923" r:id="rId674"/>
    <p:sldId id="924" r:id="rId675"/>
    <p:sldId id="925" r:id="rId676"/>
    <p:sldId id="926" r:id="rId677"/>
    <p:sldId id="927" r:id="rId678"/>
    <p:sldId id="928" r:id="rId679"/>
    <p:sldId id="929" r:id="rId680"/>
    <p:sldId id="930" r:id="rId6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183" Type="http://schemas.openxmlformats.org/officeDocument/2006/relationships/slide" Target="slides/slide177.xml"/><Relationship Id="rId184" Type="http://schemas.openxmlformats.org/officeDocument/2006/relationships/slide" Target="slides/slide178.xml"/><Relationship Id="rId185" Type="http://schemas.openxmlformats.org/officeDocument/2006/relationships/slide" Target="slides/slide179.xml"/><Relationship Id="rId186" Type="http://schemas.openxmlformats.org/officeDocument/2006/relationships/slide" Target="slides/slide180.xml"/><Relationship Id="rId187" Type="http://schemas.openxmlformats.org/officeDocument/2006/relationships/slide" Target="slides/slide181.xml"/><Relationship Id="rId188" Type="http://schemas.openxmlformats.org/officeDocument/2006/relationships/slide" Target="slides/slide182.xml"/><Relationship Id="rId189" Type="http://schemas.openxmlformats.org/officeDocument/2006/relationships/slide" Target="slides/slide183.xml"/><Relationship Id="rId190" Type="http://schemas.openxmlformats.org/officeDocument/2006/relationships/slide" Target="slides/slide184.xml"/><Relationship Id="rId191" Type="http://schemas.openxmlformats.org/officeDocument/2006/relationships/slide" Target="slides/slide185.xml"/><Relationship Id="rId192" Type="http://schemas.openxmlformats.org/officeDocument/2006/relationships/slide" Target="slides/slide186.xml"/><Relationship Id="rId193" Type="http://schemas.openxmlformats.org/officeDocument/2006/relationships/slide" Target="slides/slide187.xml"/><Relationship Id="rId194" Type="http://schemas.openxmlformats.org/officeDocument/2006/relationships/slide" Target="slides/slide188.xml"/><Relationship Id="rId195" Type="http://schemas.openxmlformats.org/officeDocument/2006/relationships/slide" Target="slides/slide189.xml"/><Relationship Id="rId196" Type="http://schemas.openxmlformats.org/officeDocument/2006/relationships/slide" Target="slides/slide190.xml"/><Relationship Id="rId197" Type="http://schemas.openxmlformats.org/officeDocument/2006/relationships/slide" Target="slides/slide191.xml"/><Relationship Id="rId198" Type="http://schemas.openxmlformats.org/officeDocument/2006/relationships/slide" Target="slides/slide192.xml"/><Relationship Id="rId199" Type="http://schemas.openxmlformats.org/officeDocument/2006/relationships/slide" Target="slides/slide193.xml"/><Relationship Id="rId200" Type="http://schemas.openxmlformats.org/officeDocument/2006/relationships/slide" Target="slides/slide194.xml"/><Relationship Id="rId201" Type="http://schemas.openxmlformats.org/officeDocument/2006/relationships/slide" Target="slides/slide195.xml"/><Relationship Id="rId202" Type="http://schemas.openxmlformats.org/officeDocument/2006/relationships/slide" Target="slides/slide196.xml"/><Relationship Id="rId203" Type="http://schemas.openxmlformats.org/officeDocument/2006/relationships/slide" Target="slides/slide197.xml"/><Relationship Id="rId204" Type="http://schemas.openxmlformats.org/officeDocument/2006/relationships/slide" Target="slides/slide198.xml"/><Relationship Id="rId205" Type="http://schemas.openxmlformats.org/officeDocument/2006/relationships/slide" Target="slides/slide199.xml"/><Relationship Id="rId206" Type="http://schemas.openxmlformats.org/officeDocument/2006/relationships/slide" Target="slides/slide200.xml"/><Relationship Id="rId207" Type="http://schemas.openxmlformats.org/officeDocument/2006/relationships/slide" Target="slides/slide201.xml"/><Relationship Id="rId208" Type="http://schemas.openxmlformats.org/officeDocument/2006/relationships/slide" Target="slides/slide202.xml"/><Relationship Id="rId209" Type="http://schemas.openxmlformats.org/officeDocument/2006/relationships/slide" Target="slides/slide203.xml"/><Relationship Id="rId210" Type="http://schemas.openxmlformats.org/officeDocument/2006/relationships/slide" Target="slides/slide204.xml"/><Relationship Id="rId211" Type="http://schemas.openxmlformats.org/officeDocument/2006/relationships/slide" Target="slides/slide205.xml"/><Relationship Id="rId212" Type="http://schemas.openxmlformats.org/officeDocument/2006/relationships/slide" Target="slides/slide206.xml"/><Relationship Id="rId213" Type="http://schemas.openxmlformats.org/officeDocument/2006/relationships/slide" Target="slides/slide207.xml"/><Relationship Id="rId214" Type="http://schemas.openxmlformats.org/officeDocument/2006/relationships/slide" Target="slides/slide208.xml"/><Relationship Id="rId215" Type="http://schemas.openxmlformats.org/officeDocument/2006/relationships/slide" Target="slides/slide209.xml"/><Relationship Id="rId216" Type="http://schemas.openxmlformats.org/officeDocument/2006/relationships/slide" Target="slides/slide210.xml"/><Relationship Id="rId217" Type="http://schemas.openxmlformats.org/officeDocument/2006/relationships/slide" Target="slides/slide211.xml"/><Relationship Id="rId218" Type="http://schemas.openxmlformats.org/officeDocument/2006/relationships/slide" Target="slides/slide212.xml"/><Relationship Id="rId219" Type="http://schemas.openxmlformats.org/officeDocument/2006/relationships/slide" Target="slides/slide213.xml"/><Relationship Id="rId220" Type="http://schemas.openxmlformats.org/officeDocument/2006/relationships/slide" Target="slides/slide214.xml"/><Relationship Id="rId221" Type="http://schemas.openxmlformats.org/officeDocument/2006/relationships/slide" Target="slides/slide215.xml"/><Relationship Id="rId222" Type="http://schemas.openxmlformats.org/officeDocument/2006/relationships/slide" Target="slides/slide216.xml"/><Relationship Id="rId223" Type="http://schemas.openxmlformats.org/officeDocument/2006/relationships/slide" Target="slides/slide217.xml"/><Relationship Id="rId224" Type="http://schemas.openxmlformats.org/officeDocument/2006/relationships/slide" Target="slides/slide218.xml"/><Relationship Id="rId225" Type="http://schemas.openxmlformats.org/officeDocument/2006/relationships/slide" Target="slides/slide219.xml"/><Relationship Id="rId226" Type="http://schemas.openxmlformats.org/officeDocument/2006/relationships/slide" Target="slides/slide220.xml"/><Relationship Id="rId227" Type="http://schemas.openxmlformats.org/officeDocument/2006/relationships/slide" Target="slides/slide221.xml"/><Relationship Id="rId228" Type="http://schemas.openxmlformats.org/officeDocument/2006/relationships/slide" Target="slides/slide222.xml"/><Relationship Id="rId229" Type="http://schemas.openxmlformats.org/officeDocument/2006/relationships/slide" Target="slides/slide223.xml"/><Relationship Id="rId230" Type="http://schemas.openxmlformats.org/officeDocument/2006/relationships/slide" Target="slides/slide224.xml"/><Relationship Id="rId231" Type="http://schemas.openxmlformats.org/officeDocument/2006/relationships/slide" Target="slides/slide225.xml"/><Relationship Id="rId232" Type="http://schemas.openxmlformats.org/officeDocument/2006/relationships/slide" Target="slides/slide226.xml"/><Relationship Id="rId233" Type="http://schemas.openxmlformats.org/officeDocument/2006/relationships/slide" Target="slides/slide227.xml"/><Relationship Id="rId234" Type="http://schemas.openxmlformats.org/officeDocument/2006/relationships/slide" Target="slides/slide228.xml"/><Relationship Id="rId235" Type="http://schemas.openxmlformats.org/officeDocument/2006/relationships/slide" Target="slides/slide229.xml"/><Relationship Id="rId236" Type="http://schemas.openxmlformats.org/officeDocument/2006/relationships/slide" Target="slides/slide230.xml"/><Relationship Id="rId237" Type="http://schemas.openxmlformats.org/officeDocument/2006/relationships/slide" Target="slides/slide231.xml"/><Relationship Id="rId238" Type="http://schemas.openxmlformats.org/officeDocument/2006/relationships/slide" Target="slides/slide232.xml"/><Relationship Id="rId239" Type="http://schemas.openxmlformats.org/officeDocument/2006/relationships/slide" Target="slides/slide233.xml"/><Relationship Id="rId240" Type="http://schemas.openxmlformats.org/officeDocument/2006/relationships/slide" Target="slides/slide234.xml"/><Relationship Id="rId241" Type="http://schemas.openxmlformats.org/officeDocument/2006/relationships/slide" Target="slides/slide235.xml"/><Relationship Id="rId242" Type="http://schemas.openxmlformats.org/officeDocument/2006/relationships/slide" Target="slides/slide236.xml"/><Relationship Id="rId243" Type="http://schemas.openxmlformats.org/officeDocument/2006/relationships/slide" Target="slides/slide237.xml"/><Relationship Id="rId244" Type="http://schemas.openxmlformats.org/officeDocument/2006/relationships/slide" Target="slides/slide238.xml"/><Relationship Id="rId245" Type="http://schemas.openxmlformats.org/officeDocument/2006/relationships/slide" Target="slides/slide239.xml"/><Relationship Id="rId246" Type="http://schemas.openxmlformats.org/officeDocument/2006/relationships/slide" Target="slides/slide240.xml"/><Relationship Id="rId247" Type="http://schemas.openxmlformats.org/officeDocument/2006/relationships/slide" Target="slides/slide241.xml"/><Relationship Id="rId248" Type="http://schemas.openxmlformats.org/officeDocument/2006/relationships/slide" Target="slides/slide242.xml"/><Relationship Id="rId249" Type="http://schemas.openxmlformats.org/officeDocument/2006/relationships/slide" Target="slides/slide243.xml"/><Relationship Id="rId250" Type="http://schemas.openxmlformats.org/officeDocument/2006/relationships/slide" Target="slides/slide244.xml"/><Relationship Id="rId251" Type="http://schemas.openxmlformats.org/officeDocument/2006/relationships/slide" Target="slides/slide245.xml"/><Relationship Id="rId252" Type="http://schemas.openxmlformats.org/officeDocument/2006/relationships/slide" Target="slides/slide246.xml"/><Relationship Id="rId253" Type="http://schemas.openxmlformats.org/officeDocument/2006/relationships/slide" Target="slides/slide247.xml"/><Relationship Id="rId254" Type="http://schemas.openxmlformats.org/officeDocument/2006/relationships/slide" Target="slides/slide248.xml"/><Relationship Id="rId255" Type="http://schemas.openxmlformats.org/officeDocument/2006/relationships/slide" Target="slides/slide249.xml"/><Relationship Id="rId256" Type="http://schemas.openxmlformats.org/officeDocument/2006/relationships/slide" Target="slides/slide250.xml"/><Relationship Id="rId257" Type="http://schemas.openxmlformats.org/officeDocument/2006/relationships/slide" Target="slides/slide251.xml"/><Relationship Id="rId258" Type="http://schemas.openxmlformats.org/officeDocument/2006/relationships/slide" Target="slides/slide252.xml"/><Relationship Id="rId259" Type="http://schemas.openxmlformats.org/officeDocument/2006/relationships/slide" Target="slides/slide253.xml"/><Relationship Id="rId260" Type="http://schemas.openxmlformats.org/officeDocument/2006/relationships/slide" Target="slides/slide254.xml"/><Relationship Id="rId261" Type="http://schemas.openxmlformats.org/officeDocument/2006/relationships/slide" Target="slides/slide255.xml"/><Relationship Id="rId262" Type="http://schemas.openxmlformats.org/officeDocument/2006/relationships/slide" Target="slides/slide256.xml"/><Relationship Id="rId263" Type="http://schemas.openxmlformats.org/officeDocument/2006/relationships/slide" Target="slides/slide257.xml"/><Relationship Id="rId264" Type="http://schemas.openxmlformats.org/officeDocument/2006/relationships/slide" Target="slides/slide258.xml"/><Relationship Id="rId265" Type="http://schemas.openxmlformats.org/officeDocument/2006/relationships/slide" Target="slides/slide259.xml"/><Relationship Id="rId266" Type="http://schemas.openxmlformats.org/officeDocument/2006/relationships/slide" Target="slides/slide260.xml"/><Relationship Id="rId267" Type="http://schemas.openxmlformats.org/officeDocument/2006/relationships/slide" Target="slides/slide261.xml"/><Relationship Id="rId268" Type="http://schemas.openxmlformats.org/officeDocument/2006/relationships/slide" Target="slides/slide262.xml"/><Relationship Id="rId269" Type="http://schemas.openxmlformats.org/officeDocument/2006/relationships/slide" Target="slides/slide263.xml"/><Relationship Id="rId270" Type="http://schemas.openxmlformats.org/officeDocument/2006/relationships/slide" Target="slides/slide264.xml"/><Relationship Id="rId271" Type="http://schemas.openxmlformats.org/officeDocument/2006/relationships/slide" Target="slides/slide265.xml"/><Relationship Id="rId272" Type="http://schemas.openxmlformats.org/officeDocument/2006/relationships/slide" Target="slides/slide266.xml"/><Relationship Id="rId273" Type="http://schemas.openxmlformats.org/officeDocument/2006/relationships/slide" Target="slides/slide267.xml"/><Relationship Id="rId274" Type="http://schemas.openxmlformats.org/officeDocument/2006/relationships/slide" Target="slides/slide268.xml"/><Relationship Id="rId275" Type="http://schemas.openxmlformats.org/officeDocument/2006/relationships/slide" Target="slides/slide269.xml"/><Relationship Id="rId276" Type="http://schemas.openxmlformats.org/officeDocument/2006/relationships/slide" Target="slides/slide270.xml"/><Relationship Id="rId277" Type="http://schemas.openxmlformats.org/officeDocument/2006/relationships/slide" Target="slides/slide271.xml"/><Relationship Id="rId278" Type="http://schemas.openxmlformats.org/officeDocument/2006/relationships/slide" Target="slides/slide272.xml"/><Relationship Id="rId279" Type="http://schemas.openxmlformats.org/officeDocument/2006/relationships/slide" Target="slides/slide273.xml"/><Relationship Id="rId280" Type="http://schemas.openxmlformats.org/officeDocument/2006/relationships/slide" Target="slides/slide274.xml"/><Relationship Id="rId281" Type="http://schemas.openxmlformats.org/officeDocument/2006/relationships/slide" Target="slides/slide275.xml"/><Relationship Id="rId282" Type="http://schemas.openxmlformats.org/officeDocument/2006/relationships/slide" Target="slides/slide276.xml"/><Relationship Id="rId283" Type="http://schemas.openxmlformats.org/officeDocument/2006/relationships/slide" Target="slides/slide277.xml"/><Relationship Id="rId284" Type="http://schemas.openxmlformats.org/officeDocument/2006/relationships/slide" Target="slides/slide278.xml"/><Relationship Id="rId285" Type="http://schemas.openxmlformats.org/officeDocument/2006/relationships/slide" Target="slides/slide279.xml"/><Relationship Id="rId286" Type="http://schemas.openxmlformats.org/officeDocument/2006/relationships/slide" Target="slides/slide280.xml"/><Relationship Id="rId287" Type="http://schemas.openxmlformats.org/officeDocument/2006/relationships/slide" Target="slides/slide281.xml"/><Relationship Id="rId288" Type="http://schemas.openxmlformats.org/officeDocument/2006/relationships/slide" Target="slides/slide282.xml"/><Relationship Id="rId289" Type="http://schemas.openxmlformats.org/officeDocument/2006/relationships/slide" Target="slides/slide283.xml"/><Relationship Id="rId290" Type="http://schemas.openxmlformats.org/officeDocument/2006/relationships/slide" Target="slides/slide284.xml"/><Relationship Id="rId291" Type="http://schemas.openxmlformats.org/officeDocument/2006/relationships/slide" Target="slides/slide285.xml"/><Relationship Id="rId292" Type="http://schemas.openxmlformats.org/officeDocument/2006/relationships/slide" Target="slides/slide286.xml"/><Relationship Id="rId293" Type="http://schemas.openxmlformats.org/officeDocument/2006/relationships/slide" Target="slides/slide287.xml"/><Relationship Id="rId294" Type="http://schemas.openxmlformats.org/officeDocument/2006/relationships/slide" Target="slides/slide288.xml"/><Relationship Id="rId295" Type="http://schemas.openxmlformats.org/officeDocument/2006/relationships/slide" Target="slides/slide289.xml"/><Relationship Id="rId296" Type="http://schemas.openxmlformats.org/officeDocument/2006/relationships/slide" Target="slides/slide290.xml"/><Relationship Id="rId297" Type="http://schemas.openxmlformats.org/officeDocument/2006/relationships/slide" Target="slides/slide291.xml"/><Relationship Id="rId298" Type="http://schemas.openxmlformats.org/officeDocument/2006/relationships/slide" Target="slides/slide292.xml"/><Relationship Id="rId299" Type="http://schemas.openxmlformats.org/officeDocument/2006/relationships/slide" Target="slides/slide293.xml"/><Relationship Id="rId300" Type="http://schemas.openxmlformats.org/officeDocument/2006/relationships/slide" Target="slides/slide294.xml"/><Relationship Id="rId301" Type="http://schemas.openxmlformats.org/officeDocument/2006/relationships/slide" Target="slides/slide295.xml"/><Relationship Id="rId302" Type="http://schemas.openxmlformats.org/officeDocument/2006/relationships/slide" Target="slides/slide296.xml"/><Relationship Id="rId303" Type="http://schemas.openxmlformats.org/officeDocument/2006/relationships/slide" Target="slides/slide297.xml"/><Relationship Id="rId304" Type="http://schemas.openxmlformats.org/officeDocument/2006/relationships/slide" Target="slides/slide298.xml"/><Relationship Id="rId305" Type="http://schemas.openxmlformats.org/officeDocument/2006/relationships/slide" Target="slides/slide299.xml"/><Relationship Id="rId306" Type="http://schemas.openxmlformats.org/officeDocument/2006/relationships/slide" Target="slides/slide300.xml"/><Relationship Id="rId307" Type="http://schemas.openxmlformats.org/officeDocument/2006/relationships/slide" Target="slides/slide301.xml"/><Relationship Id="rId308" Type="http://schemas.openxmlformats.org/officeDocument/2006/relationships/slide" Target="slides/slide302.xml"/><Relationship Id="rId309" Type="http://schemas.openxmlformats.org/officeDocument/2006/relationships/slide" Target="slides/slide303.xml"/><Relationship Id="rId310" Type="http://schemas.openxmlformats.org/officeDocument/2006/relationships/slide" Target="slides/slide304.xml"/><Relationship Id="rId311" Type="http://schemas.openxmlformats.org/officeDocument/2006/relationships/slide" Target="slides/slide305.xml"/><Relationship Id="rId312" Type="http://schemas.openxmlformats.org/officeDocument/2006/relationships/slide" Target="slides/slide306.xml"/><Relationship Id="rId313" Type="http://schemas.openxmlformats.org/officeDocument/2006/relationships/slide" Target="slides/slide307.xml"/><Relationship Id="rId314" Type="http://schemas.openxmlformats.org/officeDocument/2006/relationships/slide" Target="slides/slide308.xml"/><Relationship Id="rId315" Type="http://schemas.openxmlformats.org/officeDocument/2006/relationships/slide" Target="slides/slide309.xml"/><Relationship Id="rId316" Type="http://schemas.openxmlformats.org/officeDocument/2006/relationships/slide" Target="slides/slide310.xml"/><Relationship Id="rId317" Type="http://schemas.openxmlformats.org/officeDocument/2006/relationships/slide" Target="slides/slide311.xml"/><Relationship Id="rId318" Type="http://schemas.openxmlformats.org/officeDocument/2006/relationships/slide" Target="slides/slide312.xml"/><Relationship Id="rId319" Type="http://schemas.openxmlformats.org/officeDocument/2006/relationships/slide" Target="slides/slide313.xml"/><Relationship Id="rId320" Type="http://schemas.openxmlformats.org/officeDocument/2006/relationships/slide" Target="slides/slide314.xml"/><Relationship Id="rId321" Type="http://schemas.openxmlformats.org/officeDocument/2006/relationships/slide" Target="slides/slide315.xml"/><Relationship Id="rId322" Type="http://schemas.openxmlformats.org/officeDocument/2006/relationships/slide" Target="slides/slide316.xml"/><Relationship Id="rId323" Type="http://schemas.openxmlformats.org/officeDocument/2006/relationships/slide" Target="slides/slide317.xml"/><Relationship Id="rId324" Type="http://schemas.openxmlformats.org/officeDocument/2006/relationships/slide" Target="slides/slide318.xml"/><Relationship Id="rId325" Type="http://schemas.openxmlformats.org/officeDocument/2006/relationships/slide" Target="slides/slide319.xml"/><Relationship Id="rId326" Type="http://schemas.openxmlformats.org/officeDocument/2006/relationships/slide" Target="slides/slide320.xml"/><Relationship Id="rId327" Type="http://schemas.openxmlformats.org/officeDocument/2006/relationships/slide" Target="slides/slide321.xml"/><Relationship Id="rId328" Type="http://schemas.openxmlformats.org/officeDocument/2006/relationships/slide" Target="slides/slide322.xml"/><Relationship Id="rId329" Type="http://schemas.openxmlformats.org/officeDocument/2006/relationships/slide" Target="slides/slide323.xml"/><Relationship Id="rId330" Type="http://schemas.openxmlformats.org/officeDocument/2006/relationships/slide" Target="slides/slide324.xml"/><Relationship Id="rId331" Type="http://schemas.openxmlformats.org/officeDocument/2006/relationships/slide" Target="slides/slide325.xml"/><Relationship Id="rId332" Type="http://schemas.openxmlformats.org/officeDocument/2006/relationships/slide" Target="slides/slide326.xml"/><Relationship Id="rId333" Type="http://schemas.openxmlformats.org/officeDocument/2006/relationships/slide" Target="slides/slide327.xml"/><Relationship Id="rId334" Type="http://schemas.openxmlformats.org/officeDocument/2006/relationships/slide" Target="slides/slide328.xml"/><Relationship Id="rId335" Type="http://schemas.openxmlformats.org/officeDocument/2006/relationships/slide" Target="slides/slide329.xml"/><Relationship Id="rId336" Type="http://schemas.openxmlformats.org/officeDocument/2006/relationships/slide" Target="slides/slide330.xml"/><Relationship Id="rId337" Type="http://schemas.openxmlformats.org/officeDocument/2006/relationships/slide" Target="slides/slide331.xml"/><Relationship Id="rId338" Type="http://schemas.openxmlformats.org/officeDocument/2006/relationships/slide" Target="slides/slide332.xml"/><Relationship Id="rId339" Type="http://schemas.openxmlformats.org/officeDocument/2006/relationships/slide" Target="slides/slide333.xml"/><Relationship Id="rId340" Type="http://schemas.openxmlformats.org/officeDocument/2006/relationships/slide" Target="slides/slide334.xml"/><Relationship Id="rId341" Type="http://schemas.openxmlformats.org/officeDocument/2006/relationships/slide" Target="slides/slide335.xml"/><Relationship Id="rId342" Type="http://schemas.openxmlformats.org/officeDocument/2006/relationships/slide" Target="slides/slide336.xml"/><Relationship Id="rId343" Type="http://schemas.openxmlformats.org/officeDocument/2006/relationships/slide" Target="slides/slide337.xml"/><Relationship Id="rId344" Type="http://schemas.openxmlformats.org/officeDocument/2006/relationships/slide" Target="slides/slide338.xml"/><Relationship Id="rId345" Type="http://schemas.openxmlformats.org/officeDocument/2006/relationships/slide" Target="slides/slide339.xml"/><Relationship Id="rId346" Type="http://schemas.openxmlformats.org/officeDocument/2006/relationships/slide" Target="slides/slide340.xml"/><Relationship Id="rId347" Type="http://schemas.openxmlformats.org/officeDocument/2006/relationships/slide" Target="slides/slide341.xml"/><Relationship Id="rId348" Type="http://schemas.openxmlformats.org/officeDocument/2006/relationships/slide" Target="slides/slide342.xml"/><Relationship Id="rId349" Type="http://schemas.openxmlformats.org/officeDocument/2006/relationships/slide" Target="slides/slide343.xml"/><Relationship Id="rId350" Type="http://schemas.openxmlformats.org/officeDocument/2006/relationships/slide" Target="slides/slide344.xml"/><Relationship Id="rId351" Type="http://schemas.openxmlformats.org/officeDocument/2006/relationships/slide" Target="slides/slide345.xml"/><Relationship Id="rId352" Type="http://schemas.openxmlformats.org/officeDocument/2006/relationships/slide" Target="slides/slide346.xml"/><Relationship Id="rId353" Type="http://schemas.openxmlformats.org/officeDocument/2006/relationships/slide" Target="slides/slide347.xml"/><Relationship Id="rId354" Type="http://schemas.openxmlformats.org/officeDocument/2006/relationships/slide" Target="slides/slide348.xml"/><Relationship Id="rId355" Type="http://schemas.openxmlformats.org/officeDocument/2006/relationships/slide" Target="slides/slide349.xml"/><Relationship Id="rId356" Type="http://schemas.openxmlformats.org/officeDocument/2006/relationships/slide" Target="slides/slide350.xml"/><Relationship Id="rId357" Type="http://schemas.openxmlformats.org/officeDocument/2006/relationships/slide" Target="slides/slide351.xml"/><Relationship Id="rId358" Type="http://schemas.openxmlformats.org/officeDocument/2006/relationships/slide" Target="slides/slide352.xml"/><Relationship Id="rId359" Type="http://schemas.openxmlformats.org/officeDocument/2006/relationships/slide" Target="slides/slide353.xml"/><Relationship Id="rId360" Type="http://schemas.openxmlformats.org/officeDocument/2006/relationships/slide" Target="slides/slide354.xml"/><Relationship Id="rId361" Type="http://schemas.openxmlformats.org/officeDocument/2006/relationships/slide" Target="slides/slide355.xml"/><Relationship Id="rId362" Type="http://schemas.openxmlformats.org/officeDocument/2006/relationships/slide" Target="slides/slide356.xml"/><Relationship Id="rId363" Type="http://schemas.openxmlformats.org/officeDocument/2006/relationships/slide" Target="slides/slide357.xml"/><Relationship Id="rId364" Type="http://schemas.openxmlformats.org/officeDocument/2006/relationships/slide" Target="slides/slide358.xml"/><Relationship Id="rId365" Type="http://schemas.openxmlformats.org/officeDocument/2006/relationships/slide" Target="slides/slide359.xml"/><Relationship Id="rId366" Type="http://schemas.openxmlformats.org/officeDocument/2006/relationships/slide" Target="slides/slide360.xml"/><Relationship Id="rId367" Type="http://schemas.openxmlformats.org/officeDocument/2006/relationships/slide" Target="slides/slide361.xml"/><Relationship Id="rId368" Type="http://schemas.openxmlformats.org/officeDocument/2006/relationships/slide" Target="slides/slide362.xml"/><Relationship Id="rId369" Type="http://schemas.openxmlformats.org/officeDocument/2006/relationships/slide" Target="slides/slide363.xml"/><Relationship Id="rId370" Type="http://schemas.openxmlformats.org/officeDocument/2006/relationships/slide" Target="slides/slide364.xml"/><Relationship Id="rId371" Type="http://schemas.openxmlformats.org/officeDocument/2006/relationships/slide" Target="slides/slide365.xml"/><Relationship Id="rId372" Type="http://schemas.openxmlformats.org/officeDocument/2006/relationships/slide" Target="slides/slide366.xml"/><Relationship Id="rId373" Type="http://schemas.openxmlformats.org/officeDocument/2006/relationships/slide" Target="slides/slide367.xml"/><Relationship Id="rId374" Type="http://schemas.openxmlformats.org/officeDocument/2006/relationships/slide" Target="slides/slide368.xml"/><Relationship Id="rId375" Type="http://schemas.openxmlformats.org/officeDocument/2006/relationships/slide" Target="slides/slide369.xml"/><Relationship Id="rId376" Type="http://schemas.openxmlformats.org/officeDocument/2006/relationships/slide" Target="slides/slide370.xml"/><Relationship Id="rId377" Type="http://schemas.openxmlformats.org/officeDocument/2006/relationships/slide" Target="slides/slide371.xml"/><Relationship Id="rId378" Type="http://schemas.openxmlformats.org/officeDocument/2006/relationships/slide" Target="slides/slide372.xml"/><Relationship Id="rId379" Type="http://schemas.openxmlformats.org/officeDocument/2006/relationships/slide" Target="slides/slide373.xml"/><Relationship Id="rId380" Type="http://schemas.openxmlformats.org/officeDocument/2006/relationships/slide" Target="slides/slide374.xml"/><Relationship Id="rId381" Type="http://schemas.openxmlformats.org/officeDocument/2006/relationships/slide" Target="slides/slide375.xml"/><Relationship Id="rId382" Type="http://schemas.openxmlformats.org/officeDocument/2006/relationships/slide" Target="slides/slide376.xml"/><Relationship Id="rId383" Type="http://schemas.openxmlformats.org/officeDocument/2006/relationships/slide" Target="slides/slide377.xml"/><Relationship Id="rId384" Type="http://schemas.openxmlformats.org/officeDocument/2006/relationships/slide" Target="slides/slide378.xml"/><Relationship Id="rId385" Type="http://schemas.openxmlformats.org/officeDocument/2006/relationships/slide" Target="slides/slide379.xml"/><Relationship Id="rId386" Type="http://schemas.openxmlformats.org/officeDocument/2006/relationships/slide" Target="slides/slide380.xml"/><Relationship Id="rId387" Type="http://schemas.openxmlformats.org/officeDocument/2006/relationships/slide" Target="slides/slide381.xml"/><Relationship Id="rId388" Type="http://schemas.openxmlformats.org/officeDocument/2006/relationships/slide" Target="slides/slide382.xml"/><Relationship Id="rId389" Type="http://schemas.openxmlformats.org/officeDocument/2006/relationships/slide" Target="slides/slide383.xml"/><Relationship Id="rId390" Type="http://schemas.openxmlformats.org/officeDocument/2006/relationships/slide" Target="slides/slide384.xml"/><Relationship Id="rId391" Type="http://schemas.openxmlformats.org/officeDocument/2006/relationships/slide" Target="slides/slide385.xml"/><Relationship Id="rId392" Type="http://schemas.openxmlformats.org/officeDocument/2006/relationships/slide" Target="slides/slide386.xml"/><Relationship Id="rId393" Type="http://schemas.openxmlformats.org/officeDocument/2006/relationships/slide" Target="slides/slide387.xml"/><Relationship Id="rId394" Type="http://schemas.openxmlformats.org/officeDocument/2006/relationships/slide" Target="slides/slide388.xml"/><Relationship Id="rId395" Type="http://schemas.openxmlformats.org/officeDocument/2006/relationships/slide" Target="slides/slide389.xml"/><Relationship Id="rId396" Type="http://schemas.openxmlformats.org/officeDocument/2006/relationships/slide" Target="slides/slide390.xml"/><Relationship Id="rId397" Type="http://schemas.openxmlformats.org/officeDocument/2006/relationships/slide" Target="slides/slide391.xml"/><Relationship Id="rId398" Type="http://schemas.openxmlformats.org/officeDocument/2006/relationships/slide" Target="slides/slide392.xml"/><Relationship Id="rId399" Type="http://schemas.openxmlformats.org/officeDocument/2006/relationships/slide" Target="slides/slide393.xml"/><Relationship Id="rId400" Type="http://schemas.openxmlformats.org/officeDocument/2006/relationships/slide" Target="slides/slide394.xml"/><Relationship Id="rId401" Type="http://schemas.openxmlformats.org/officeDocument/2006/relationships/slide" Target="slides/slide395.xml"/><Relationship Id="rId402" Type="http://schemas.openxmlformats.org/officeDocument/2006/relationships/slide" Target="slides/slide396.xml"/><Relationship Id="rId403" Type="http://schemas.openxmlformats.org/officeDocument/2006/relationships/slide" Target="slides/slide397.xml"/><Relationship Id="rId404" Type="http://schemas.openxmlformats.org/officeDocument/2006/relationships/slide" Target="slides/slide398.xml"/><Relationship Id="rId405" Type="http://schemas.openxmlformats.org/officeDocument/2006/relationships/slide" Target="slides/slide399.xml"/><Relationship Id="rId406" Type="http://schemas.openxmlformats.org/officeDocument/2006/relationships/slide" Target="slides/slide400.xml"/><Relationship Id="rId407" Type="http://schemas.openxmlformats.org/officeDocument/2006/relationships/slide" Target="slides/slide401.xml"/><Relationship Id="rId408" Type="http://schemas.openxmlformats.org/officeDocument/2006/relationships/slide" Target="slides/slide402.xml"/><Relationship Id="rId409" Type="http://schemas.openxmlformats.org/officeDocument/2006/relationships/slide" Target="slides/slide403.xml"/><Relationship Id="rId410" Type="http://schemas.openxmlformats.org/officeDocument/2006/relationships/slide" Target="slides/slide404.xml"/><Relationship Id="rId411" Type="http://schemas.openxmlformats.org/officeDocument/2006/relationships/slide" Target="slides/slide405.xml"/><Relationship Id="rId412" Type="http://schemas.openxmlformats.org/officeDocument/2006/relationships/slide" Target="slides/slide406.xml"/><Relationship Id="rId413" Type="http://schemas.openxmlformats.org/officeDocument/2006/relationships/slide" Target="slides/slide407.xml"/><Relationship Id="rId414" Type="http://schemas.openxmlformats.org/officeDocument/2006/relationships/slide" Target="slides/slide408.xml"/><Relationship Id="rId415" Type="http://schemas.openxmlformats.org/officeDocument/2006/relationships/slide" Target="slides/slide409.xml"/><Relationship Id="rId416" Type="http://schemas.openxmlformats.org/officeDocument/2006/relationships/slide" Target="slides/slide410.xml"/><Relationship Id="rId417" Type="http://schemas.openxmlformats.org/officeDocument/2006/relationships/slide" Target="slides/slide411.xml"/><Relationship Id="rId418" Type="http://schemas.openxmlformats.org/officeDocument/2006/relationships/slide" Target="slides/slide412.xml"/><Relationship Id="rId419" Type="http://schemas.openxmlformats.org/officeDocument/2006/relationships/slide" Target="slides/slide413.xml"/><Relationship Id="rId420" Type="http://schemas.openxmlformats.org/officeDocument/2006/relationships/slide" Target="slides/slide414.xml"/><Relationship Id="rId421" Type="http://schemas.openxmlformats.org/officeDocument/2006/relationships/slide" Target="slides/slide415.xml"/><Relationship Id="rId422" Type="http://schemas.openxmlformats.org/officeDocument/2006/relationships/slide" Target="slides/slide416.xml"/><Relationship Id="rId423" Type="http://schemas.openxmlformats.org/officeDocument/2006/relationships/slide" Target="slides/slide417.xml"/><Relationship Id="rId424" Type="http://schemas.openxmlformats.org/officeDocument/2006/relationships/slide" Target="slides/slide418.xml"/><Relationship Id="rId425" Type="http://schemas.openxmlformats.org/officeDocument/2006/relationships/slide" Target="slides/slide419.xml"/><Relationship Id="rId426" Type="http://schemas.openxmlformats.org/officeDocument/2006/relationships/slide" Target="slides/slide420.xml"/><Relationship Id="rId427" Type="http://schemas.openxmlformats.org/officeDocument/2006/relationships/slide" Target="slides/slide421.xml"/><Relationship Id="rId428" Type="http://schemas.openxmlformats.org/officeDocument/2006/relationships/slide" Target="slides/slide422.xml"/><Relationship Id="rId429" Type="http://schemas.openxmlformats.org/officeDocument/2006/relationships/slide" Target="slides/slide423.xml"/><Relationship Id="rId430" Type="http://schemas.openxmlformats.org/officeDocument/2006/relationships/slide" Target="slides/slide424.xml"/><Relationship Id="rId431" Type="http://schemas.openxmlformats.org/officeDocument/2006/relationships/slide" Target="slides/slide425.xml"/><Relationship Id="rId432" Type="http://schemas.openxmlformats.org/officeDocument/2006/relationships/slide" Target="slides/slide426.xml"/><Relationship Id="rId433" Type="http://schemas.openxmlformats.org/officeDocument/2006/relationships/slide" Target="slides/slide427.xml"/><Relationship Id="rId434" Type="http://schemas.openxmlformats.org/officeDocument/2006/relationships/slide" Target="slides/slide428.xml"/><Relationship Id="rId435" Type="http://schemas.openxmlformats.org/officeDocument/2006/relationships/slide" Target="slides/slide429.xml"/><Relationship Id="rId436" Type="http://schemas.openxmlformats.org/officeDocument/2006/relationships/slide" Target="slides/slide430.xml"/><Relationship Id="rId437" Type="http://schemas.openxmlformats.org/officeDocument/2006/relationships/slide" Target="slides/slide431.xml"/><Relationship Id="rId438" Type="http://schemas.openxmlformats.org/officeDocument/2006/relationships/slide" Target="slides/slide432.xml"/><Relationship Id="rId439" Type="http://schemas.openxmlformats.org/officeDocument/2006/relationships/slide" Target="slides/slide433.xml"/><Relationship Id="rId440" Type="http://schemas.openxmlformats.org/officeDocument/2006/relationships/slide" Target="slides/slide434.xml"/><Relationship Id="rId441" Type="http://schemas.openxmlformats.org/officeDocument/2006/relationships/slide" Target="slides/slide435.xml"/><Relationship Id="rId442" Type="http://schemas.openxmlformats.org/officeDocument/2006/relationships/slide" Target="slides/slide436.xml"/><Relationship Id="rId443" Type="http://schemas.openxmlformats.org/officeDocument/2006/relationships/slide" Target="slides/slide437.xml"/><Relationship Id="rId444" Type="http://schemas.openxmlformats.org/officeDocument/2006/relationships/slide" Target="slides/slide438.xml"/><Relationship Id="rId445" Type="http://schemas.openxmlformats.org/officeDocument/2006/relationships/slide" Target="slides/slide439.xml"/><Relationship Id="rId446" Type="http://schemas.openxmlformats.org/officeDocument/2006/relationships/slide" Target="slides/slide440.xml"/><Relationship Id="rId447" Type="http://schemas.openxmlformats.org/officeDocument/2006/relationships/slide" Target="slides/slide441.xml"/><Relationship Id="rId448" Type="http://schemas.openxmlformats.org/officeDocument/2006/relationships/slide" Target="slides/slide442.xml"/><Relationship Id="rId449" Type="http://schemas.openxmlformats.org/officeDocument/2006/relationships/slide" Target="slides/slide443.xml"/><Relationship Id="rId450" Type="http://schemas.openxmlformats.org/officeDocument/2006/relationships/slide" Target="slides/slide444.xml"/><Relationship Id="rId451" Type="http://schemas.openxmlformats.org/officeDocument/2006/relationships/slide" Target="slides/slide445.xml"/><Relationship Id="rId452" Type="http://schemas.openxmlformats.org/officeDocument/2006/relationships/slide" Target="slides/slide446.xml"/><Relationship Id="rId453" Type="http://schemas.openxmlformats.org/officeDocument/2006/relationships/slide" Target="slides/slide447.xml"/><Relationship Id="rId454" Type="http://schemas.openxmlformats.org/officeDocument/2006/relationships/slide" Target="slides/slide448.xml"/><Relationship Id="rId455" Type="http://schemas.openxmlformats.org/officeDocument/2006/relationships/slide" Target="slides/slide449.xml"/><Relationship Id="rId456" Type="http://schemas.openxmlformats.org/officeDocument/2006/relationships/slide" Target="slides/slide450.xml"/><Relationship Id="rId457" Type="http://schemas.openxmlformats.org/officeDocument/2006/relationships/slide" Target="slides/slide451.xml"/><Relationship Id="rId458" Type="http://schemas.openxmlformats.org/officeDocument/2006/relationships/slide" Target="slides/slide452.xml"/><Relationship Id="rId459" Type="http://schemas.openxmlformats.org/officeDocument/2006/relationships/slide" Target="slides/slide453.xml"/><Relationship Id="rId460" Type="http://schemas.openxmlformats.org/officeDocument/2006/relationships/slide" Target="slides/slide454.xml"/><Relationship Id="rId461" Type="http://schemas.openxmlformats.org/officeDocument/2006/relationships/slide" Target="slides/slide455.xml"/><Relationship Id="rId462" Type="http://schemas.openxmlformats.org/officeDocument/2006/relationships/slide" Target="slides/slide456.xml"/><Relationship Id="rId463" Type="http://schemas.openxmlformats.org/officeDocument/2006/relationships/slide" Target="slides/slide457.xml"/><Relationship Id="rId464" Type="http://schemas.openxmlformats.org/officeDocument/2006/relationships/slide" Target="slides/slide458.xml"/><Relationship Id="rId465" Type="http://schemas.openxmlformats.org/officeDocument/2006/relationships/slide" Target="slides/slide459.xml"/><Relationship Id="rId466" Type="http://schemas.openxmlformats.org/officeDocument/2006/relationships/slide" Target="slides/slide460.xml"/><Relationship Id="rId467" Type="http://schemas.openxmlformats.org/officeDocument/2006/relationships/slide" Target="slides/slide461.xml"/><Relationship Id="rId468" Type="http://schemas.openxmlformats.org/officeDocument/2006/relationships/slide" Target="slides/slide462.xml"/><Relationship Id="rId469" Type="http://schemas.openxmlformats.org/officeDocument/2006/relationships/slide" Target="slides/slide463.xml"/><Relationship Id="rId470" Type="http://schemas.openxmlformats.org/officeDocument/2006/relationships/slide" Target="slides/slide464.xml"/><Relationship Id="rId471" Type="http://schemas.openxmlformats.org/officeDocument/2006/relationships/slide" Target="slides/slide465.xml"/><Relationship Id="rId472" Type="http://schemas.openxmlformats.org/officeDocument/2006/relationships/slide" Target="slides/slide466.xml"/><Relationship Id="rId473" Type="http://schemas.openxmlformats.org/officeDocument/2006/relationships/slide" Target="slides/slide467.xml"/><Relationship Id="rId474" Type="http://schemas.openxmlformats.org/officeDocument/2006/relationships/slide" Target="slides/slide468.xml"/><Relationship Id="rId475" Type="http://schemas.openxmlformats.org/officeDocument/2006/relationships/slide" Target="slides/slide469.xml"/><Relationship Id="rId476" Type="http://schemas.openxmlformats.org/officeDocument/2006/relationships/slide" Target="slides/slide470.xml"/><Relationship Id="rId477" Type="http://schemas.openxmlformats.org/officeDocument/2006/relationships/slide" Target="slides/slide471.xml"/><Relationship Id="rId478" Type="http://schemas.openxmlformats.org/officeDocument/2006/relationships/slide" Target="slides/slide472.xml"/><Relationship Id="rId479" Type="http://schemas.openxmlformats.org/officeDocument/2006/relationships/slide" Target="slides/slide473.xml"/><Relationship Id="rId480" Type="http://schemas.openxmlformats.org/officeDocument/2006/relationships/slide" Target="slides/slide474.xml"/><Relationship Id="rId481" Type="http://schemas.openxmlformats.org/officeDocument/2006/relationships/slide" Target="slides/slide475.xml"/><Relationship Id="rId482" Type="http://schemas.openxmlformats.org/officeDocument/2006/relationships/slide" Target="slides/slide476.xml"/><Relationship Id="rId483" Type="http://schemas.openxmlformats.org/officeDocument/2006/relationships/slide" Target="slides/slide477.xml"/><Relationship Id="rId484" Type="http://schemas.openxmlformats.org/officeDocument/2006/relationships/slide" Target="slides/slide478.xml"/><Relationship Id="rId485" Type="http://schemas.openxmlformats.org/officeDocument/2006/relationships/slide" Target="slides/slide479.xml"/><Relationship Id="rId486" Type="http://schemas.openxmlformats.org/officeDocument/2006/relationships/slide" Target="slides/slide480.xml"/><Relationship Id="rId487" Type="http://schemas.openxmlformats.org/officeDocument/2006/relationships/slide" Target="slides/slide481.xml"/><Relationship Id="rId488" Type="http://schemas.openxmlformats.org/officeDocument/2006/relationships/slide" Target="slides/slide482.xml"/><Relationship Id="rId489" Type="http://schemas.openxmlformats.org/officeDocument/2006/relationships/slide" Target="slides/slide483.xml"/><Relationship Id="rId490" Type="http://schemas.openxmlformats.org/officeDocument/2006/relationships/slide" Target="slides/slide484.xml"/><Relationship Id="rId491" Type="http://schemas.openxmlformats.org/officeDocument/2006/relationships/slide" Target="slides/slide485.xml"/><Relationship Id="rId492" Type="http://schemas.openxmlformats.org/officeDocument/2006/relationships/slide" Target="slides/slide486.xml"/><Relationship Id="rId493" Type="http://schemas.openxmlformats.org/officeDocument/2006/relationships/slide" Target="slides/slide487.xml"/><Relationship Id="rId494" Type="http://schemas.openxmlformats.org/officeDocument/2006/relationships/slide" Target="slides/slide488.xml"/><Relationship Id="rId495" Type="http://schemas.openxmlformats.org/officeDocument/2006/relationships/slide" Target="slides/slide489.xml"/><Relationship Id="rId496" Type="http://schemas.openxmlformats.org/officeDocument/2006/relationships/slide" Target="slides/slide490.xml"/><Relationship Id="rId497" Type="http://schemas.openxmlformats.org/officeDocument/2006/relationships/slide" Target="slides/slide491.xml"/><Relationship Id="rId498" Type="http://schemas.openxmlformats.org/officeDocument/2006/relationships/slide" Target="slides/slide492.xml"/><Relationship Id="rId499" Type="http://schemas.openxmlformats.org/officeDocument/2006/relationships/slide" Target="slides/slide493.xml"/><Relationship Id="rId500" Type="http://schemas.openxmlformats.org/officeDocument/2006/relationships/slide" Target="slides/slide494.xml"/><Relationship Id="rId501" Type="http://schemas.openxmlformats.org/officeDocument/2006/relationships/slide" Target="slides/slide495.xml"/><Relationship Id="rId502" Type="http://schemas.openxmlformats.org/officeDocument/2006/relationships/slide" Target="slides/slide496.xml"/><Relationship Id="rId503" Type="http://schemas.openxmlformats.org/officeDocument/2006/relationships/slide" Target="slides/slide497.xml"/><Relationship Id="rId504" Type="http://schemas.openxmlformats.org/officeDocument/2006/relationships/slide" Target="slides/slide498.xml"/><Relationship Id="rId505" Type="http://schemas.openxmlformats.org/officeDocument/2006/relationships/slide" Target="slides/slide499.xml"/><Relationship Id="rId506" Type="http://schemas.openxmlformats.org/officeDocument/2006/relationships/slide" Target="slides/slide500.xml"/><Relationship Id="rId507" Type="http://schemas.openxmlformats.org/officeDocument/2006/relationships/slide" Target="slides/slide501.xml"/><Relationship Id="rId508" Type="http://schemas.openxmlformats.org/officeDocument/2006/relationships/slide" Target="slides/slide502.xml"/><Relationship Id="rId509" Type="http://schemas.openxmlformats.org/officeDocument/2006/relationships/slide" Target="slides/slide503.xml"/><Relationship Id="rId510" Type="http://schemas.openxmlformats.org/officeDocument/2006/relationships/slide" Target="slides/slide504.xml"/><Relationship Id="rId511" Type="http://schemas.openxmlformats.org/officeDocument/2006/relationships/slide" Target="slides/slide505.xml"/><Relationship Id="rId512" Type="http://schemas.openxmlformats.org/officeDocument/2006/relationships/slide" Target="slides/slide506.xml"/><Relationship Id="rId513" Type="http://schemas.openxmlformats.org/officeDocument/2006/relationships/slide" Target="slides/slide507.xml"/><Relationship Id="rId514" Type="http://schemas.openxmlformats.org/officeDocument/2006/relationships/slide" Target="slides/slide508.xml"/><Relationship Id="rId515" Type="http://schemas.openxmlformats.org/officeDocument/2006/relationships/slide" Target="slides/slide509.xml"/><Relationship Id="rId516" Type="http://schemas.openxmlformats.org/officeDocument/2006/relationships/slide" Target="slides/slide510.xml"/><Relationship Id="rId517" Type="http://schemas.openxmlformats.org/officeDocument/2006/relationships/slide" Target="slides/slide511.xml"/><Relationship Id="rId518" Type="http://schemas.openxmlformats.org/officeDocument/2006/relationships/slide" Target="slides/slide512.xml"/><Relationship Id="rId519" Type="http://schemas.openxmlformats.org/officeDocument/2006/relationships/slide" Target="slides/slide513.xml"/><Relationship Id="rId520" Type="http://schemas.openxmlformats.org/officeDocument/2006/relationships/slide" Target="slides/slide514.xml"/><Relationship Id="rId521" Type="http://schemas.openxmlformats.org/officeDocument/2006/relationships/slide" Target="slides/slide515.xml"/><Relationship Id="rId522" Type="http://schemas.openxmlformats.org/officeDocument/2006/relationships/slide" Target="slides/slide516.xml"/><Relationship Id="rId523" Type="http://schemas.openxmlformats.org/officeDocument/2006/relationships/slide" Target="slides/slide517.xml"/><Relationship Id="rId524" Type="http://schemas.openxmlformats.org/officeDocument/2006/relationships/slide" Target="slides/slide518.xml"/><Relationship Id="rId525" Type="http://schemas.openxmlformats.org/officeDocument/2006/relationships/slide" Target="slides/slide519.xml"/><Relationship Id="rId526" Type="http://schemas.openxmlformats.org/officeDocument/2006/relationships/slide" Target="slides/slide520.xml"/><Relationship Id="rId527" Type="http://schemas.openxmlformats.org/officeDocument/2006/relationships/slide" Target="slides/slide521.xml"/><Relationship Id="rId528" Type="http://schemas.openxmlformats.org/officeDocument/2006/relationships/slide" Target="slides/slide522.xml"/><Relationship Id="rId529" Type="http://schemas.openxmlformats.org/officeDocument/2006/relationships/slide" Target="slides/slide523.xml"/><Relationship Id="rId530" Type="http://schemas.openxmlformats.org/officeDocument/2006/relationships/slide" Target="slides/slide524.xml"/><Relationship Id="rId531" Type="http://schemas.openxmlformats.org/officeDocument/2006/relationships/slide" Target="slides/slide525.xml"/><Relationship Id="rId532" Type="http://schemas.openxmlformats.org/officeDocument/2006/relationships/slide" Target="slides/slide526.xml"/><Relationship Id="rId533" Type="http://schemas.openxmlformats.org/officeDocument/2006/relationships/slide" Target="slides/slide527.xml"/><Relationship Id="rId534" Type="http://schemas.openxmlformats.org/officeDocument/2006/relationships/slide" Target="slides/slide528.xml"/><Relationship Id="rId535" Type="http://schemas.openxmlformats.org/officeDocument/2006/relationships/slide" Target="slides/slide529.xml"/><Relationship Id="rId536" Type="http://schemas.openxmlformats.org/officeDocument/2006/relationships/slide" Target="slides/slide530.xml"/><Relationship Id="rId537" Type="http://schemas.openxmlformats.org/officeDocument/2006/relationships/slide" Target="slides/slide531.xml"/><Relationship Id="rId538" Type="http://schemas.openxmlformats.org/officeDocument/2006/relationships/slide" Target="slides/slide532.xml"/><Relationship Id="rId539" Type="http://schemas.openxmlformats.org/officeDocument/2006/relationships/slide" Target="slides/slide533.xml"/><Relationship Id="rId540" Type="http://schemas.openxmlformats.org/officeDocument/2006/relationships/slide" Target="slides/slide534.xml"/><Relationship Id="rId541" Type="http://schemas.openxmlformats.org/officeDocument/2006/relationships/slide" Target="slides/slide535.xml"/><Relationship Id="rId542" Type="http://schemas.openxmlformats.org/officeDocument/2006/relationships/slide" Target="slides/slide536.xml"/><Relationship Id="rId543" Type="http://schemas.openxmlformats.org/officeDocument/2006/relationships/slide" Target="slides/slide537.xml"/><Relationship Id="rId544" Type="http://schemas.openxmlformats.org/officeDocument/2006/relationships/slide" Target="slides/slide538.xml"/><Relationship Id="rId545" Type="http://schemas.openxmlformats.org/officeDocument/2006/relationships/slide" Target="slides/slide539.xml"/><Relationship Id="rId546" Type="http://schemas.openxmlformats.org/officeDocument/2006/relationships/slide" Target="slides/slide540.xml"/><Relationship Id="rId547" Type="http://schemas.openxmlformats.org/officeDocument/2006/relationships/slide" Target="slides/slide541.xml"/><Relationship Id="rId548" Type="http://schemas.openxmlformats.org/officeDocument/2006/relationships/slide" Target="slides/slide542.xml"/><Relationship Id="rId549" Type="http://schemas.openxmlformats.org/officeDocument/2006/relationships/slide" Target="slides/slide543.xml"/><Relationship Id="rId550" Type="http://schemas.openxmlformats.org/officeDocument/2006/relationships/slide" Target="slides/slide544.xml"/><Relationship Id="rId551" Type="http://schemas.openxmlformats.org/officeDocument/2006/relationships/slide" Target="slides/slide545.xml"/><Relationship Id="rId552" Type="http://schemas.openxmlformats.org/officeDocument/2006/relationships/slide" Target="slides/slide546.xml"/><Relationship Id="rId553" Type="http://schemas.openxmlformats.org/officeDocument/2006/relationships/slide" Target="slides/slide547.xml"/><Relationship Id="rId554" Type="http://schemas.openxmlformats.org/officeDocument/2006/relationships/slide" Target="slides/slide548.xml"/><Relationship Id="rId555" Type="http://schemas.openxmlformats.org/officeDocument/2006/relationships/slide" Target="slides/slide549.xml"/><Relationship Id="rId556" Type="http://schemas.openxmlformats.org/officeDocument/2006/relationships/slide" Target="slides/slide550.xml"/><Relationship Id="rId557" Type="http://schemas.openxmlformats.org/officeDocument/2006/relationships/slide" Target="slides/slide551.xml"/><Relationship Id="rId558" Type="http://schemas.openxmlformats.org/officeDocument/2006/relationships/slide" Target="slides/slide552.xml"/><Relationship Id="rId559" Type="http://schemas.openxmlformats.org/officeDocument/2006/relationships/slide" Target="slides/slide553.xml"/><Relationship Id="rId560" Type="http://schemas.openxmlformats.org/officeDocument/2006/relationships/slide" Target="slides/slide554.xml"/><Relationship Id="rId561" Type="http://schemas.openxmlformats.org/officeDocument/2006/relationships/slide" Target="slides/slide555.xml"/><Relationship Id="rId562" Type="http://schemas.openxmlformats.org/officeDocument/2006/relationships/slide" Target="slides/slide556.xml"/><Relationship Id="rId563" Type="http://schemas.openxmlformats.org/officeDocument/2006/relationships/slide" Target="slides/slide557.xml"/><Relationship Id="rId564" Type="http://schemas.openxmlformats.org/officeDocument/2006/relationships/slide" Target="slides/slide558.xml"/><Relationship Id="rId565" Type="http://schemas.openxmlformats.org/officeDocument/2006/relationships/slide" Target="slides/slide559.xml"/><Relationship Id="rId566" Type="http://schemas.openxmlformats.org/officeDocument/2006/relationships/slide" Target="slides/slide560.xml"/><Relationship Id="rId567" Type="http://schemas.openxmlformats.org/officeDocument/2006/relationships/slide" Target="slides/slide561.xml"/><Relationship Id="rId568" Type="http://schemas.openxmlformats.org/officeDocument/2006/relationships/slide" Target="slides/slide562.xml"/><Relationship Id="rId569" Type="http://schemas.openxmlformats.org/officeDocument/2006/relationships/slide" Target="slides/slide563.xml"/><Relationship Id="rId570" Type="http://schemas.openxmlformats.org/officeDocument/2006/relationships/slide" Target="slides/slide564.xml"/><Relationship Id="rId571" Type="http://schemas.openxmlformats.org/officeDocument/2006/relationships/slide" Target="slides/slide565.xml"/><Relationship Id="rId572" Type="http://schemas.openxmlformats.org/officeDocument/2006/relationships/slide" Target="slides/slide566.xml"/><Relationship Id="rId573" Type="http://schemas.openxmlformats.org/officeDocument/2006/relationships/slide" Target="slides/slide567.xml"/><Relationship Id="rId574" Type="http://schemas.openxmlformats.org/officeDocument/2006/relationships/slide" Target="slides/slide568.xml"/><Relationship Id="rId575" Type="http://schemas.openxmlformats.org/officeDocument/2006/relationships/slide" Target="slides/slide569.xml"/><Relationship Id="rId576" Type="http://schemas.openxmlformats.org/officeDocument/2006/relationships/slide" Target="slides/slide570.xml"/><Relationship Id="rId577" Type="http://schemas.openxmlformats.org/officeDocument/2006/relationships/slide" Target="slides/slide571.xml"/><Relationship Id="rId578" Type="http://schemas.openxmlformats.org/officeDocument/2006/relationships/slide" Target="slides/slide572.xml"/><Relationship Id="rId579" Type="http://schemas.openxmlformats.org/officeDocument/2006/relationships/slide" Target="slides/slide573.xml"/><Relationship Id="rId580" Type="http://schemas.openxmlformats.org/officeDocument/2006/relationships/slide" Target="slides/slide574.xml"/><Relationship Id="rId581" Type="http://schemas.openxmlformats.org/officeDocument/2006/relationships/slide" Target="slides/slide575.xml"/><Relationship Id="rId582" Type="http://schemas.openxmlformats.org/officeDocument/2006/relationships/slide" Target="slides/slide576.xml"/><Relationship Id="rId583" Type="http://schemas.openxmlformats.org/officeDocument/2006/relationships/slide" Target="slides/slide577.xml"/><Relationship Id="rId584" Type="http://schemas.openxmlformats.org/officeDocument/2006/relationships/slide" Target="slides/slide578.xml"/><Relationship Id="rId585" Type="http://schemas.openxmlformats.org/officeDocument/2006/relationships/slide" Target="slides/slide579.xml"/><Relationship Id="rId586" Type="http://schemas.openxmlformats.org/officeDocument/2006/relationships/slide" Target="slides/slide580.xml"/><Relationship Id="rId587" Type="http://schemas.openxmlformats.org/officeDocument/2006/relationships/slide" Target="slides/slide581.xml"/><Relationship Id="rId588" Type="http://schemas.openxmlformats.org/officeDocument/2006/relationships/slide" Target="slides/slide582.xml"/><Relationship Id="rId589" Type="http://schemas.openxmlformats.org/officeDocument/2006/relationships/slide" Target="slides/slide583.xml"/><Relationship Id="rId590" Type="http://schemas.openxmlformats.org/officeDocument/2006/relationships/slide" Target="slides/slide584.xml"/><Relationship Id="rId591" Type="http://schemas.openxmlformats.org/officeDocument/2006/relationships/slide" Target="slides/slide585.xml"/><Relationship Id="rId592" Type="http://schemas.openxmlformats.org/officeDocument/2006/relationships/slide" Target="slides/slide586.xml"/><Relationship Id="rId593" Type="http://schemas.openxmlformats.org/officeDocument/2006/relationships/slide" Target="slides/slide587.xml"/><Relationship Id="rId594" Type="http://schemas.openxmlformats.org/officeDocument/2006/relationships/slide" Target="slides/slide588.xml"/><Relationship Id="rId595" Type="http://schemas.openxmlformats.org/officeDocument/2006/relationships/slide" Target="slides/slide589.xml"/><Relationship Id="rId596" Type="http://schemas.openxmlformats.org/officeDocument/2006/relationships/slide" Target="slides/slide590.xml"/><Relationship Id="rId597" Type="http://schemas.openxmlformats.org/officeDocument/2006/relationships/slide" Target="slides/slide591.xml"/><Relationship Id="rId598" Type="http://schemas.openxmlformats.org/officeDocument/2006/relationships/slide" Target="slides/slide592.xml"/><Relationship Id="rId599" Type="http://schemas.openxmlformats.org/officeDocument/2006/relationships/slide" Target="slides/slide593.xml"/><Relationship Id="rId600" Type="http://schemas.openxmlformats.org/officeDocument/2006/relationships/slide" Target="slides/slide594.xml"/><Relationship Id="rId601" Type="http://schemas.openxmlformats.org/officeDocument/2006/relationships/slide" Target="slides/slide595.xml"/><Relationship Id="rId602" Type="http://schemas.openxmlformats.org/officeDocument/2006/relationships/slide" Target="slides/slide596.xml"/><Relationship Id="rId603" Type="http://schemas.openxmlformats.org/officeDocument/2006/relationships/slide" Target="slides/slide597.xml"/><Relationship Id="rId604" Type="http://schemas.openxmlformats.org/officeDocument/2006/relationships/slide" Target="slides/slide598.xml"/><Relationship Id="rId605" Type="http://schemas.openxmlformats.org/officeDocument/2006/relationships/slide" Target="slides/slide599.xml"/><Relationship Id="rId606" Type="http://schemas.openxmlformats.org/officeDocument/2006/relationships/slide" Target="slides/slide600.xml"/><Relationship Id="rId607" Type="http://schemas.openxmlformats.org/officeDocument/2006/relationships/slide" Target="slides/slide601.xml"/><Relationship Id="rId608" Type="http://schemas.openxmlformats.org/officeDocument/2006/relationships/slide" Target="slides/slide602.xml"/><Relationship Id="rId609" Type="http://schemas.openxmlformats.org/officeDocument/2006/relationships/slide" Target="slides/slide603.xml"/><Relationship Id="rId610" Type="http://schemas.openxmlformats.org/officeDocument/2006/relationships/slide" Target="slides/slide604.xml"/><Relationship Id="rId611" Type="http://schemas.openxmlformats.org/officeDocument/2006/relationships/slide" Target="slides/slide605.xml"/><Relationship Id="rId612" Type="http://schemas.openxmlformats.org/officeDocument/2006/relationships/slide" Target="slides/slide606.xml"/><Relationship Id="rId613" Type="http://schemas.openxmlformats.org/officeDocument/2006/relationships/slide" Target="slides/slide607.xml"/><Relationship Id="rId614" Type="http://schemas.openxmlformats.org/officeDocument/2006/relationships/slide" Target="slides/slide608.xml"/><Relationship Id="rId615" Type="http://schemas.openxmlformats.org/officeDocument/2006/relationships/slide" Target="slides/slide609.xml"/><Relationship Id="rId616" Type="http://schemas.openxmlformats.org/officeDocument/2006/relationships/slide" Target="slides/slide610.xml"/><Relationship Id="rId617" Type="http://schemas.openxmlformats.org/officeDocument/2006/relationships/slide" Target="slides/slide611.xml"/><Relationship Id="rId618" Type="http://schemas.openxmlformats.org/officeDocument/2006/relationships/slide" Target="slides/slide612.xml"/><Relationship Id="rId619" Type="http://schemas.openxmlformats.org/officeDocument/2006/relationships/slide" Target="slides/slide613.xml"/><Relationship Id="rId620" Type="http://schemas.openxmlformats.org/officeDocument/2006/relationships/slide" Target="slides/slide614.xml"/><Relationship Id="rId621" Type="http://schemas.openxmlformats.org/officeDocument/2006/relationships/slide" Target="slides/slide615.xml"/><Relationship Id="rId622" Type="http://schemas.openxmlformats.org/officeDocument/2006/relationships/slide" Target="slides/slide616.xml"/><Relationship Id="rId623" Type="http://schemas.openxmlformats.org/officeDocument/2006/relationships/slide" Target="slides/slide617.xml"/><Relationship Id="rId624" Type="http://schemas.openxmlformats.org/officeDocument/2006/relationships/slide" Target="slides/slide618.xml"/><Relationship Id="rId625" Type="http://schemas.openxmlformats.org/officeDocument/2006/relationships/slide" Target="slides/slide619.xml"/><Relationship Id="rId626" Type="http://schemas.openxmlformats.org/officeDocument/2006/relationships/slide" Target="slides/slide620.xml"/><Relationship Id="rId627" Type="http://schemas.openxmlformats.org/officeDocument/2006/relationships/slide" Target="slides/slide621.xml"/><Relationship Id="rId628" Type="http://schemas.openxmlformats.org/officeDocument/2006/relationships/slide" Target="slides/slide622.xml"/><Relationship Id="rId629" Type="http://schemas.openxmlformats.org/officeDocument/2006/relationships/slide" Target="slides/slide623.xml"/><Relationship Id="rId630" Type="http://schemas.openxmlformats.org/officeDocument/2006/relationships/slide" Target="slides/slide624.xml"/><Relationship Id="rId631" Type="http://schemas.openxmlformats.org/officeDocument/2006/relationships/slide" Target="slides/slide625.xml"/><Relationship Id="rId632" Type="http://schemas.openxmlformats.org/officeDocument/2006/relationships/slide" Target="slides/slide626.xml"/><Relationship Id="rId633" Type="http://schemas.openxmlformats.org/officeDocument/2006/relationships/slide" Target="slides/slide627.xml"/><Relationship Id="rId634" Type="http://schemas.openxmlformats.org/officeDocument/2006/relationships/slide" Target="slides/slide628.xml"/><Relationship Id="rId635" Type="http://schemas.openxmlformats.org/officeDocument/2006/relationships/slide" Target="slides/slide629.xml"/><Relationship Id="rId636" Type="http://schemas.openxmlformats.org/officeDocument/2006/relationships/slide" Target="slides/slide630.xml"/><Relationship Id="rId637" Type="http://schemas.openxmlformats.org/officeDocument/2006/relationships/slide" Target="slides/slide631.xml"/><Relationship Id="rId638" Type="http://schemas.openxmlformats.org/officeDocument/2006/relationships/slide" Target="slides/slide632.xml"/><Relationship Id="rId639" Type="http://schemas.openxmlformats.org/officeDocument/2006/relationships/slide" Target="slides/slide633.xml"/><Relationship Id="rId640" Type="http://schemas.openxmlformats.org/officeDocument/2006/relationships/slide" Target="slides/slide634.xml"/><Relationship Id="rId641" Type="http://schemas.openxmlformats.org/officeDocument/2006/relationships/slide" Target="slides/slide635.xml"/><Relationship Id="rId642" Type="http://schemas.openxmlformats.org/officeDocument/2006/relationships/slide" Target="slides/slide636.xml"/><Relationship Id="rId643" Type="http://schemas.openxmlformats.org/officeDocument/2006/relationships/slide" Target="slides/slide637.xml"/><Relationship Id="rId644" Type="http://schemas.openxmlformats.org/officeDocument/2006/relationships/slide" Target="slides/slide638.xml"/><Relationship Id="rId645" Type="http://schemas.openxmlformats.org/officeDocument/2006/relationships/slide" Target="slides/slide639.xml"/><Relationship Id="rId646" Type="http://schemas.openxmlformats.org/officeDocument/2006/relationships/slide" Target="slides/slide640.xml"/><Relationship Id="rId647" Type="http://schemas.openxmlformats.org/officeDocument/2006/relationships/slide" Target="slides/slide641.xml"/><Relationship Id="rId648" Type="http://schemas.openxmlformats.org/officeDocument/2006/relationships/slide" Target="slides/slide642.xml"/><Relationship Id="rId649" Type="http://schemas.openxmlformats.org/officeDocument/2006/relationships/slide" Target="slides/slide643.xml"/><Relationship Id="rId650" Type="http://schemas.openxmlformats.org/officeDocument/2006/relationships/slide" Target="slides/slide644.xml"/><Relationship Id="rId651" Type="http://schemas.openxmlformats.org/officeDocument/2006/relationships/slide" Target="slides/slide645.xml"/><Relationship Id="rId652" Type="http://schemas.openxmlformats.org/officeDocument/2006/relationships/slide" Target="slides/slide646.xml"/><Relationship Id="rId653" Type="http://schemas.openxmlformats.org/officeDocument/2006/relationships/slide" Target="slides/slide647.xml"/><Relationship Id="rId654" Type="http://schemas.openxmlformats.org/officeDocument/2006/relationships/slide" Target="slides/slide648.xml"/><Relationship Id="rId655" Type="http://schemas.openxmlformats.org/officeDocument/2006/relationships/slide" Target="slides/slide649.xml"/><Relationship Id="rId656" Type="http://schemas.openxmlformats.org/officeDocument/2006/relationships/slide" Target="slides/slide650.xml"/><Relationship Id="rId657" Type="http://schemas.openxmlformats.org/officeDocument/2006/relationships/slide" Target="slides/slide651.xml"/><Relationship Id="rId658" Type="http://schemas.openxmlformats.org/officeDocument/2006/relationships/slide" Target="slides/slide652.xml"/><Relationship Id="rId659" Type="http://schemas.openxmlformats.org/officeDocument/2006/relationships/slide" Target="slides/slide653.xml"/><Relationship Id="rId660" Type="http://schemas.openxmlformats.org/officeDocument/2006/relationships/slide" Target="slides/slide654.xml"/><Relationship Id="rId661" Type="http://schemas.openxmlformats.org/officeDocument/2006/relationships/slide" Target="slides/slide655.xml"/><Relationship Id="rId662" Type="http://schemas.openxmlformats.org/officeDocument/2006/relationships/slide" Target="slides/slide656.xml"/><Relationship Id="rId663" Type="http://schemas.openxmlformats.org/officeDocument/2006/relationships/slide" Target="slides/slide657.xml"/><Relationship Id="rId664" Type="http://schemas.openxmlformats.org/officeDocument/2006/relationships/slide" Target="slides/slide658.xml"/><Relationship Id="rId665" Type="http://schemas.openxmlformats.org/officeDocument/2006/relationships/slide" Target="slides/slide659.xml"/><Relationship Id="rId666" Type="http://schemas.openxmlformats.org/officeDocument/2006/relationships/slide" Target="slides/slide660.xml"/><Relationship Id="rId667" Type="http://schemas.openxmlformats.org/officeDocument/2006/relationships/slide" Target="slides/slide661.xml"/><Relationship Id="rId668" Type="http://schemas.openxmlformats.org/officeDocument/2006/relationships/slide" Target="slides/slide662.xml"/><Relationship Id="rId669" Type="http://schemas.openxmlformats.org/officeDocument/2006/relationships/slide" Target="slides/slide663.xml"/><Relationship Id="rId670" Type="http://schemas.openxmlformats.org/officeDocument/2006/relationships/slide" Target="slides/slide664.xml"/><Relationship Id="rId671" Type="http://schemas.openxmlformats.org/officeDocument/2006/relationships/slide" Target="slides/slide665.xml"/><Relationship Id="rId672" Type="http://schemas.openxmlformats.org/officeDocument/2006/relationships/slide" Target="slides/slide666.xml"/><Relationship Id="rId673" Type="http://schemas.openxmlformats.org/officeDocument/2006/relationships/slide" Target="slides/slide667.xml"/><Relationship Id="rId674" Type="http://schemas.openxmlformats.org/officeDocument/2006/relationships/slide" Target="slides/slide668.xml"/><Relationship Id="rId675" Type="http://schemas.openxmlformats.org/officeDocument/2006/relationships/slide" Target="slides/slide669.xml"/><Relationship Id="rId676" Type="http://schemas.openxmlformats.org/officeDocument/2006/relationships/slide" Target="slides/slide670.xml"/><Relationship Id="rId677" Type="http://schemas.openxmlformats.org/officeDocument/2006/relationships/slide" Target="slides/slide671.xml"/><Relationship Id="rId678" Type="http://schemas.openxmlformats.org/officeDocument/2006/relationships/slide" Target="slides/slide672.xml"/><Relationship Id="rId679" Type="http://schemas.openxmlformats.org/officeDocument/2006/relationships/slide" Target="slides/slide673.xml"/><Relationship Id="rId680" Type="http://schemas.openxmlformats.org/officeDocument/2006/relationships/slide" Target="slides/slide674.xml"/><Relationship Id="rId681" Type="http://schemas.openxmlformats.org/officeDocument/2006/relationships/slide" Target="slides/slide67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"/>
            <a:ext cx="1828800" cy="182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3200"/>
            <a:ext cx="8229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777764"/>
                </a:solidFill>
              </a:defRPr>
            </a:pPr>
            <a:r>
              <a:t>Dua Abu Hamza Thumali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229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>
                <a:solidFill>
                  <a:srgbClr val="898989"/>
                </a:solidFill>
                <a:latin typeface="Sheherazade"/>
              </a:defRPr>
            </a:pPr>
            <a:r>
              <a:t>إِلٰهِيْ لَاتُؤَدِّبْنِيْ بِعُقُوبَتِكَ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لَا الَّذِيْ أَحْسَنَ اسْتَغْنىٰ عَنْ عَوْنِكَ وَرَحْمَتِكَ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lal ladhī aḥsanastaghnā `an `awnika waraḥmatik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Neither he who has done righteous deeds can dispense with Your aid and mercy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تُؤَاخِذْنِيْ بِأَسْوَءِ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tu-ākhidhnī bi-aswa-i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punish me for the worst of my deed.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 كَرَمَكَ يَجِلُّ عَنْ مُجَازَاةِ الْمُذْنِبِينَ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 karamaka yajillu `an mujāzātil mudhnibīn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Your generosity is too great to be compared to the penalty of the guilty,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وَحِلْمَكَ يَكْبُرُ عَنْ مُكَافَاةِ الْمُقَصِّرِينَ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waḥilmaka yakburu `an mukāfātil muqaṣṣirīn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tolerance is too immense to be compared to the punishment of the negligent.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يَا سَيِّدِيْ عَائِذٌ بِفَضْلِكَ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 yā sayyidī `ā-idhun bifaḍlik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I, O my Chief, am seeking refuge with Your benevolence,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هَارِبٌ مِنْكَ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hāribun minka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fleeing from You towards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مُتَنَجِّزٌ مَا وَعَدْتَ مِنَ الصَّفْحِ عَمَّنْ أَحْسَنَ بِكَ ظَنًّا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mutanajjizun mā wa`adta minaṣ ṣafḥi `amman aḥsana bika ẓannā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hoping for the amnesty that You have promised to confer upon one who keeps good idea about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أَنَا يَا رَبِّ وَمَا خَطَرِيْ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ana yā rabbi wamā khaṭarī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am I? O Lord! What importance do I have?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هَبْنِيْ بِفَضْلِكَ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habnī bifaḍlik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me a favor out of Your benevolence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وَتَصَدَّقْ عَلَيَّ بِعَفْوِكَ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wataṣaddaq `alayya bi`afwik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be charitable to me by means of pardoning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 رَبِّ جَلِّلْنِيْ بِسِتْرِكَ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 rabbi jallinī bisitrik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Lord! Cover me with Your protective covering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الَّذِيْ أَسَاءَ وَاجْتَرَأَ عَلَيْكَ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walal ladhī asā-a wajtara-a `alayk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nor can he who did evildoings, dare to challenge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وَاعْفُ عَنْ تَوْبِيخِيْ بِكَرَمِ وَجْهِكَ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wa`fu `an tawbīkhī bikarami wajhik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overlook reproaching me out of the generosity of Your 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فَلَوِ اطَّلَعَ الْيَوْمَ عَلَى ذَنْبِىْ غَيْرُكَ مَا فَعَلْتُهُ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falawiṭṭala`al yawma `alā dhanbī ghayruka mā fa`altuh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fact, if anyone other than You has watched me while committing these sins, I may not commit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وَلَوْ خِفْتُ تَعْجِيلَ الْعُقُوبَةِ لَاجْتَنَبْتُهُ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walaw khiftu ta`jīlal `uqūbati lajtanabtuh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Had I anticipated immediateness of punishment, I might have avoided doing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لَا لِأَنَّكَ أَهْوَنُ النَّاظِرِينَ إِلَيَّ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lā li-annaka ahwanun nāẓirīna ilayy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Yet, this does not mean that You are the least important of those who watch over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وَأَخَفُّ الْمُطَّلِعِينَ عَلَيَّ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wa-akhafful muṭṭali`īna `alayy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 You are the least weighty of those who observe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بَلْ لِأَنَّكَ يَا رَبِّ خَيْرُ السَّاتِرِينَ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bal li-annaka yā rabbi khayrus sātirīn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Rather, this is because You, O my Lord, are the best of those who cover up (one’s defects],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وَأَحْكَمُ الْحَاكِمِيْنَ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wa-aḥkamul ḥākimīn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wisest of those who judge,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وَأَكْرَمُ الْأَكْرَمِيْنَ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wa-akramul akramīn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most generous of those who act generously,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سَتَّارُ الْعُيُوبِ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sattārul `uyūb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concealer of defects,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غَفَّارُ الذُّنُوبِ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ghaffārudh dhunūb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Forgiver of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وَلَمْ يُرْضِكَ خَرَجَ عَنْ قُدْرَتِكَ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walam yur-ḍika kharaja `an qudratik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did not arrive at Your pleasure find an exit out of Your power.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عَلَّامُ الْغُيُوبِ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`allāmul ghuyūb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Knower of the unseen.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تَسْتُرُ الذَّنْبَ بِكَرَمِكَ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tasturudh dhanba bikaramik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conceal the defects out of Your liberality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وَتُؤَخِّرُ الْعُقُوبَةَ بِحِلْمِكَ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watu-akhhirul `uqūbata biḥilmik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put off punishment because of Your forbearance.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فَلَكَ الْحَمْدُ عَلَى حِلْمِكَ بَعْدَ عِلْمِكَ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falakal ḥamdu `alā ḥilmika ba`da `ilmik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Hence, all praise be to You, for You act tolerably although You have full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وَعَلَى عَفْوِكَ بَعْدَ قُدْرَتِكَ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wa`alā `afwika ba`da qudratik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for Your pardon even though You have the absolute authority.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وَيَحْمِلُنِيْ وَيُجَرِّئُنِيْ عَلَى مَعْصِيَتِكَ حِلْمُكَ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wayaḥmilunī wayujarri-unī `alā ma`ṣiyatika ḥilmuka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Your forbearance with me that gives me latitude and makes me dare to break Your laws.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وَيَدْعُونِيْ إِلٰى قِلَّةِ الْحَيَاءِ سِتْرُكَ عَلَيَّ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wayad`ūnī ilā qillatil ḥayā-i sitruka `alayy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Your concealing my faults that makes me act shamelessly before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وَيُسْرِعُنِيْ إِلٰى التَّوَثُّبِ عَلَى مَحَارِمِكَ مَعْرِفَتِيْ بِسَعَةِ رَحْمَتِكَ وَعَظِيمِ عَفْوِكَ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wayusri`unī ilat tawathhubi `alā maḥārimika ma`rifatī bisa`ati raḥmatika wa`aẓīmi `afwik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my acquaintance with the broadness of Your mercy and the magnitude of Your pardon that make me hurry to violate that which You have deemed forbidden.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حَلِيمُ يَا كَرِيمُ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ḥalīmu yā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Indulgent! O Compassionate!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حَيُّ يَا قَيُّومُ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ḥayyu yā qayyūm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Ever-living! O Self-subsistent!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Repeat this phrase as many times as possible in one breath: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غَافِرَ الذَّنْبِ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ghāfiradh dhanb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Forgiver of sins!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قَابِلَ التَّوْبِ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qābilat tawb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Accepter of repentance!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عَظِيمَ الْمَنِّ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`aẓīmal mann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Owner of matchless bounties!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قَدِيمَ الْإِحْسَانِ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qadīmal iḥsān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has been doing favors since eternity!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سِتْرُكَ الْجَمِيلُ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sitrukal jamīl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magnificent concealment (of one’s faults)?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عَفْوُكَ الْجَلِيلُ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`afwukal jalīl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irreversible pardon?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فَرَجُكَ الْقَرِيبُ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farajukal qarīb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abrupt relief?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غِيَاثُكَ السَّرِيعُ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ghiyāthukas sarī`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immediate aid?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رَحْمَتُكَ الْوَاسِعَةُ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raḥmatukal wāsi`ah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boundless mercy?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عَطَايَاكَ الْفَاضِلَةُ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`aṭāyākal fāḍilah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overflowing gifts?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مَوَاهِبُكَ الْهَنِيئَةُ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mawāhibukal hanī-ah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are Your pleasant endowments?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صَنَائِعُكَ السَّنِيَّةُ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ṣanā-i`ukas saniyyah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are Your beautiful benefits?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فَضْلُكَ الْعَظِيمُ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faḍlukal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outstanding grace?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مَنُّكَ الْجَسِيمُ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mannukal jasīm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are Your giant bounties?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إِحْسَانُكَ الْقَدِيمُ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iḥsānukal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are Your eternal favors?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أَيْنَ كَرَمُكَ يَا كَرِيمُ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ayna karamuka yā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Where is Your generous liberality? O Generous Giver!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بِهِ وَبِمُحَمَّدٍ وَ آلِ مُحَمَّدٍ فَاسْتَنْقِذْنِي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bihi wabimuḥammadin wa āli muḥammadin fastanqidhnī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Your name and in the name of Muhammad and the Household of Muhammad, save me!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وَبِرَحْمَتِكَ فَخَلِّصْنِي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wabiraḥmatika fakhalliṣnī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the name of Your mercy, deliver me!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مُحْسِنُ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muḥsin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All-benevolent!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مُجْمِلُ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mujmil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All-beneficent!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80260"/>
            <a:ext cx="82296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3600">
                <a:solidFill>
                  <a:srgbClr val="3E5E5C"/>
                </a:solidFill>
              </a:defRPr>
            </a:pPr>
            <a:r>
              <a:t>Then continue...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مُنْعِمُ يَا مُفْضِلُ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mun`imu yā mufḍil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All-gracious! O All-compassionate!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لَسْتُ أَتَّكِلُ فِيْ النَّجَاةِ مِنْ عِقَابِكَ عَلَى أَعْمَالِنَا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lastu attakilu fin najāti min `iqābika `alā a`mālinā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my salvation from Your punishment, I do not rely upon my deeds;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بَلْ بِفَضْلِكَ عَلَيْنَا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bal bifaḍlika `alaynā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rather, I depend on Your liberal generosity to 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لِأَنَّكَ أَهْلُ التَّقْوٰى وَأَهْلُ الْمَغْفِرَةِ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li-annaka ahlut taqwā wa-ahlul maghfirah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because You are verily the Lord of righteousness and the Lord of forgiveness.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تُبْدِئُ بِالْإِحْسَانِ نِعَمًا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tubdi-u bil iḥsāni ni`amā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take the initiative in doing good out of Your graciousness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وَتَعْفُوْ عَنِ الذَّنْبِ كَرَمًا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wata`fū `anidh dhanbi karamā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overlook the sins out of Your generosity.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فَمَا نَدْرِيْ مَا نَشْكُرُ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famā nadrī mā nashkur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thus do not know which of Your graces we should thank: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أَجَمِيلَ مَا تَنْشُرُ أَمْ قَبِيحَ مَا تَسْتُرُ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ajamīla mā tanshuru am qabīḥa mā tastur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should it be the handsome elegance that you spread over us, or our offensive deeds that you conceal?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أَمْ عَظِيمَ مَا أَبْلَيْتَ وَأَوْلَيْتَ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am `aẓīma mā ablayta wa-awlayt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 should it be the fabulous favor that You grant and present,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أَمْ كَثِيرَ مَا مِنْهُ نَجَّيْتَ وَعَافَيْتَ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am kathīra mā minhu najjayta wa`āfayt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 the numerous misfortunes from which You have saved and relieved?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بِكَ عَرَفْتُكَ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bika `araftuk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Through You have I known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حَبِيبَ مَنْ تَحَبَّبَ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ḥabība man taḥabbaba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Beloved of those who endear themselves to Him!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وَيَا قُرَّةَ عَيْنِ مَنْ لاَذَ بِكَ وَانْقَطَعَ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wayā qurrata `ayni man lādha bika wanqaṭa`a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delight of the eyes of those who resort to Him and communicate Him incessantly!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أَنْتَ الْمُحْسِنُ وَنَحْنُ الْمُسِيئُونَ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antal muḥsinu wanaḥnul musī-ūn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are the All-benevolent and we are the malevolent.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فَتَجَاوَزْ يَا رَبِّ عَنْ قَبِيحِ مَا عِنْدَنَا بِجَمِيلِ مَا عِنْدَكَ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fatajāwaz yā rabbi `an qabīḥi mā `indanā bijamīli mā `indak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overlook, O Lord, the offensive that we hold by means of the good that You hold.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وَأَيُّ جَهْلٍ يَا رَبِّ لَايَسَعُهُ جُودُكَ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wa-ayyu jahlin yā rabbi lāyasa`uhu jūduk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There is not definitely any foolishness that can be uncovered by Your liberality.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أَيُّ زَمَانٍ أَطْوَلُ مِنْ أَنَاتِكَ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ayyu zamānin aṭwalu min anātik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There is no period that may be longer than Your tolerance.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قَدْرُ أَعْمَالِنَا فِيْ جَنْبِ نِعَمِكَ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qadru a`mālinā fī janbi ni`amik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value remains for our deeds if compared to Your favors?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وَكَيْفَ نَسْتَكْثِرُ أَعْمَالًا نُقَابِلُ بِهَا كَرَمَكَ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wakayfa nastakthiru a`mālan nuqābilu bihā karamak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 can we ever deem much any deeds if compared to Your generosity?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بَلْ كَيْفَ يَضِيقُ عَلَى الْمُذْنِبِينَ مَا وَسِعَهُمْ مِنْ 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bal kayfa yaḍīqu `alal mudhnibīna mā wasi`ahum min 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Moreover, how may Your broad mercy be narrow for the guilty?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وَاسِعَ الْمَغْفِرَةِ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wāsi`al maghfirah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Extensive Forgiver!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وَأَنْتَ دَلَلْتَنِيْ عَلَيْكَ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wa-anta dalaltanī `alayk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showed me the way to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بَاسِطَ الْيَدَيْنِ بِالرَّحْمَةِ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bāsiṭal yadayni birraḥmah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extends both hands with mercy!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فَوَعِزَّتِكَ يَا سَيِّدِيْ لَوْ نَهَرْتَنِيْ مَا بَرِحْتُ مِنْ بَابِكَ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fawa`izzatika yā sayyidī law nahar-tanī mā bariḥtu min bābik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By Your Majesty I swear, O my Lord,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كَفَفْتُ عَنْ تَمَلُّقِكَ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kafaftu `an tamalluqik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even if you chide me, I shall never leave Your Door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لِمَا انْتَهىٰ إِلَيَّ مِنَ الْمَعْرِفَةِ بِجُودِكَ وَكَرَمِكَ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limantahā ilayya minal ma`rifati bijūdika wakaramik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shall never stop flattering You!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وَأَنْتَ الْفَاعِلُ لِمَا تَشَاءُ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wa-antal fā`ilu limā tashā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This is because I have full acquaintance with Your (indescribable) generosity and bounty.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تُعَذِّبُ مَنْ تَشَاءُ بِمَا تَشَاءُ كَيْفَ تَشَاءُ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tu`adhhibu man tashā-u bimā tashā-u kayfa tashā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 do whatever You will.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وَتَرْحَمُ مَنْ تَشَاءُ بِمَا تَشَاءُ كَيْفَ تَشَاءُ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watar-ḥamu man tashā-u bimā tashā-u kayfa tashā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punish whomsoever You want however You want by whatever means You want.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لَا تُسْأَلُ عَنْ فِعْلِكَ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lā tus-alu `an fi`lik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have mercy upon whomsoever You want however You want by whatever means You want.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تُنَازَعُ فِيْ مُلْكِكَ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tunāza`u fī mulkik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None is supposed to interrogate You for whatever You do,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تُشَارَكُ فِيْ أَمْرِكَ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tushāraku fī amrik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non can ever contend with You about Your authority,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وَدَعَوْتَنِيْ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wada`awtanī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invited me to come towards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تُضَادُّ فِيْ حُكْمِكَ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tuḍāddu fī ḥukmik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none can ever have a share in that which You hold,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يَعْتَرِضُ عَلَيْكَ أَحَدٌ فِيْ تَدْبِيرِكَ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ya`tariḍu `alayka aḥadun fī tadbīrik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none can ever object to Your decisions,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لَكَ الْخَلْقُ وَالْأَمْرُ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lakal khalqu wal-amr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none can ever protest against that which You administer.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تَبَارَكَ اللَّهُ رَبُّ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tabārakallāhu rabbul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 alone are creation and determination.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رَبِّ هٰذَا مَقَامُ مَنْ لاَذَ 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rabbi hādhā maqāmu man lādha 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Blessed be Allah, the Lord of the worlds.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وَاسْتَجَارَ بِكَرَمِكَ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wastajāra bikaramik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Lord, this is the manner of one who seeks Your shelter,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وَأَلِفَ إِحْسَانَكَ وَنِعَمَكَ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wa-alifa iḥsānaka wani`amak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resorts to Your liberality,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وَأَنْتَ الْجَوَادُ الَّذِيْ لَايَضِيقُ عَفْوُكَ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wa-antal jawādul ladhī lāyaḍīqu `afwuk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has been accustomed to be included with Your benevolence and graciousness.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يَنْقُصُ فَضْلُكَ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yanquṣu faḍluk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are certainly the All-munificent Whose amnesty never shrinks,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تَقِلُّ رَحْمَتُكَ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taqillu raḥmatuk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Whose favor never reduces,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وَلَوْلَا أَنْتَ لَمْ أَدْرِ مَا أَنْتَ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walawlā anta lam adri mā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Had it been not for You, I would have never known who You 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تَوَثَّقْنَا مِنْكَ بِالصَّفْحِ الْقَدِيمِ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tawathhaqnā minka biṣṣafḥil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Whose mercy never diminishes.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وَالْفَضْلِ الْعَظِيمِ وَالرَّحْمَةِ الْوَاسِعَةِ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walfaḍlil `aẓīmi war raḥmatil wāsi`ah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have full confidence in You on account of Your eternal habit of pardons,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أَفَتُرَاكَ يَا رَبِّ تُخْلِفُ ظُنُونَنَا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afaturāka yā rabbi tukhlifu ẓunūnanā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boundless kindness, and limitless mercy.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تُخَيِّبُ آمَالَنَا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tukhayyibu-āmālanā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Is it ever expectable, O Lord, that You may disappoint us or may act on the contrary of our expectations?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كَلَّا يَا كَرِيمُ فَلَيْسَ هٰذَا ظَنُّنَا 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kallā yā karīmu falaysa hādhā ẓannunā 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No, never. O Compassionate! This is neither our idea about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هٰذَا فِيكَ طَمَعُنَا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hādhā fīka ṭama`unā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nor our desire from You!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رَبِّ إِنَّ لَنَا فِيكَ أَمَلًا طَوِيلًا كَثِيرًا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rabbi inna lanā fīka amalan ṭawīlan kathīrā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Lord, verily we have hope, big and large, in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 لَنَا فِيكَ رَجَاءً عَظِيمًا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 lanā fīka rajā-an `aẓīmā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we have great expectation in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عَصَيْنَاكَ وَنَحْنُ نَرْجُوْ أَنْ تَسْتُرَ عَلَيْنَا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`aṣaynāka wanaḥnu nar-jū an tastura `alaynā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Albeit that we have disobeyed You, we still hope that You will cover our faults.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وَدَعَوْنَاكَ وَنَحْنُ نَرْجُوْ أَنْ تَسْتَجِيبَ لَنَا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wada`awnāka wanaḥnu nar-jū an tastajība lanā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have prayed You hoping that You will respond to 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اَللَّهُمَّ صَلِّ عَلَى مُحَمَّدٍ وَ آلِ مُحَمَّدٍ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ṣalli `alā muḥammadin wa āli muḥammad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O' Allāh send Your blessings on Muhammad and the family of Muhammad.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اَلْحَمْدُ لِلّٰهِ الَّذِيْ أَدْعُوهُ فَيُجِيبُنِي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ḥamdu lillāhil ladhī ad`ūhu fayujībunī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 gives answer to me whenever I pray Him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فَحَقِّقْ رَجَاءَنَا مَوْلاَنَا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faḥaqqiq rajā-anā mawlānā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give success to our hopes, O our Lord!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فَقَدْ عَلِمْنَا مَا نَسْتَوْجِبُ بِأَعْمَالِنَا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faqad `alimnā mā nastawjibu bi-a`mālinā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now know for sure what we deserve in exchange of our deeds.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وَلٰكِنْ عِلْمُكَ فِينَا وَعِلْمُنَا بِأَنَّكَ لَاتَصْرِفُنَا عَنْكَ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walākin `ilmuka fīnā wa`ilmunā bi-annaka lātaṣrifunā `ank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Yet, Your knowledge about us and our knowledge that You shall never let us down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حَثَّنَا عَلَى الرَّغْبَةِ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ḥathhanā `alar raghbati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urged us to desire for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كُنَّا غَيْرَ مُسْتَوْجِبِينَ لِرَحْمَتِكَ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kunnā ghayra mustawjibīna liraḥmatik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even if we do not deserve Your mercy.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فَأَنْتَ أَهْلٌ أَنْ تَجُودَ عَلَيْنَا وَعَلَى الْمُذْنِبِينَ بِفَضْلِ سَعَتِكَ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fa-anta ahlun an tajūda `alaynā wa`alal mudhnibīna bifaḍli sa`atik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However, You are the worthiest of conferring upon us and upon the guilty with the grace of Your broad benevolence.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فَامْنُنْ عَلَيْنَا بِمَا أَنْتَ أَهْلُهُ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famnun `alaynā bimā anta ahluh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confer upon us with that of which You are worthy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وَجُدْ عَلَيْنَا فَإِنَّا مُحْتَاجُونَ إِلٰى نَيْلِكَ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wajud `alaynā fa-innā muḥtājūna ilā naylik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act generously towards us, for we are in need for Your conferral.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غَفَّارُ بِنُوْرِكَ اهْتَدَيْنَا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ghaffāru binūrikahtadaynā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Oft-Forgiving, in Your light have we found the right path,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وَبِفَضْلِكَ اسْتَغْنَيْنَا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wabifaḍlikastaghnaynā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due to Your favor have we dispensed with the others,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كُنْتُ بَطِيئًا حِيْنَ يَدْعُونِي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kuntu baṭī-an ḥīna yad`ūnī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although I am slow whenever He invites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وَبِنِعْمَتِكَ أَصْبَحْنَا وَأَمْسَيْنَا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wabini`matika aṣbaḥnā wa-amsaynā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grace have we experienced in morns and eves.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ذُنُوبُنَا بَيْنَ يَدَيْكَ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dhunūbunā bayna yadayk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Our sins are before You;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نَسْتَغْفِرُكَ اللَّهُمَّ مِنْهَا وَنَتُوبُ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nastaghfirukallāhumma minhā wanatūbu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beseech You, O Allah, to forgive them and we repent before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تَتَحَبَّبُ إِلَيْنَا بِالنِّعَمِ وَنُعَارِضُكَ بِالذُّنُوبِ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tataḥabbabu ilaynā binni`ami wanu`āriḍuka bidhhunūb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Whilst You show affection to us through Your graces, we take ourselves away from You through our sins.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خَيْرُكَ إِلَيْنَا نَازِلٌ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khayruka ilaynā nāzil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good descend upon 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وَشَرُّنَا إِلَيْكَ صَاعِدٌ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washarrunā ilayka ṣā`id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our evildoing ascends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وَلَمْ يَزَلْ وَلَا يَزَالُ مَلَكٌ كَرِيمٌ يَأْتِيكَ عَنَّا بِعَمَلٍ قَبِيحٍ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walam yazal walā yazālu malakun karīmun ya-tīka `annā bi`amalin qabīḥ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Albeit that a noble angel always carries to You our offensive deeds,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فَلَا يَمْنَعُكَ ذٰلِكَ مِنْ أَنْ تَحُوْطَنَا بِنِعَمِكَ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falā yamna`uka dhālika min an taḥūṭanā bini`amik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this has never made you stop encompassing us with Your graces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وَتَتَفَضَّلَ عَلَيْنَا بِآلاَئِكَ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watatafaḍḍala `alaynā bi-ālā-ik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conferring upon us your elegances.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فَسُبْحَانَكَ مَا أَحْلَمَكَ وَأَعْظَمَكَ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fasubḥānaka mā aḥlamaka wa-a`ẓamak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Glory be to You! How Forbearing, Magnificent,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أَسْأَلُهُ فَيُعْطِينِي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as-aluhu fayu`ṭīnī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 gives me whenever I ask Him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وَأَكْرَمَكَ مُبْدِئًا وَمُعِيدًا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wa-akramaka mubdi-an wamu`īdā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Generous You are at all times!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تَقَدَّسَتْ أَسْمَاؤُكَ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taqaddasat asma-uk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Sacred be Your Names.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وَجَلَّ ثَنَاؤُكَ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wajalla thana-uk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Grand be Your praise.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وَكَرُمَ صَنَائِعُكَ وَفِعَالُكَ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wakaruma ṣanā-i`uka wafi`āluk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Munificent be Your deeds and acts.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أَنْتَ إِلٰهِيْ أَوْسَعُ فَضْلًا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anta ilāhī awsa`u faḍlā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You, O my God, are too expansive in graciousness and too great in forbearance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وَأَعْظَمُ حِلْمًا مِنْ أَنْ تُقَايِسَنِيْ بِفِعْلِيْ وَخَطِيئَتِيْ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wa-a`ẓamu ḥilman min an tuqāyisanī bifi`lī wakhaṭī-atī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punish me for my evildoings and sins.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فَالْعَفْوَ الْعَفْوَ الْعَفْوَ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fal`afwal `afwal `afw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(Here I am asking for) Amnesty! Amnesty! Amnesty!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سَيِّدِيْ سَيِّدِيْ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sayyidī sayyidī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Lord! O my Lord! O my Lord!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اشْغَلْنَا بِذِكْرِكَ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allāhummashghalnā bidhikrik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cause us to be engaged with mentioning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وَأَعِذْنَا مِنْ سَخَطِكَ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wa-a`idhnā min sakhaṭik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save us from Your wrath,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كُنْتُ بَخِيلًا حِيْنَ يَسْتَقْرِضُنِي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kuntu bakhīlan ḥīna yastaqriḍunī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although I become close-fisted when He asks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وَأَجِرْنَا مِنْ عَذَابِكَ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wa-ajir-nā min `adhābik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deliver us from Your torture,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وَارْزُقْنَا مِنْ مَوَاهِبِكَ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war-zuqnā min mawāhibik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us Your donations,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وَأَنْعِمْ عَلَيْنَا مِنْ فَضْلِكَ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wa-an`im `alaynā min faḍlik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confer upon us with Your grace,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وَارْزُقْنَا حَجَّ بَيْتِكَ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war-zuqnā ḥajja baytik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provide us the opportunity to go on pilgrimage to Your House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وَزِيَارَةَ قَبْرِ نَبِيِّكَ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waziyārata qabri nabiyyik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to visit the tomb of Your Prophet,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صَلَوَاتُكَ وَرَحْمَتُكَ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ṣalawātuka waraḥmatuk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may Your blessings,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وَمَغْفِرَتُكَ وَرِضْوَانُكَ عَلَيْهِ وَعَلَى أَهْلِ بَيْتِهِ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wamaghfiratuka wariḍwānuka `alayhi wa`alā ahli baytih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forgiveness, and pleasure be upon him and his Household.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قَرِيبٌ مُجِيبٌ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qarībun mujīb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 are nigh and ready to answer.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وَارْزُقْنَا عَمَلًا بِطَاعَتِكَ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war-zuqnā `amalan biṭā`atik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 us with acting upon the obedience to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وَتَوَفَّنَا عَلَى مِلَّتِكَ وَسُنَّةِ نَبِيِّكَ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watawaffanā `alā millatika wasunnati nabiyyik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receive us following the rule of You and Your Prophet,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أُنَادِيهِ كُلَّمَا شِئْتُ لِحَاجَتِيْ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unādīhi kullamā shi-tu liḥājatī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Whom I call whenever I need something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صَلَّى اللَّهُ عَلَيْهِ وَعَلَى آلِهِ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ṣallallāhu `alayhi wa`alā-ālih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blessings of Allah be on him and on his Household.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اغْفِرْ لِيْ وَلِوَالِدَيَّ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allāhummaghfir lī waliwālidayy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forgive me and my parents,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وَارْحَمْهُمَا كَمَا رَبَّيَانِيْ صَغِيرًا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war-ḥamhumā kamā rabbayānī ṣaghīrā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have mercy on them as they cared for me when I was little.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اِجْزِهِمَا بِالْإِحْسَانِ إِحْسَانًا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ijzihimā bil iḥsāni iḥsānā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Reward them generously for their good deeds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وَبِالسَّيِّئاتِ غُفْرَانًا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wabissayyi-āti ghufrānā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forgive their sins.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اغْفِرْ لِلْمُؤْمِنِيْنَ وَالْمُؤْمِنَاتِ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allāhummaghfir lilmu-minīna walmu-mināt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forgive the faithful men and women,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اَلْأَحْيَاءِ مِنْهُمْ وَالْأَمْوَاتِ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aḥyā-i minhum wal-amwāt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 they alive or dead,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وَتَابِعْ بَيْنَنَا وَبَيْنَهُمْ بِالْخَيْرَاتِ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watābi` baynanā wabaynahum bil khayrāt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join us together in bliss and happiness.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اغْفِرْ لِحَيِّنَا وَمَيِّتِنَا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allāhummaghfir liḥayyinā wamayyitinā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forgive our living and dead persons,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وَشَاهِدِنَا وَغَائِبِنَا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washāhidinā waghā-ibinā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our present and absent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وَأَخْلُوْ بِهِ حَيْثُ شِئْتُ لِسِرِّى بِغَيْرِ شَفِيعٍ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wa-akhlū bihi ḥaythu shi-tu lisirrī bighayri shafī`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Whom I secretly converse whenever I want without need for an intercessor;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ذَكَرِنَا وَأُنْثَانَا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dhakarinā wa-unthānā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our male and female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صَغِيرِنَا وَكَبِيرِنَا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ṣaghīrinā wakabīrinā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our infants and adults,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حُرِّنَا وَمَمْلُوكِنَا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ḥurrinā wamamlūkinā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our free ones and slaves.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كَذَبَ الْعَادِلُونَ بِاللَّهِ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kadhabal `ādilūna billāh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Liars are those who ascribe rivals to Allah;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وَضَلُّوْا ضَلالًا بَعِيدًا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waḍallū ḍalālan ba`īdā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they have wandered far astray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وَخَسِرُوْا خُسْرَانًا مُبِينًا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wakhasirū khusrānan mubīnā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they will have suffered a manifest loss.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اَللَّهُمَّ صَلِّ عَلَى مُحَمَّدٍ وَ آلِ مُحَمَّدٍ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ṣalli `alā muḥammadin wa āli muḥammad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send blessings to Muhammad and the Household of Muhammad,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وَاخْتِمْ لِيْ بِخَيْرٍ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wakhtim lī bikhayr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seal my life with decency,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وَاكْفِنِيْ مَا أَهَمَّنِيْ مِنْ أَمْرِ دُنْيَايَ وَ آخِرَتِيْ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wakfinī mā ahammanī min amri dunyāya wa ākhiratī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help me overcome all that which aggrieves me in this world as well as the Hereafter,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تُسَلِّطْ عَلَيَّ مَنْ لَايَرْحَمُنِي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tusalliṭ `alayya man lāyar-ḥamunī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let him who does not have mercy upon me prevail on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فَيَقْضِيْ لِيْ حَاجَتِيْ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fayaqḍī lī ḥājatī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 thus grants my need.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عَلَيَّ مِنْكَ وَاقِيَةً بَاقِيَةً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`alayya minka wāqiyatan bāqiyah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always keep on me an everlasting, protective covering,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تَسْلُبْنِيْ صَالِحَ مَا أَنْعَمْتَ بِهِ عَلَيَّ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taslubnī ṣāliḥa mā an`amta bihi `alayy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divest me of the well-mannered graces that You have conferred upon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وَارْزُقْنِيْ مِنْ فَضْلِكَ رِزْقًا وَاسِعًا حَلالًا طَيِّبًا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war-zuqnī min faḍlika rizqan wāsi`an ḥalālan ṭayyibā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provide me, out of Your grace, with lawfully gotten, delightful sustenance.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احْرُسْنِيْ بِحَرَاسَتِكَ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allāhummaḥrusnī biḥarāsatik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keep me under Your alert surveillance,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وَاحْفَظْنِيْ بِحِفْظِكَ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waḥfaẓnī biḥifẓik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me with Your support,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وَاكْلَأْنِيْ بِكَلاءَتِكَ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wakla-nī bikalā-atik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take care of me with Your comprehensive care,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وَارْزُقْنِيْ حَجَّ بَيْتِكَ الْحَرَامِ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war-zuqnī ḥajja baytikal ḥarām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opportunity to go on pilgrimage to Your Holy House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فِيْ عَامِنَا هٰذَا وَفِيْ كُلِّ عَامٍ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fī `āminā hādhā wafī kulli `ām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this year as well as all coming years,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وَزِيَارَةَ قَبْرِ نَبِيِّكَ وَالْأَئِمَّةِ عَلَيْهِمُ السَّلامُ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waziyārata qabri nabiyyika wal-a-immati `alayhimus salām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to go on pilgrimage to the tombs of Your Prophet and the Imams, peace be upon them,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تُخْلِنِيْ يَا رَبِّ مِنْ تِلْكَ الْمَشَاهِدِ الشَّرِيفَةِ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tukhlinī yā rabbi min tilkal mashāhidish sharīfah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deprive me, O Lord, of such honorable scenes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اَلْحَمْدُ لِلّٰهِ الَّذِيْ لَاأَدْعُوْ غَيْرَهُ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ḥamdu lillāhil ladhī lā-ad`ū ghayrah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other than Whom I never pray,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وَالْمَوَاقِفِ الْكَرِيمَةِ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walmawāqifil karīmah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noble situations.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تُبْ عَلَيَّ حَتَّىٰ لَاأَعْصِيَكَ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tub `alayya ḥattā lā-a`ṣiyak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accept my repentance so that I will not disobey you ever again,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وَأَلْهِمْنِيْ الْخَيْرَ وَالْعَمَلَ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wa-alhimnil khayra wal`amala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inspire me with goodness, good-doing,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وَخَشْيَتَكَ بِاللَّيْلِ وَالنَّهَارِ مَا أَبْقَيْتَنِي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wakhashyataka billlayli wan nahāri mā abqaytanī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fear of You all over day and night as long as You keep me alive.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worlds!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كُلَّمَا قُلْتُ قَدْ تَهَيَّأْتُ وَتَعَبَّأْتُ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kullamā qultu qad tahayya-tu wata`abba-t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each time I decide to prepare and ready myself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وَقُمْتُ لِلصَّلاةِ بَيْنَ يَدَيْكَ وَنَاجَيْتُكَ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waqumtu liṣṣalāti bayna yadayka wanājaytuk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 offering prayers before You and conversing confidentially with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أَلْقَيْتَ عَلَيَّ نُعَاسًا إِذَا أَنَا صَلَّيْتُ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alqayta `alayya nu`āsan idhā ana ṣallayt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throw on me slumber whenever I stand for prayer;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وَسَلَبْتَنِيْ مُنَاجَاتَكَ إِذَا أَنَا نَاجَيْتُ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wasalabtanī munājātaka idhā ana nājayt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thus, You deprive me of conversing with You confidentially whenever I try so.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مَالِيْ كُلَّمَا قُلْتُ قَدْ صَلُحَتْ سَرِيرَتِيْ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mālī kullamā qultu qad ṣaluḥat sarīratī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is the wrong with me? Whenever I feel that my inner self has become decent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وَلَوْ دَعَوْتُ غَيْرَهُ لَمْ يَسْتَجِبْ لِيْ دُعَائِي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walaw da`awtu ghayrahu lam yastajib lī du`ā-ī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even if I pray anyone else, he shall never be able to respond to my prayer.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وَقَرُبَ مِنْ مَجَالِسِ التَّوَّابِينَ مَجْلِسِي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waqaruba min majālisit tawwābīna majlisī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that my session has become similar to the sessions of those who turn much to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عَرَضَتْ لِيْ بَلِيَّةٌ أَزَالَتْ قَدَمِيْ وَحَالَتْ بَيْنِيْ وَبَيْنَ خِدْمَتِكَ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`araḍat lī baliyyatun azālat qadamī waḥālat baynī wabayna khidmatik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 misfortune would inflict me, causing my feet to be shaken, and standing against my showing servitude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لَعَلَّكَ عَنْ بَابِكَ طَرَدْتَنِي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la`allaka `an bābika ṭaradtanī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perhaps You have pushed me away from Your door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وَعَنْ خِدْمَتِكَ نَحَّيْتَنِي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wa`an khidmatika naḥḥaytanī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 have dismissed me from Your service!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رَأَيْتَنِيْ مُسْتَخِفًّا بِحَقِّكَ فَأَقْصَيْتَنِي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ra-aytanī mustakhiffan biḥaqqika fa-aqṣaytanī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noticed that I belittled the duties that You have made incumbent upon me, and You thus set me aside!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رَأَيْتَنِيْ مُعْرِضًا عَنْكَ فَقَلَيْتَنِي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ra-aytanī mu`riḍan `anka faqalaytanī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seen me turning away from You and thus You have turned away from me!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وَجَدْتَنِيْ فِيْ مَقَامِ الْكَاذِبِينَ فَرَفَضْتَنِي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wajadtanī fī maqāmil kādhibīna farafaḍtanī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found me in the manner of the liars and thus You have rejected me!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رَأَيْتَنِيْ غَيْرَ شَاكِرٍ لِنَعْمَائِكَ فَحَرَمْتَنِي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ra-aytanī ghayra shākirin lina`mā-ika faḥaramtanī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observed me showing no gratitude for Your graces and thus You have deprived me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فَقَدْتَنِيْ مِنْ مَجَالِسِ الْعُلَمَاءِ فَخَذَلْتَنِي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faqadtanī min majālisil `ulamā-i fakhadhaltanī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not found me in the meetings of the scholars and thus You have let me down!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رَأَيْتَنِيْ فِيْ الْغَافِلِينَ فَمِنْ رَحْمَتِكَ آيَسْتَنِي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ra-aytanī fil ghāfilīna famin raḥmatika-āyastanī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seen me among the inattentive ones and thus You have made me despair of Your mercy!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لَاأَرْجُوْ غَيْرَهُ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lā-ar-jū ghayrah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for other than Whom I do not hope,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رَأَيْتَنِيْ آلِفَ مَجَالِسِ الْبَطَّالِينَ فَبَيْنِيْ وَبَيْنَهُمْ خَلَّيْتَنِي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ra-aytanī-ālifa majālisil baṭṭālīna fabaynī wabaynahum khallaytanī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found me fond of the sessions of the wrongdoers and thus You have referred me to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لَمْ تُحِبَّ أَنْ تَسْمَعَ دُعَائِي فَبَاعَدْتَنِي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lam tuḥibba an tasma`a du`ā-ī fabā`adtanī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not willed to hear my prayers and thus You have kept me away from You!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بِجُرْمِيْ وَجَرِيرَتِيْ كَافَيْتَنِي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bijur-mī wajarīratī kāfaytanī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punished me for my offenses and sins!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لَعَلَّكَ بِقِلَّةِ حَيَائِي مِنْكَ جَازَيْتَنِي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la`allaka biqillati ḥayā-ī minka jāzaytanī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Or, perhaps, You have penalized me for my shamelessness!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فَإِنْ عَفَوْتَ يَا رَبِّ فَطَالَمَا عَفَوْتَ عَنِ الْمُذْنِبِينَ قَبْلِيْ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 `afawta yā rabbi faṭālamā `afawta `anil mudhnibīna qablī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If You forgive me, O Lord, then You have occasionally forgiven the sinners like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لِأَنَّ كَرَمَكَ أَىْ رَبِّ يَجِلُّ عَنْ مُكَافَاةِ الْمُقَصِّرِينَ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li-anna karamaka ā rabbi yajillu `an mukāfātil muqaṣṣirīn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because Your compassion, O my Lord, is too great to be compared to the punishment of the negligent.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عَائِذٌ بِفَضْلِكَ هَارِبٌ مِنْكَ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 `ā-idhun bifaḍlika hāribun minka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now seeking refuge with Your generosity and fleeing for You to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مُتَنَجِّزٌ مَا وَعَدْتَ مِنَ الصَّفْحِ عَمَّنْ أَحْسَنَ بِكَ ظَنًّا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mutanajjizun mā wa`adta minaṣ ṣafḥi `amman aḥsana bika ẓannā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hoping for the promise that You have taken as regards pardoning those who have good idea about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أَنْتَ أَوْسَعُ فَضْلًا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anta awsa`u faḍlā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You are too expansive in favor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وَأَعْظَمُ حِلْمًا مِنْ أَنْ تُقَايِسَنِيْ بِعَمَلِيْ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wa-a`ẓamu ḥilman min an tuqāyisanī bi`amalī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too great in forbearance to punish me for my deed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بِسْمِ اللَّـهِ الرَّحْمَـٰنِ الرَّحِيمِ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bismillāhir raḥmānir raḥīm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the Name of Allāh,the All-beneficent, the All-merciful.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وَلَوْ رَجَوْتُ غَيْرَهُ لَأَخْلَفَ رَجَائِي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walaw rajawtu ghayrahu la-akhlafa rajā-ī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even if I hope for anyone else, he shall certainly disappoint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أَوْ أَنْ تَسْتَزِلَّنِيْ بِخَطِيئَتِيْ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aw an tastazillanī bikhaṭī-atī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 to chastise me for my sin.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أَنَا يَا سَيِّدِيْ وَمَا خَطَرِيْ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ana yā sayyidī wamā khaṭarī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am I? O Master! What is my weight?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هَبْنِيْ بِفَضْلِكَ سَيِّدِيْ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habnī bifaḍlika sayyidī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Excuse me out of Your favor, O my Master,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وَتَصَدَّقْ عَلَيَّ بِعَفْوِكَ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wataṣaddaq `alayya bi`afwik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act to me charitably our of Your pardon,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وَجَلِّلْنِيْ بِسِتْرِكَ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wajallinī bisitrik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cover me with Your covering,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وَاعْفُ عَنْ تَوْبِيخِيْ بِكَرَمِ وَجْهِكَ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wa`fu `an tawbīkhī bikarami wajhik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let off chiding me out of the liberality of Your 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أَنَا الصَّغِيرُ الَّذِيْ رَبَّيْتَهُ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anaṣ ṣaghīrul ladhī rabbaytah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Master! I am the little that You have brought up,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الْجَاهِلُ الَّذِيْ عَلَّمْتَهُ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wa-anal jāhilul ladhī `allamtah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ignorant that You have taught,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الضَّالُّ الَّذِيْ هَدَيْتَهُ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wa-anaḍ ḍāllul ladhī hadaytah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straying that You have guided,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الْوَضِيعُ الَّذِيْ رَفَعْتَهُ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wa-anal waḍī`ul ladhī rafa`tah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humble that You have given rise,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وَكَّلَنِيْ إِلَيْهِ فَأَكْرَمَنِي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wakkalanī ilayhi fa-akramanī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 has accepted me to depend upon Him and, thus, bestowed favors upon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الْخَائِفُ الَّذِيْ آمَنْتَهُ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wa-anal khā-iful ladhī-āmantah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afraid that You have given security,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وَالْجَائِعُ الَّذِيْ أَشْبَعْتَهُ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waljā-i`ul ladhī ashba`tah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hungry that You have satiated,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وَالْعَطْشَانُ الَّذِيْ أَرْوَيْتَهُ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wal`aṭshānul ladhī ar-waytah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thirsty that You have watered,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وَالْعَارِيْ الَّذِيْ كَسَوْتَهُ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wal`āril ladhī kasawtah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naked that You have dressed,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وَالْفَقِيرُ الَّذِيْ أَغْنَيْتَهُ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walfaqīrul ladhī aghnaytah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poor that You have given affluence,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وَالضَّعِيفُ الَّذِيْ قَوَّيْتَهُ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waḍ ḍa`īful ladhī qawwaytah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weak that You have strengthened,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وَالذَّلِيلُ الَّذِيْ أَعْزَزْتَهُ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wadh dhalīlul ladhī a`zaztah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lowly that You have given might,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وَالسَّقِيمُ الَّذِيْ شَفَيْتَهُ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 saqīmul ladhī shafaytah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ill that You have cured,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وَالسَّائِلُ الَّذِيْ أَعْطَيْتَهُ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 sā-ilul ladhī a`ṭaytah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beggar that You have donated,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وَالْمُذْنِبُ الَّذِيْ سَتَرْتَهُ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walmudhnibul ladhī satar-tah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sinner that You have covered,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وَلَمْ يَكِلْنِيْ إِلَى النَّاسِ فَيُهِينُونِي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walam yakilnī ilan nāsi fayuhīnūnī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 has not left me to people who will thus definitely humiliate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وَالْخَاطِئُ الَّذِيْ أَقَلْتَهُ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walkhāṭi-ul ladhī aqaltah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guilty that You have excused,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الْقَلِيلُ الَّذِيْ كَثَّرْتَهُ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wa-anal qalīlul ladhī kathhar-tah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valueless that You have evaluated,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وَالْمُسْتَضْعَفُ الَّذِيْ نَصَرْتَهُ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walmustaḍ`aful ladhī naṣar-tah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helpless that You have backed,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الطَّرِيدُ الَّذِيْ آوَيْتَهُ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wa-anaṭ ṭarīdul ladhī-āwaytah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am the expelled that You have boarded.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يَا رَبِّ الَّذِيْ لَمْ أَسْتَحْيِكَ فِيْ الْخَلاءِ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anā yā rabbil ladhī lam astaḥyika fil khalā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am, O my Lord, the one who has not felt ashamed of You in secrets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وَلَمْ أُرَاقِبْكَ فِيْ الْمَلَاءِ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walam urāqibka fil malā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one who has not considered Your watching over him in the public.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صَاحِبُ الدَّوَاهِيْ الْعُظْمىٰ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anā ṣāḥibud dawāhil `uẓmā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committer of the grave transgressions,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الَّذِيْ عَلَى سَيِّدِهِ اجْتَرَى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anal ladhī `alā sayyidihijtarā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 challenged his Master,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الَّذِيْ عَصَيْتُ جَبَّارَ السَّمَاءِ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anal ladhī `aṣaytu jabbāras samā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 disobeyed the All-great of the heavens,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الَّذِيْ أَعْطَيْتُ عَلَى مَعَاصِيْ الْجَلِيلِ الرُّشَى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anal ladhī a`ṭaytu `alā ma`āṣil jalīlir rushā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 has given bribes violating the laws of the All-lofty Lord,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تَحَبَّبَ إِلَيَّ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taḥabbaba ilayy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 has sought my friendship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الَّذِيْ حِيْنَ بُشِّرْتُ بِهَا خَرَجْتُ إِلَيْهَا أَسْعَى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anal ladhī ḥīna bushhir-tu bihā kharajtu ilayhā as`ā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 has been delighted for committing such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الَّذِيْ أَمْهَلْتَنِيْ فَمَا ارْعَوَيْتُ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anal ladhī amhaltanī famar-`awayt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who, although You have respited, has not cared,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وَسَتَرْتَ عَلَيَّ فَمَا اسْتَحْيَيْتُ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wasatar-ta `alayya famastaḥyayt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the one whom, although You have covered him, has not felt ashamed,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وَعَمِلْتُ بِالْمَعَاصِيْ فَتَعَدَّيْتُ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wa`amiltu bil ma`āṣī fata`addayt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 committed so many acts of disobedience that he has violated (all terms],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وَأَسْقَطْتَنِيْ مِنْ عَيْنِكَ فَمَا بَالَيْتُ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wa-asqaṭtanī min `aynika famā bālayt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who, although You have disregarded, has not minded.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فَبِحِلْمِكَ أَمْهَلْتَنِي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fabiḥilmika amhaltanī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out of Your forbearance have You given me respite.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وَبِسِتْرِكَ سَتَرْتَنِيْ حَتَّىٰ كَأَنَّكَ أَغْفَلْتَنِي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wabisitrika satar-tanī ḥattā ka-annaka aghfaltanī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have concealed (my faults) with Your untouchable concealment as if You have been unaware of my acts.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وَمِنْ عُقُوبَاتِ الْمَعَاصِيْ جَنَّبْتَنِيْ حَتَّىٰ كَأَنَّكَ اسْتَحْيَيْتَنِي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wamin `uqūbātil ma`āṣī jannabtanī ḥattā ka-annakastaḥyaytanī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have not applied to me the punishments of committing acts of disobedience (to You) as if You are ashamed to face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لَمْ أَعْصِكَ حِيْنَ عَصَيْتُكَ وَأَنَا بِرُبُوبِيَّتِكَ جَاحِدٌ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lam a`ṣika ḥīna `aṣaytuka wa-ana birubūbiyyatika jāḥid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as I disobeyed You, I have never denied Your Lordship,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بِأَمْرِكَ مُسْتَخِفٌّ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bi-amrika mustakhiff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never belittled Your ordains,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وَهُوَ غَنِيٌّ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wahuwa ghaniyyun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He can dispense with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لِعُقُوبَتِكَ مُتَعَرِّضٌ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li`uqūbatika muta`arriḍ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never wished for exposing myself to Your chastisement,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لِوَعِيدِكَ مُتَهَاوِنٌ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liwa`īdika mutahāwin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have never disparaged Your threat.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لَكِنْ خَطِيئَةٌ عَرَضَتْ وَسَوَّلَتْ لِيْ نَفْسِي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lakin khaṭī-atun `araḍat wasawwalat lī nafsī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Nevertheless, sins showed themselves desirable before me, my self commended to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وَغَلَبَنِيْ هَوَايَ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waghalabanī hawāy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whim overwhelmed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وَأَعَانَنِيْ عَلَيْهَا شِقْوَتِيْ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wa-a`ānanī `alayhā shiqwatī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impudence helped me accordingly,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وَغَرَّنِيْ سِتْرُكَ الْمُرْخىٰ عَلَيَّ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wagharranī sitrukal mur-khā `alayy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have been deceived by Your covering that You have laid on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فَقَدْ عَصَيْتُكَ وَخَالَفْتُكَ بِجُهْدِيْ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faqad `aṣaytuka wakhālaftuka bijuhdī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I have exerted efforts in violating Your orders and disobeying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فَالْآنَ مِنْ عَذَابِكَ مَنْ يَسْتَنْقِذُنِي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fal-āna min `adhābika man yastanqidhunī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Now, who can ever save me from Your chastisement?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وَمِنْ أَيْدِيْ الْخُصَمَاءِ غَدًا مَنْ يُخَلِّصُنِي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wamin aydil khuṣamā-i ghadan man yukhalliṣunī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Tomorrow, who can save me from the hands of my rivals?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وَبِحَبْلِ مَنْ أَتَّصِلُ إِنْ أَنْتَ قَطَعْتَ حَبْلَكَ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wabiḥabli man attaṣilu in anta qaṭa`ta ḥablaka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Whose rope will I catch if You cut off the rope between You and me?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وَالْحَمْدُ لِلّٰهِ الَّذِيْ يَحْلُمُ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walḥamdu lillāhil ladhī yaḥlumu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Allah alone Who showed Himself gentle and considerate towards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فَوَا سَوْأَتَا عَلَى مَا فَوَاأَحْصٰى كِتَابُكَ مِنْ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fawā saw-atā `alā mā fawā-aḥṣā kitābuka min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Shame on me for my evildoings that Your Book has recorded.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اَلَّذِيْ لَوْلَا مَا أَرْجُوْ مِنْ كَرَمِكَ وَسَعَةِ 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ladhī lawlā mā ar-jū min karamika wasa`ati 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Had it not been for Your generosity, the breadth of Your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وَنَهْيِكَ إِيَّايَ عَنِ الْقُنُوطِ لَقَنَطْتُ عِنْدَمَا أَتَذَكَّرُهَا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wanahyika iyyāya `anil qunūṭi laqanaṭtu `indamā atadhakkaruhā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warning me against being desperate—the matters that I hopefully depend on, I would have despaired whenever I remember my sins.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مَنْ دَعَاهُ دَاعٍ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man da`āhu dā`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Besought Who has been ever besought!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وَأَفْضَلَ مَنْ رَجَاهُ رَاجٍ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wa-afḍala man rajāhu rāj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Favorable Hoped!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بِذِمَّةِ الْإِسْلاَمِ أَتَوَسَّلُ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bidhimmatil islāmi atawassalu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Allah! I beseech You in the name of the liability of Islam,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وَبِحُرْمَةِ الْقُرْآنِ أَعْتَمِدُ عَلَيْكَ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wabiḥur-matil qur-āni a`tamidu `alayk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rely upon You in the name of the sanctity of the Qur’an,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وَبِحُبِّي النَّبِيِّ الْأُمِّيِّ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wabiḥubbin nabiyyil ummiyy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the name of my love for the Prophet; the Ummi (inhabitant of Mecca],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اَلْقُرَشِيِّ الْهَاشِمِيِّ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qurashiyyil hāshimiyy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Qurayshite, the Hashemite,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اَلْعَرَبِيِّ التِّهَامِيِّ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`arabiyyit tihāmiyy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Arab, the Tuhamite,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حَتَّىٰ كَأَنِّي لَا ذَنْبَ 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ḥattā ka-annī lā dhanba 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as if I have not sinned.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اَلْمَكِّيَّ الْمَدَنِيِّ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makkiyyal madaniyy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Meccan, and the Madanite,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أَرْجُوْ الزُّلْفَةَ لَدَيْكَ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ar-juz zulfata ladayk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hope for proximity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فَلَا تُوحِشِ اسْتِينَاسَ إِيمَانِي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falā tūḥishistīnāsa īmānī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do not disturb my familiarity with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تَجْعَلْ ثَوَابِىْ ثَوَابَ مَنْ عَبَدَ سِوَاكَ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taj`al thawābī thawāba man `abada siwāk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make my reward the same as reward given to those who serve one other than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 قَوْمًا آمَنُوْا بِأَلْسِنَتِهِمْ لِيَحْقِنُوْا بِهِ دِمَاءَهُمْ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 qawman-āmanū bi-alsinatihim liyaḥqinū bihi dimā-ahum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Certainly, some people outwardly declared the faith so that they could prevent their blood from being shed.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فَأَدْرَكُوْا مَا أَمَّلُوْا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fa-adrakū mā ammalū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However, they attained their goals.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وَإِنَّا آمَنَّا بِكَ بِأَلْسِنَتِنَا وَقُلُوبِنَا لِتَعْفُوَ عَنَّا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wa-innā-āmannā bika bi-alsinatinā waqulūbinā lita`fuwa `annā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have believed in You by heart and tongue so that You may excuse 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فَأَدْرِكْنَا مَا أَمَّلْنَا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fa-adriknā mā ammalnā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Hence, make us attain our goals,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وَثَبِّتْ رَجَاءَكَ فِيْ صُدُورِنَا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wathabbit rajā-aka fī ṣudūrinā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firm our hope for You in our hearts,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تُزِغْ قُلُوبَنَا بَعْدَ إِذْ هَدَيْتَنَا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tuzigh qulūbanā ba`da idh hadaytanā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not our hearts to deviate after You have guided us aright,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فَرَبِّي أَحْمَدُ شَيْءٍ عِنْدِيْ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farabbī aḥmadu shay-in `indī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Accordingly, my Lord is the only One Whom I should thank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وَهَبْ لَنَا مِنْ لَدُنْكَ رَحْمَةً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wahab lanā min ladunka raḥmah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grant us from You mercy.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أَنْتَ الْوَهَّابُ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antal wahhāb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Surely, You are the most liberal Giver.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فَوَعِزَّتِكَ لَوِ انْتَهَرْتَنِيْ مَا بَرِحْتُ مِنْ بَابِكَ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fawa`izzatika lawintahar-tanī mā bariḥtu min bābik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By Your Majesty I swear, O my Lord, even if You chide me, I shall never leave Your Door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كَفَفْتُ عَنْ تَمَلُّقِكَ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kafaftu `an tamalluqik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shall never stop flattering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لِمَا أُلْهِمَ قَلْبِىْ مِنَ الْمَعْرِفَةِ بِكَرَمِكَ وَسَعَةِ 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limā ulhima qalbī minal ma`rifati bikaramika wasa`ati 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This is because I have full acquaintance with Your (indescribable) generosity and bounty.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إِلٰى مَنْ يَذْهَبُ الْعَبْدُ إِلَّا إِلٰى مَوْلاَهُ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 man yadh-habul `abdu illā ilā mawlāh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may a servant go save to his Lord?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وَإِلٰى مَنْ يَلْتَجِئُ الْمَخْلُوقُ إِلَّا إِلٰى خَالِقِهِ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wa-ilā man yaltaji-ul makhlūqu illā ilā khāliqih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may a mortal resort save to his Creator?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لَوْ قَرَنْتَنِيْ بِالْأَصْفَادِ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law qarantanī bil aṣfād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even if You tie me with chains,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وَمَنَعْتَنِيْ سَيْبَكَ مِنْ بَيْنِ الْأَشْهَادِ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wamana`tanī saybaka min baynil ash-hād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deprive me of the stream of Your bounties in the presence of people,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وَدَلَلْتَ عَلَى فَضَائِحِيْ عُيُونَ الْعِبَادِ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wadalalta `alā faḍā-iḥī `uyūnal `ibād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divulge all my scandalous acts before the eyes of all Your servants,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وَأَحَقُّ بِحَمْدِيْ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wa-aḥaqqu biḥamdī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He is the worthiest of being thanked by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وَأَمَرْتَ بِىْ إِلَى النَّارِ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wa-amar-ta bī ilan nār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order me to Hell,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وَحُلْتَ بَيْنِيْ وَبَيْنَ الْأَبْرَارِ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waḥulta baynī wabaynal abrār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prevent me from communicating the Pious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مَا قَطَعْتُ رَجَائِي مِنْكَ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mā qaṭa`tu rajā-ī mink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(in spite of all that) I will never stop hoping for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صَرَفْتُ تَأْمِيلِيْ لِلْعَفْوِ عَنْكَ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ṣaraftu ta-mīlī lil`afwi `ank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will never stop expecting Your pardon,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خَرَجَ حُبُّكَ مِنْ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kharaja ḥubbuka min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love will never exit my heart.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أَنَا لَا أَنْسٰى أَيَادِيَكَ عِنْدِيْ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anā lā ansā ayādiyaka `indī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never forget Your graces that I enjoy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وَسِتْرَكَ عَلَيَّ فِيْ دَارِ الدُّنْيَا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wasitraka `alayya fī dārid dunyā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having concealed my defects in the worldly abode.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أَخْرِجْ حُبَّ الدُّنْيَا مِنْ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akhrij ḥubbad dunyā min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(please) expel love for the world out of my heart,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وَاجْمَعْ بَيْنِيْ وَبَيْنَ الْمُصْطَفَى وَ آلِهِ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wajma` baynī wabaynal muṣṭafā wa ālih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join me with the Divinely-chosen Prophet and his Household,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خِيَرَتِكَ مِنْ خَلْقِكَ وَخَاتَمِ النَّبِيِّينَ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khiyaratika min khalqika wakhātamin nabiyyīn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choicest of Your creatures and the seal of the Prophets: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اَللَّهُمَّ إِنِّي أَجِدُ سُبُلَ الْمَطَالِبِ إِلَيْكَ مُشْرَعَةً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ajidu subulal maṭālibi ilayka mushra`ah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find the courses to asking from You wide open,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مُحَمَّدٍ صَلَّى اللَّهُ عَلَيْهِ وَعَلَى آلِهِ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muḥammadin ṣallallāhu `alayhi wa`alā-ālih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Muhammad, blessings of Allah be on him and on his Household.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وَانْقُلْنِيْ إِلٰى دَرَجَةِ التَّوْبَةِ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wanqulnī ilā darajatit tawbati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Move me to the rank of repentance with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وَأَعِنِّي بِالْبُكَاءِ عَلَى نَفْسِيْ فَقَدْ أَفْنَيْتُ عُمْرِيْ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wa-a`innī bil bukā-i `alā nafsī faqad afnaytu `umrī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help me weep for myself after I have come upon the last of my age,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نَزَلْتُ مَنْزِلَةَ الْآيِسِينَ مِنْ خَيْرِيْ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nazaltu manzilatal-āyisīna min khayrī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being in the manner of those who despair of any self-decency.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فَمَنْ يَكُونُ أَسْوَأَ حَالًا مِنِّي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faman yakūnu aswa-a ḥālan minnī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 is then worse than I 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إِنْ أَنَا نُقِلْتُ عَلَى مِثْلِ حَالِيْ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 ana nuqiltu `alā mithli ḥālī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when I, such being my case, will be taken to a grave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إِلٰى قَبْرٍ لَمْ أُمَهِّدْهُ لِرَقْدَتِيْ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 qabrin lam umahhid-hu liraqdatī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that I have neither paved for my long stay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وَلَمْ أَفْرُشْهُ بِالْعَمَلِ الصَّالِحِ لِضَجْعَتِيْ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walam afrush-hu bil `amaliṣ ṣāliḥi liḍaj`atī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nor furnished with righteous deed for my extended abode.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لِيْ لَاأَبْكِيْ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lī lā-abkī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Why should I not weep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أَدْرِيْ إِلٰى مَا يَكُونُ مَصِيرِيْ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adrī ilā mā yakūnu maṣīrī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I do not know what my destiny will be?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لَاتُؤَدِّبْنِيْ بِعُقُوبَتِكَ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lātu-addibnī bi`uqūbatik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do not discipline me by means of Your punishment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وَمَنَاهِلَ الرَّجَاءِ لَدَيْكَ مُتْرَعَةً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wamanāhilar rajā-i ladayka mutra`ah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springs to hoping for You overflowing,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وَأَرىٰ نَفْسِيْ تُخَادِعُنِي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wa-arā nafsī tukhādi`unī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while I notice that my self is cheating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وَأَيَّامِيْ تُخَاتِلُنِي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wa-ayyāmī tukhātilunī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days are deceiving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خَفَقَتْ عِنْدَ رَأْسِيْ أَجْنِحَةُ الْمَوْتِ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khafaqat `inda ra-sī ajniḥatul mawt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wings of death are fluttering over my head.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فَمَا لِيْ لَاأَبْكِيْ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famā lī lā-abkī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why should I not weep?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أَبْكِيْ لِخُرُوجِ نَفْسِي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abkī likhurūji nafsī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weep for my soul’s departing my body.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أَبْكِيْ لِظُلْمَةِ قَبْرِيْ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abkī liẓulmati qabrī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weep for the darkness of my grave.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أَبْكِيْ لِضِيقِ لَحْدِيْ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abkī liḍīqi laḥdī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weep for the narrowness of my vault.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أَبْكِيْ لِسُؤالِ مُنْكَرٍ وَنَكِيرٍ إِيَّايَ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abkī lisu-ali munkarin wanakīrin iyyāy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weep for Munkar and Nakir (the two angels interrogating in graves) being interrogating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أَبْكِيْ لِخُرُوجِيْ مِنْ قَبْرِيْ عُرْيَانًا ذَلِيْلًا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abkī likhurūjī min qabrī `ur-yānan dhalīlā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weep for my coming out of my grave (on the Resurrection Day) naked, humiliated,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حَامِلًا ثِقْلِيْ عَلَى ظَهْرِيْ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ḥāmilan thiqlī `alā ẓahrī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carrying my burdens on my back,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وَالْإِسْتِعَانَةَ بِفَضْلِكَ لِمَنْ أَمَّلَكَ مُبَاحَةً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wal-isti`ānata bifaḍlika liman ammalaka mubāḥah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seeking the help of Your favors reachable for them who have hopefully looked forward to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أَنْظُرُ مَرَّةً عَنْ يَمِينِيْ وَأُخْرىٰ عَنْ شِمَالِيْ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anẓuru marratan `an yamīnī wa-ukhrā `an shimālī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distributing my sights to my right and my left.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إِذِ الْخَلائِقُ فِيْ شَأْنٍ غَيْرِ شَأْنِي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idhil khalā-iqu fī sha-nin ghayri sha-nī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Behold! The creatures will each be engaged with matters other than mine.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لِكُلِّ امْرِئٍ مِنْهُمْ يَوْمَئِذٍ شَأْنٌ يُغْنِيهِ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likullimri-in minhum yawma-idhin sha-nun yughnīh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Every man that day will have concern enough to make him heedless of others.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وُجُوهٌ يَوْمَئِذٍ مُسْفِرَةٌ ضَاحِكَةٌ مُسْتَبْشِرَةٌ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wujūhun yawma-idhin musfiratun ḍāḥikatun mustabshirah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Many faces on that day shall be bright, laughing, joyous.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وَوُجُوهٌ يَوْمَئِذٍ عَلَيْهَا غَبَرَةٌ تَرْهَقُهَا قَتَرَةٌ وَذِلَّةٌ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wawujūhun yawma-idhin `alayhā ghabaratun tar-haquhā qataratun wadhillah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many faces on that day, on them shall be dust. Darkness, and humiliation shall cover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عَلَيْكَ مُعَوَّلِيْ وَمُعْتَمَدِيْ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`alayka mu`awwalī wamu`tamadī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on You I depend and rely.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وَرَجَائِي وَتَوَكُّلِيْ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warajā-ī watawakkulī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You I put my hope and faith.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وَبِرَحْمَتِكَ تَعَلُّقِيْ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wabiraḥmatika ta`alluqī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Your mercy I hang.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تُصِيبُ بِرَحْمَتِكَ مَنْ تَشَاءُ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tuṣību biraḥmatika man tashā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direct Your mercy towards whomsoever You like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وَتَهْدِيْ بِكَرَامَتِكَ مَنْ تُحِبُّ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watahdī bikarāmatika man tuḥibb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 guide, out of Your honoring, whomsoever You will.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وَأَبْوَابَ الدُّعَاءِ إِلَيْكَ لِلصَّارِخِينَ مَفْتُوحَةً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wa-abwābad du`ā-i ilayka liṣṣārikhīna maftūḥah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doors of praying You vulnerable for them who cry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فَلَكَ الْحَمْدُ عَلَى مَا نَقَّيْتَ مِنَ الشِّرْكِ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falakal ḥamdu `alā mā naqqayta minash shir-ki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all praise be to You for You have purified my heart from polytheism.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وَلَكَ الْحَمْدُ عَلَى بَسْطِ لِسَانِي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walakal ḥamdu `alā basṭi lisānī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praise be to You for You have made my tongue express utterly.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أَفَبِلِسَانِيْ هٰذَا الْكَالِّ أَشْكُرُكَ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afabilisānī hādhal kālli ashkuruk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 can I praise You properly while my tongue is too short to do so?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أَمْ بِغَايَةِ جُهْدِيْ فِيْ عَمَلِيْ أُرْضِيكَ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am bighāyati juhdī fī `amalī ur-ḍīk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 can I please You while the extent of my efforts is too short to do so?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قَدْرُ لِسَانِيْ يَا رَبِّ فِيْ جَنْبِ شُكْرِكَ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qadru lisānī yā rabbi fī janbi shukrik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extent can my tongue reach if compared to the limitless extent of thanking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قَدْرُ عَمَلِيْ فِيْ جَنْبِ نِعَمِكَ وَإِحْسَانِكَ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qadru `amalī fī janbi ni`amika wa-iḥsānik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What amount can my efforts reach if compared to the limitless amount of Your graces and favors?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إِنَّ جُودَكَ بَسَطَ أَمَلِيْ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inna jūdaka basaṭa 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God! It is certainly Your benevolence that has given me hope.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وَشُكْرَكَ قَبِلَ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washukraka qabila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my thanks to You that have granted approval for my deeds.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إِلَيْكَ رَغْبَتِيْ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ilayka raghbatī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for You do I desire,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وَإِلَيْكَ رَهْبَتِيْ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wa-ilayka rahbatī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do I fear,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وَأَعْلَمُ أَنَّكَ لِلرَّاجِينَ بِمَوْضِعِ إِجَابَةٍ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wa-a`lamu annaka lirrājīna bimawḍi`i ijābah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know for sure that You give favorable reply to the petitioners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وَإِلَيْكَ تَأْمِيلِيْ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wa-ilayka ta-mīlī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to You do I look forward.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سَاقَنِيْ إِلَيْكَ أَمَلِيْ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sāqanī ilayka 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my hope that has driven me towards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وَعَلَيْكَ يَا وَاحِدِيْ عَكَفَتْ هِمَّتِيْ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wa`alayka yā wāḥidī `akafat himmatī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You, O my One and Only God, do I direct my determination.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وَفِيمَا عِنْدَكَ انْبَسَطَتْ رَغْبَتِيْ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wafīmā `indakanbasaṭat raghbatī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Towards what You have in possession are my desires directed.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وَلَكَ خَالِصُ رَجَائِي وَخَوْفِيْ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walaka khāliṣu rajā-ī wakhawfī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 You is the ultimate of my hope and fear.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وَبِكَ أَنِسَتْ مَحَبَّتِيْ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wabika anisat maḥabbatī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You have I become familiar.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وَإِلَيْكَ أَلْقَيْتُ بِيَدِيْ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wa-ilayka alqaytu biyadī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 have I submitted my hand.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وَبِحَبْلِ طَاعَتِكَ مَدَدْتُ رَهْبَتِيْ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wabiḥabli ṭā`atika madadtu rahbatī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the rope of obedience to You have I extended my fears.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مَوْلاَيَ بِذِكْرِكَ عَاشَ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mawlāya bidhikrika `āsha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only through mentioning You have my heart lived.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وَبِمُنَاجَاتِكَ بَرَّدْتُ أَلَمَ الْخَوْفِ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wabimunājātika barradtu alamal khawfi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Only through my confidential conversations with You have I cooled the pains of my fear.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وَلِلْمَلْهُوفِينَ بِمَرْصَدِ إِغَاثَةٍ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walilmalhūfīna bimar-ṣadi ighāthah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relentlessly succor the aggrieved;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فَيَا مَوْلاَيَ وَيَا مُؤَمَّلِيْ وَيَا مُنْتَهىٰ سُؤْلِيْ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fayā mawlāya wayā mu-ammalī wayā muntahā su-lī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 my Master! O my Trusty Patron! O Ultimate Hope!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فَرِّقْ بَيْنِيْ وَبَيْنَ ذَنْبِيَ الْمَانِعِ لِيْ مِنْ لُزُومِ طَاعَتِكَ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farriq baynī wabayna dhanbiyal māni`i lī min luzūmi ṭā`atik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Separate me from my transgressions which prevent me from adhering to the obedience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فَإِنَّمَا أَسْأَلُكَ لِقَدِيمِ الرَّجَاءِ فِيكَ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fa-innamā as-aluka liqadīmir rajā-i fīk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only pray You on account of my eternal faith in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وَعَظِيمِ الطَّمَعِ مِنْكَ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wa`aẓīmiṭ ṭama`i mink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my desire for Your mercy and kindness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اَلَّذِيْ أَوْجَبْتَهُ عَلَى نَفْسِكَ مِنَ الرَّأْفَةِ وَالرَّحْمَةِ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ladhī awjabtahu `alā nafsika minar ra-fati war raḥmah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that You have made incumbent upon Yourself.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فَالْأَمْرُ لَكَ وَحْدَكَ لَا شَرِيكَ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fal-amru laka waḥdaka lā sharīka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the whole affair is Yours alone. There is no partner with You at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وَالْخَلْقُ كُلُّهُمْ عِيَالُكَ وَفِيْ قَبْضَتِكَ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walkhalqu kulluhum `iyāluka wafī qabḍatik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the creatures are dependent upon You and are in Your grip.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وَكُلُّ شَيْءٍ خَاضِعٌ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wakullu shay-in khāḍi`un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 things are submissive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تَبَارَكْتَ يَا رَبَّ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tabārakta 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Blessed be You, O Lord of the worlds.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إِرْحَمْنِيْ إِذَا انْقَطَعَتْ حُجَّتِيْ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ir-ḥamnī idhanqaṭa`at ḥujjatī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have mercy on me when my argument is proven nil,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وَأَنَّ فِيْ اللَّهْفِ إِلٰى جُودِكَ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wa-anna fillāhfi ilā jūdik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to long for Your beneficence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وَكَلَّ عَنْ جَوَابِكَ لِسَانِي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wakalla `an jawābika lisānī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when my tongue can no longer find any answer,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وَطَاشَ عِنْدَ سُؤالِكَ إِيَّايَ لُبِّي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waṭāsha `inda su-alika iyyāya lubbī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when my mind scatters as soon as You start interrogating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فَيَا عَظِيمَ رَجَائِي لَاتُخَيِّبْنِيْ إِذَا اشْتَدَّتْ فَاقَتِيْ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fayā `aẓīma rajā-ī lātukhayyibnī idhashtaddat fāqatī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 my great hope, do not forsake me when my need terribly increases,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تَرُدَّنِيْ لِجَهْلِيْ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taruddanī lijahlī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reject me on account of my ignorance,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تَمْنَعْنِيْ لِقِلَّةِ صَبْرِيْ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tamna`nī liqillati ṣabrī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stop conferring upon me on account of my lack of patience.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أَعْطِنِيْ لِفَقْرِيْ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a`ṭinī lifaqrī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for I am poor.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وَارْحَمْنِيْ لِضَعْفِيْ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war-ḥamnī liḍa`fī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mercy upon me for I am weak.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عَلَيْكَ مُعْتَمَدِيْ وَمُعَوَّلِيْ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`alayka mu`tamadī wamu`awwalī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on You do I rely and lean.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وَرَجَائِي وَتَوَكُّلِيْ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warajā-ī watawakkulī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are my hope, and in You do I have faith.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وَبِرَحْمَتِكَ تَعَلُّقِيْ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wabiraḥmatika ta`alluqī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Your mercy do I attach myself.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وَالرِّضَا بِقَضَائِكَ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 riḍā biqaḍā-ik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to accept Your will and judgment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وَبِفِنَائِكَ أَحُطُّ رَحْلِيْ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wabifinā-ika aḥuṭṭu raḥlī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Your courtyard do I dwell.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وَبِجُودِكَ أَقْصِدُ طَلِبَتِيْ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wabijūdika aqṣidu ṭalibatī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On account of Your benevolence do I declare my request.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وَبِكَرَمِكَ أَيْ رَبِّ أَسْتَفْتِحُ دُعَائِي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wabikaramika ay rabbi astaftiḥu du`ā-ī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Your generosity, O my Lord, do I begin my prayers.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وَلَدَيْكَ أَرْجُوْ فَاقَتِيْ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waladayka ar-jū fāqatī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You do I desire for meeting my needs.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وَبِغِنَاكَ أَجْبُرُ عَيْلَتِيْ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wabighināka ajburu `aylatī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Through Your wealth do I settle my poverty.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وَتَحْتَ ظِلِّ عَفْوِكَ قِيَامِيْ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wataḥta ẓilli `afwika qiyāmī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Under the shade of Your pardon do I stand.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وَإِلٰى جُودِكَ وَكَرَمِكَ أَرْفَعُ بَصَرِيْ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wa-ilā jūdika wakaramika ar-fa`u baṣarī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Towards Your benevolence and generosity do I raise my sight.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وَإِلٰى مَعْرُوفِكَ أُدِيمُ نَظَرِيْ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wa-ilā ma`rūfika udīmu naẓarī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persistently look for Your favors;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فَلَا تُحْرِقْنِيْ بِالنَّارِ وَأَنْتَ مَوْضِعُ أَمَلِيْ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falā tuḥriqnī binnāri wa-anta mawḍi`u 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do not let the flames of the Fire consume me while You are my ultimate hope,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تُسْكِنِّي الْهَاوِيَةَ فَإِنَّكَ قُرَّةُ عَيْنِي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tuskinnil hāwiyata fa-innaka qurratu `aynī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embed me in the deep black abyss while You are the delight of my eyes.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عِوَضًا مِنْ مَنْعِ الْبَاخِلِينَ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`iwaḍan min man`il bākhilīn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are well compensations for that which the close-fisted misers deny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سَيِّدِيْ لَاتُكَذِّبْ ظَنِّي بِإِحْسَانِكَ وَمَعْرُوفِكَ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sayyidī lātukadhhib ẓannī bi-iḥsānika wama`rūfik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do not thwart my idea about Your grace and favors,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فَإِنَّكَ ثِقَتِيْ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fa-innaka thiqatī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 in You I trust.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تَحْرِمْنِيْ ثَوَابَكَ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taḥrimnī thawābak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deprive me of Your rewards,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فَإِنَّكَ الْعَارِفُ بِفَقْرِيْ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fa-innakal `ārifu bifaqrī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 You best know my poverty.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إِنْ كَانَ قَدْ دَنَا أَجَلِيْ وَلَمْ يُقَرِّبْنِيْ مِنْكَ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in kāna qad danā ajalī walam yuqarribnī minka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if my death is drawing near while my deeds have not yet drawn me near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فَقَدْ جَعَلْتُ الْإِعْتِرَافَ إِلَيْكَ بِذَنْبِىْ وَسَائِلَ عِلَلِيْ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faqad ja`altul i`tirāfa ilayka bidhanbī wasā-ila `ilalī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then let my confession of having committed sins be my means of justification.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إِنْ عَفَوْتَ فَمَنْ أَوْلىٰ مِنْكَ بِالْعَفْوِ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in `afawta faman awlā minka bil `afw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if You forgive, then who is worthier than You in forgiveness?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عَذَّبْتَ فَمَنْ أَعْدَلُ مِنْكَ فِيْ الْحُكْمِ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`adhhabta faman a`dalu minka fil ḥukm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if You punish, then who is fairer than You in judgment?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اِرْحَمْ فِيْ هٰذِهِ الدُّنْيَا غُرْبَتِيْ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ir-ḥam fī hādhihid dunyā ghur-batī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mercy on my misery in this world,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وَعِنْدَ الْمَوْتِ كُرْبَتِيْ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wa`indal mawti kur-batī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on my grief at the time of death,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وَمَنْدُوحَةً عَمَّا فِيْ أَيْدِيْ الْمُسْتَأْثِرِينَ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wamandūḥatan `ammā fī aydil musta-thirīn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alternative to that which is possessed by the stingy.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وَفِيْ الْقَبْرِ وَحْدَتِيْ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wafil qabri waḥdatī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on my loneliness in the grave,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وَفِيْ اللَّحْدِ وَحْشَتِيْ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wafil laḥdi waḥshatī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on my lonesomeness in the underground hole,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وَإِذَا نُشِرْتُ لِلْحِسَابِ بَيْنَ يَدَيْكَ ذُلَّ مَوْقِفِيْ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wa-idhā nushir-tu lilḥisābi bayna yadayka dhulla mawqifī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on my humiliating situation when I shall be resurrected for account before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وَاغْفِرْ لِيْ مَا خَفِيَ عَلَى الْآدَمِيِّينَ مِنْ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waghfir lī mā khafiya `alal-ādamiyyīna min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Forgive my deeds that have been concealed from the other human beings,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وَأَدِمْ لِيْ مَا بِهِ سَتَرْتَنِي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wa-adim lī mā bihi satar-tanī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permanent for me that on account of which You have covered my faults,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وَارْحَمْنِيْ صَرِيعًا عَلَى الْفِرَاشِ تُقَلِّبُنِيْ أَيْدِيْ أَحِبَّتِيْ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war-ḥamnī ṣarī`an `alal firāshi tuqallibunī aydī aḥibbatī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mercy on me when I am thrown on the death bed turned over at the hands of my dear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وَتَفَضَّلْ عَلَيَّ مَمْدُودًا عَلَى الْمُغْتَسَلِ يُقَلِّبُنِيْ صَالِحُ جِيرَتِيْ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watafaḍḍal `alayya mamdūdan `alal mughtasali yuqallibunī ṣāliḥu jīratī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a favor to me when I am laid on the table of the dead bathroom turned over at the hands of my righteous neighbors,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وَتَحَنَّنْ عَلَيَّ مَحْمُولًا قَدْ تَنَاوَلَ الْأَقْرِبَاءُ أَطْرَافَ جِنَازَتِيْ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wataḥannan `alayya maḥmūlan qad tanāwalal aqribā-u aṭrāfa jināzatī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act kindly towards me when I am carried while my relatives hold the edges of my coffin,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وَجُدْ عَلَيَّ مَنْقُولًا قَدْ نَزَلْتُ بِكَ وَحِيدًا فِيْ حُفْرَتِيْ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wajud `alayya manqūlan qad nazaltu bika waḥīdan fī ḥufratī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 generous with me when I am carried, alone, to my hole,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وَارْحَمْ فِيْ ذٰلِكَ الْبَيْتِ الْجَدِيْدِ غُرْبَتِيْ حَتَّىٰ لَاأَسْتَأْنِسَ بِغَيْرِكَ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war-ḥam fī dhālikal baytil jadīdi ghur-batī ḥattā lā-asta-nisa bighayrik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have mercy on my loneliness in that (new) dwelling so that I will not feel at ease with anyone other than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وَأَنَّ الرَّاحِلَ إِلَيْكَ قَرِيبُ الْمَسَافَةِ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wa-annar rāḥila ilayka qarībul masāfah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 who travels towards You will easily reach his destination.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سَيِّدِيْ إِنْ وَكَلْتَنِيْ إِلٰى نَفْسِيْ هَلَكْتُ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sayyidī in wakaltanī ilā nafsī halakt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if You leave me for myself, I will certainly perish.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فَبِمَنْ أَسْتَغِيثُ إِنْ لَمْ تُقِلْنِيْ عَثْرَتِيْ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fabiman astaghīthu in lam tuqilnī `athratī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to whom will I resort if You do not overlook my slips?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فَإِلٰى مَنْ أَفْزَعُ إِنْ فَقَدْتُ عِنَايَتَكَ فِيْ ضَجْعَتِيْ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fa-ilā man afza`u in faqadtu `ināyataka fī ḍaj`atī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will I run for help if I miss Your care for me in my stay (in grave)?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وَإِلٰى مَنْ أَلْتَجِئُ إِنْ لَمْ تُنَفِّسْ كُرْبَتِيْ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wa-ilā man altaji-u in lam tunaffis kur-batī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will I refer if You do not relieve my grief?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مَنْ 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man 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Master! Who will be with me?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وَمَنْ يَرْحَمُنِيْ إِنْ لَمْ تَرْحَمْنِي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waman yar-ḥamunī in lam tar-ḥamnī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 will have mercy on me if You do not?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وَفَضْلَ مَنْ أُؤَمِّلُ إِنْ عَدِمْتُ فَضْلَكَ يَوْمَ فَاقَتِيْ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wafaḍla man u-ammilu in `adimtu faḍlaka yawma fāqatī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Whose favor will I expect if I miss Your favors on the day of my neediness?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وَإِلٰى مَنِ الْفِرَارُ مِنَ الذُّنُوبِ إِذَا انْقَضىٰ أَجَلِيْ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wa-ilā manil firāru minadh dhunūbi idhanqaḍā ajalī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will I flee from my sins when my deadline comes?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لَاتُعَذِّبْنِيْ وَأَنَا أَرْجُوكَ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lātu`adhhibnī wa-ana ar-jūk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do not punish me while I please You hopefully.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حَقِّقْ رَجَائِي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ḥaqqiq rajā-ī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(please do) give success to my expectations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تَمْكُرْ بِىْ فِيْ حِيْلَتِكَ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tamkur bī fī ḥīlatik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subject me to Your planned strategy.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وَأَنَّكَ لَاتَحْتَجِبُ عَنْ خَلْقِكَ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wa-annaka lātaḥtajibu `an khalqik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do not conceal Yourself against Your creatures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 آمِنْ خَوْفِيْ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 āmin khawfī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dispel my fear.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فَإِنَّ كَثْرَةَ ذُنُوبِىْ لَاأَرْجُوْ فِيهَا إِلَّا عَفْوَكَ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fa-inna kathrata dhunūbī lā-ar-jū fīhā illā `afwak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As for my numerous sins, I hope for nothing other than Your pardon.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أَنَا أَسْأَلُكَ مَا لَاأَسْتَحِقُّ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ana as-aluka mā lā-astaḥiqq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I am asking You for things that I do not deserve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وَأَنْتَ أَهْلُ التَّقْوٰى وَأَهْلُ الْمَغْفِرَةِ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wa-anta ahlut taqwā wa-ahlul maghfirah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 are verily the worthiest of being feared and the worthiest of forgiving.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فَاغْفِرْ لِيْ وَأَلْبِسْنِيْ مِنْ نَظَرِكَ ثَوْبًا يُغَطِّى عَلَيَّ التَّبِعَاتِ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faghfir lī wa-albisnī min naẓarika thawban yughaṭṭī `alayyat tabi`āt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forgive me and dress me, out of Your relief, a garment covering all my defects,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وَتَغْفِرُهَا لِيْ وَلَا أُطَالَبُ بِهَا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wataghfiruhā lī walā uṭālabu bihā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forgive them for me so that I will not be responsible for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ذُوْ مَنٍّ قَدِيمٍ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dhū mannin qadīm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 are the Lord of eternal favoring,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وَصَفْحٍ عَظِيمٍ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waṣafḥin `aẓīm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great pardon,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وَتَجَاوُزٍ كَرِيمٍ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watajāwuzin karīm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liberal exoneration.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أَنْتَ الَّذِيْ تُفِيضُ سَيْبَكَ عَلَى مَنْ لَا يَسْأَلُكَ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antal ladhī tufīḍu saybaka `alā man lā yas-aluk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You make Your flowing graces reach those who never pray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إِلَّا أَنْ تَحْجُبَهُمُ الْأَعْمَالُ دُونَكَ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illā an taḥjubahumul a`mālu dūnak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unless their evildoings stand between them and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وَعَلَى الْجَاحِدِيْنَ بِرُبُوبِيَّتِكَ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wa`alal jāḥidīna birubūbiyyatik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those who deny Your Lordship.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فَكَيْفَ سَيِّدِيْ بِمَنْ سَأَلَكَ وَأَيْقَنَ أَنَّ الْخَلْقَ لَكَ وَالْأَمْرَ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fakayfa sayyidī biman sa-alaka wa-ayqana annal khalqa laka wal-amra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 my Master, what should You do to those who pray You and believe undoubtedly that You manage all creation and all affairs!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تَبَارَكْتَ وَتَعَالَيْتَ يَا رَبَّ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tabārakta wata`ālayta 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Blessed by You and Exalted be You, O Lord of the worlds!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سَيِّدِيْ عَبْدُكَ بِبَابِكَ أَقَامَتْهُ الْخَصَاصَةُ بَيْنَ يَدَيْكَ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sayyidī `abduka bibābika aqāmat-hul khaṣāṣatu bayna yadayk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Master, I, Your servant, am standing at Your door owing to neediness,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يَقْرَعُ بَابَ إِحْسَانِكَ بِدُعَائِهِ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yaqra`u bāba iḥsānika bidu`ā-ih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am knocking at it suppliantly.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فَلَا تُعْرِضْ بِوَجْهِكَ الْكَرِيمِ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falā tu`riḍ biwajhikal karīmi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do not turn Your generous Face away from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وَاقْبَلْ مِنِّي مَا أَقُولُ فَقَدْ دَعَوْتُ بِهٰذَا الدُّعَاءِ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waqbal minnī mā aqūlu faqad da`awtu bihādhad du`ā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Accept that which I utter, for I have prayed using this supplication,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أَرْجُوْ أَنْ لَاتَرُدَّنِيْ مَعْرِفَةً مِنِّي بِرَأْفَتِكَ وَرَحْمَتِكَ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 ar-jū an lātaruddanī ma`rifatan minnī bira-fatika waraḥmatik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hoping that You will not reject me since I have full awareness of Your kindness and mercifulness.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أَنْتَ الَّذِيْ لَا يُحْفِيكَ سَائِلٌ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antal ladhī lā yuḥfīka sā-il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it is You Whom is never disturbed by any suppliant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يَنْقُصُكَ نَائِلٌ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yanquṣuka nā-il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Whose kingdom is never decreased owing to donations.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قَصَدْتُ إِلَيْكَ بِطَلِبَتِيْ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qaṣadtu ilayka biṭalibatī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thus turning to You carrying my appeals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أَنْتَ كَمَا تَقُولُ وَفَوْقَ مَا نَقُولُ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anta kamā taqūlu wafawqa mā naqūl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are as exactly as You describe Yourself and is above all that which we say.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صَبْرًا جَمِيلًا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ṣabran jamīlā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beseech You for comely patience,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وَفَرَجًا قَرِيبًا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wafarajan qarībā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immediate relief,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وَقَوْلًا صَادِقًا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waqawlan ṣādiqā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truthful wording,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وَأَجْرًا عَظِيمًا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wa-ajran `aẓīmā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splendid reward.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أَسْأَلُكَ يَا رَبِّ مِنَ الْخَيْرِ كُلِّهِ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as-aluka yā rabbi minal khayri kullih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pray You, O Lord, for all goodness,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مَا عَلِمْتُ مِنْهُ وَمَا لَمْ أَعْلَمْ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mā `alimtu minhu wamā lam a`lam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 it known by me or unknown.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أَسْأَلُكَ اللَّهُمَّ مِنْ خَيْرِ مَا سَأَلَكَ مِنْهُ عِبَادُكَ الصَّالِحُونَ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as-alukallāhumma min khayri mā sa-alaka minhu `ibādukaṣ ṣāliḥūn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pray You, O Allah, for the goodness that Your righteous servants have besought from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مَنْ سُئِلَ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man su-il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All-excellent One that is asked!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وَأَجْوَدَ مَنْ أَعْطىٰ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wa-ajwada man a`ṭā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benevolent of those who may give!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وَتَوَجَّهْتُ إِلَيْكَ بِحَاجَتِيْ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watawajjahtu ilayka biḥājatī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directing towards You carrying my needs.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أَعْطِنِيْ سُؤْلِيْ فِيْ نَفْسِيْ وَأَهْلِيْ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a`ṭinī su-lī fī nafsī wa-ahlī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(Please do) respond to my request as regards myself, my family,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وَوَالِدَيَّ وَوُلْدِيْ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wawālidayya wawuldī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parents, my children,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وَأَهْلِ حُزَانَتِيْ وَإِخْوَانِيْ فِيكَ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wa-ahli ḥuzānatī wa-ikhwānī fīk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comrades, and my brothers-in-faith.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وَأَرْغِدْ عَيْشِيْ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wa-ar-ghid `ayshī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Bless my living,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وَأَظْهِرْ مُرُوَّتِيْ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wa-aẓhir muruwwatī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manifest my integrity,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وَأَصْلِحْ جَمِيعَ أَحْوَالِيْ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wa-aṣliḥ jamī`a aḥwālī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set aright all my affairs,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وَاجْعَلْنِيْ مِمَّنْ أَطَلْتَ عُمْرَهُ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waj`alnī mimman aṭalta `umrah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include me with those whom You decide to live long,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وَحَسَّنْتَ عَمَلَهُ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waḥassanta `amalah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whose deeds are righteous,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وَأَتْمَمْتَ عَلَيْهِ نِعْمَتَكَ وَرَضِيتَ عَنْهُ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wa-atmamta `alayhi ni`mataka waraḍīta `anh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those for whom You have perfected Your favors, those with whom You are pleased,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وَأَحْيَيْتَهُ حَيَاةً طَيِّبَةً فِيْ أَدْوَمِ السُّرُورِ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wa-aḥyaytahu ḥayātan ṭayyibatan fī adwamis surūr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those whom You have granted comfortable life with permanent pleasure,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وَجَعَلْتُ بِكَ اسْتِغَاثَتِيْ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waja`altu bikastighāthatī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have sought the help of You alone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وَأَسْبَغِ الْكَرَامَةِ وَأَتَمِّ الْعَيْشِ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wa-asbaghil karāmati wa-atammil `aysh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reputable honor, and perfect contentment.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تَفْعَلُ مَا تَشَاءُ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taf`alu mā tashā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 do whatever You will,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يَفْعَلُ مَا يَشَاءُ غَيْرُكَ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yaf`alu mā yashā-u ghayruk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none else can ever do what one wills.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خُصَّنِيْ مِنْكَ بِخَاصَّةِ ذِكْرِكَ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khuṣṣanī minka bikhāṣṣati dhikrik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give me exclusively the grace of private mention of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تَجْعَلْ شَيْئًا مِمَّا أَتَقَرَّبُ بِهِ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taj`al shay-an mimmā ataqarrabu bih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let any of the things by which I seek Your nearness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فِيْ آنَاءِ اللَّيْلِ وَأَطْرَافِ النَّهَارِ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fī-ānā-il layli wa-aṭrāfin nahār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the hours of the night and the ends of the days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رِيَاءً وَلَا سُمْعَةً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riyā-an walā sum`ah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take the form of ostentation, showing off,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أَشَرًا وَلَا بَطَرًا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asharan walā baṭarā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pretension, or insolence.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وَاجْعَلْنِيْ لَكَ مِنَ الْخَاشِعِينَ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waj`alnī laka minal khāshi`īn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Include me with the humble ones.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أَعْطِنِيْ السَّعَةَ فِيْ الرِّزْقِ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a`ṭinis sa`ata fir rizq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grant me affluent means of livelihood,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وَبِدُعَائِكَ تَوَسُّلِيْ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wabidu`ā-ika tawassulī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begging You through my prayer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وَالْأَمْنَ فِيْ الْوَطَنِ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wal-amna fil waṭan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security in my homeland,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وَقُرَّةَ الْعَيْنِ فِيْ الْأَهْلِ وَالْمَالِ وَالْوَلَدِ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waqurratal `ayni fil ahli walmāli walwalad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delight in my family, property, and children,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وَالْمُقَامَ فِيْ نِعَمِكَ عِنْدِيْ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walmuqāma fī ni`amika `indī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permanence of Your graces,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وَالصِّحَّةَ فِيْ الْجِسْمِ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waṣ ṣiḥḥata fil jism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healthy body,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وَالْقُوَّةَ فِيْ الْبَدَنِ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walquwwata fil badan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strong physique,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وَالسَّلامَةَ فِيْ الدِّينِ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 salāmata fid dīn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sound faith.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وَاسْتَعْمِلْنِيْ بِطَاعَتِكَ وَطَاعَةِ رَسُولِكَ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wasta`milnī biṭā`atika waṭā`ati rasūlik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Dedicate my affairs to the obedience to You and to Your Messenger,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مُحَمَّدٍ صَلَّى اللَّهُ عَلَيْهِ وَعَلَى آلِهِ أَبَدًا مَا اسْتَعْمَرْتَنِي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muḥammadin ṣallallāhu `alayhi wa`alā-ālihi abadan masta`mar-tanī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Muhammad—Allah’s blessings be upon him and his Household—as long as You give me life.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وَاجْعَلْنِيْ مِنْ أَوْفَرِ عِبَادِكَ عِنْدَكَ نَصِيبًا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waj`alnī min awfari `ibādika `indaka naṣībā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me one of the most rewarded servants of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فِيْ كُلِّ خَيْرٍ أَنْزَلْتَهُ وَتُنْزِلُهُ فِيْ شَهْرِ رَمَضَانَ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fī kulli khayrin anzaltahu watunziluhu fī shahri ramaḍān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 each and every item of goodness that You have descended and You will descend during the month of Ramadan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مِنْ غَيْرِ اسْتِحْقَاقٍ لِاسْتِمَاعِكَ مِنِّي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min ghayristiḥqāqin listimā`ika minnī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although I do not deserve to be observed by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فِيْ لَيْلَةِ الْقَدْرِ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fī laylatil qadr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at the Destiny Night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وَمَا أَنْتَ مُنْزِلُهُ فِيْ كُلِّ سَنَةٍ مِنْ رَحْمَةٍ تَنْشُرُهَا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wamā anta munziluhu fī kulli sanatin min raḥmatin tanshuruhā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as well as all that which You decide to descend throughout the year, including mercy that You spread,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وَعَافِيَةٍ تُلْبِسُهَا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wa`āfiyatin tulbisuhā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good health with which You adorn,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وَبَلِيَّةٍ تَدْفَعُهَا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wabaliyyatin tadfa`uhā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misfortune that You repel,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وَحَسَنَاتٍ تَتَقَبَّلُهَا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waḥasanātin tataqabbaluhā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good deeds that You admit,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وَسَيِّئاتٍ تَتَجَاوَزُ عَنْهَا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wasayyi-ātin tatajāwazu `anhā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evildoings that You excuse.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وَارْزُقْنِيْ حَجَّ بَيْتِكَ الْحَرَامِ فِيْ عَامِنَا هٰذَا وَفِيْ كُلِّ عَامٍ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war-zuqnī ḥajja baytikal ḥarāmi fī `āminā hādhā wafī kulli `ām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Bestow upon me with pilgrimage to Your Holy House in this year plus all years,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وَارْزُقْنِيْ رِزْقًا وَاسِعًا مِنْ فَضْلِكَ الْوَاسِعِ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war-zuqnī rizqan wāsi`an min faḍlikal wāsi`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prosperous sustenance out of Your limitless bounty,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وَاصْرِفْ عَنِّيْ يَا سَيِّدِيْ الْأَسْوَاءَ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waṣrif `annī yā sayyidil aswā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dismiss, O my Master, all evils from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وَاقْضِ عَنِّيْ الدَّيْنَ وَالظُّلامَاتِ حَتَّىٰ لَا أَتَأَذَّىٰ بِشَيْءٍ مِنْهُ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waqḍi `annid dayna waẓ ẓulāmāti ḥattā lā ata-adhhā bishay-in minh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help me settle my debts as well as my evildoings so that I will be saved from their liabilities,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اسْتِيجَابٍ لِعَفْوِكَ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walastījābin li`afwika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or to be pardoned by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وَخُذْ عَنِّيْ بِأَسْمَاعِ وَأَبْصَارِ أَعْدَائِي وَحُسَّادِيْ وَالْبَاغِينَ عَلَيَّ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wakhudh `annī bi-asmā`i wa-abṣāri a`dā-ī waḥussādī walbāghīna `alayy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save me from the hearings and sights of my enemies, those who envy me, and those who intend to oppress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وَانْصُرْنِيْ عَلَيْهِمْ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wanṣur-nī `alayhim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back me against them,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وَأَقِرَّ عَيْنِيْ وَفَرِّحْ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wa-aqirra `aynī wafarriḥ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give delight to my eye and joy to my heart,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لِيْ مِنْ هَمِّى وَكَرْبِىْ فَرَجًا وَمَخْرَجًا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lī min hammī wakar-bī farajan wamakhrajā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relief and exit against my grief and misery,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مَنْ أَرَادَنِيْ بِسُوءٍ مِنْ جَمِيْعِ خَلْقِكَ تَحْتَ قَدَمَيِّ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man arādanī bisū-in min jamī`i khalqika taḥta qadamayy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all those who intend evil to me, among all Your creatures, be under my feet,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وَاكْفِنِيْ شَرَّ الشَّيْطَانِ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wakfinī sharrash shayṭān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protect me against the evil of Satan,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وَشَرَّ السُّلْطَانِ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washarras sulṭān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evil of the ruling authority,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وَسَيِّئاتِ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wasayyi-āti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consequences of my evildoings,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وَطَهِّرْنِيْ مِنَ الذُّنُوبِ كُلِّهَا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waṭahhir-nī minadh dhunūbi kullihā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purify me from all my sins,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وَأَجِرْنِيْ مِنَ النَّارِ بِعَفْوِكَ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wa-ajir-nī minan nāri bi`afwik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save me from Hellfire on account of Your pardon,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بَلْ لِثِقَتِيْ بِكَرَمِكَ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bal lithiqatī bikaramik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Rather, I have full confidence in Your generosity,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وَأَدْخِلْنِيْ الْجَنَّةَ بِرَحْمَتِكَ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wa-adkhilnil jannata biraḥmatik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allow me to enter Paradise on account of Your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وَزَوِّجْنِيْ مِنَ الْحُورِ الْعِينِ بِفَضْلِكَ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wazawwijnī minal ḥūril `īni bifaḍlik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marry me off the Paradisiacal women on account of Your grace,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وَأَلْحِقْنِيْ بِأَوْلِيَائِكَ الصَّالِحِيْنَ مُحَمَّدٍ وَ آلِهِ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wa-alḥiqnī bi-awliyā-ikaṣ ṣāliḥīna muḥammadin wa ālih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join me to Your righteous intimate servants—Muhammad and his Household,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اَلْأَبْرَارِ الطَّيِّبِينَ الطَّاهِرِينَ الْأَخْيَارِ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 abrāriṭ ṭayyibīnaṭ ṭāhirīnal akhyār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 purified, the immaculate, and the pious.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صَلَوَاتُكَ عَلَيْهِمْ وَعَلَى أَجْسَادِهِمْ وَأَرْوَاحِهِمْ وَرَحْمَةُ اللَّهِ وَبَرَكَاتُهُ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ṣalawātuka `alayhim wa`alā ajsādihim wa-ar-wāḥihim waraḥmatullāhi wabarakātuh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May Your peace, mercy, and blessings be upon their bodies and souls.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وَسَيِّدِيْ وَعِزَّتِكَ وَجَلالِكَ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wasayyidī wa`izzatika wajalālik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 and my Master, I swear by Your Mighty and Your Glory,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لَئِنْ طَالَبْتَنِيْ بِذُنُوبِىْ لَأُطَالِبَنَّكَ بِعَفْوِكَ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la-in ṭālabtanī bidhunūbī la-uṭālibannaka bi`afwik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if You will interrogate me for my sins, I will demand with Your pardon.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وَلَئِنْ طَالَبْتَنِيْ بِلُؤْمِيْ لَأُطَالِبَنَّكَ بِكَرَمِكَ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wala-in ṭālabtanī bilu-mī la-uṭālibannaka bikaramik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If You interrogate me for my meanness, I will demand with Your kindness.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وَلَئِنْ أَدْخَلْتَنِيْ النَّارَ لَأُخْبِرَنَّ أَهْلَ النَّارِ بِحُبِّي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wala-in adkhaltanin nāra la-ukhbiranna ahlan nāri biḥubbī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If You order me to Hellfire, I will tell all the inhabitants therein that I love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وَسَيِّدِيْ إِنْ كُنْتَ لَاتَغْفِرُ إِلَّا لِأَوْلِيَائِكَ وَأَهْلِ طَاعَتِكَ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wasayyidī in kunta lātaghfiru illā li-awliyā-ika wa-ahli ṭā`atik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 and Master, if you forgive only Your intimate servants and those who obey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وَسُكُونِيْ إِلٰى صِدْقِ وَعْدِكَ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wasukūnī ilā ṣidqi wa`dik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have relied upon the truthfulness of Your promise,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فَإِلٰى مَنْ يَفْزَعُ الْمُذْنِبُونَ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fa-ilā man yafza`ul mudhnibūn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whom then will the sinful resort?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كُنْتَ لَاتُكْرِمُ إِلَّا أَهْلَ الْوَفَاءِ 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kunta lātukrimu illā ahlal wafā-i 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If You honor none but those who act loyally to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فَبِمَنْ يَسْتَغِيثُ الْمُسِيئُونَ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fabiman yastaghīthul musī-ūn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then whose shelter will the evildoers seek?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إِنْ أَدْخَلْتَنِيْ النَّارَ فَفِيْ ذٰلِكَ سُرُورُ عَدُوِّكَ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in adkhaltanin nāra fafī dhālika surūru `aduwwik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if You decide to put me in Hellfire, this will definitely please Your enemies!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أَدْخَلْتَنِيْ الْجَنَّةَ فَفِيْ ذٰلِكَ سُرُورُ نَبِيِّكَ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adkhaltanil jannata fafī dhālika surūru nabiyyik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But if You decide Paradise for me, then this will certainly please Your Prophet!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وَاللَّهِ أَعْلَمُ أَنَّ سُرُورَ نَبِيِّكَ أَحَبُّ إِلَيْكَ مِنْ سُرُورِ عَدُوِّكَ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 wallāhi a`lamu anna surūra nabiyyika aḥabbu ilayka min surūri `aduwwik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I—by Allah I swear it—know for sure that the pleasure of Your Prophet is more favorable for You than the pleasure of Your enemies.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أَنْ تَمْلَأَ قَلْبِىْ حُبًّا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an tamla-a qalbī ḥubban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pray You for filling my heart with love for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وَخَشْيَةً مِنْكَ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wakhashyatan mink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fear of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وَتَصْدِيقًا بِكِتَابِكَ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wataṣdīqan bikitābik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belief in Your Book,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وَإِيمَانًا 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wa-īmānan 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faith in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مِنْ أَيْنَ لِيَ الْخَيْرُ يَا رَبِّ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min ayna liyal khayru yā rabb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 can I attain welfare, O Lord,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وَلَجَإِى إِلَى الْإِيمَانِ بِتَوْحِيدِكَ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walaja-ī ilal īmāni bitawḥīdik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have sought shelter with my faith in Your Oneness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وَفَرَقًا مِنْكَ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wafaraqan mink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dread from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وَشَوْقًا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washawqan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with eagerness to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ذَا الْجَلالِ وَالْإِكْرَامِ حَبِّبْ إِلَيَّ لِقَاءَكَ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dhal jalāli wal-ikrāmi ḥabbib ilayya liqā-ak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Glory and Honor, (please do) make me love meeting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وَأَحْبِبْ لِقَائِي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wa-aḥbib liqā-ī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(please do) love my meeting,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لِيْ فِيْ لِقَائِكَ الرَّاحَةَ وَالْفَرَجَ وَالْكَرَامَةَ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lī fī liqā-ikar rāḥata walfaraja walkarāmah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make my meeting You entail comfort, relief, and honoring.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أَلْحِقْنِيْ بِصَالِحِ مَنْ مَضىٰ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alḥiqnī biṣāliḥi man maḍā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join me with the righteous ones among the past generations,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وَاجْعَلْنِيْ مِنْ صَالِحِ مَنْ بَقِيَ وَخُذْ بِىْ سَبِيلَ الصَّالِحِيْنَ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waj`alnī min ṣāliḥi man baqiya wakhudh bī sabīlaṣ ṣāliḥīn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include me with the righteous ones of this generation, guide me to the path of the righteous ones,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وَأَعِنِّي عَلَى نَفْسِيْ بِمَا تُعِينُ بِهِ الصَّالِحِيْنَ عَلَى أَنْفُسِهِمْ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wa-a`innī `alā nafsī bimā tu`īnu bihiṣ ṣāliḥīna `alā anfusihim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help me against myself in just as You help the righteous ones control themselves,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وَاخْتِمْ عَمَلِيْ بِأَحْسَنِهِ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wakhtim `amalī bi-aḥsanih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seal my deed with the best of it,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ثَوَابِىْ مِنْهُ الْجَنَّةَ بِرَحْمَتِكَ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thawābī minhul jannata biraḥmatik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decide Paradise as the reward of my deeds on account of Your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وَيَقِينِيْ بِمَعْرِفَتِكَ مِنِّي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wayaqīnī bima`rifatika minnī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my certitude in the fact -which you know-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وَأَعِنِّي عَلَى صَالِحِ مَا أَعْطَيْتَنِي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wa-a`innī `alā ṣāliḥi mā a`ṭaytanī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help me manage the good things that You have endowed upon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وَثَبِّتْنِيْ يَا رَبِّ وَلَا تَرُدَّنِيْ فِيْ سُوءٍ اسْتَنْقَذْتَنِيْ مِنْهُ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wathabbitnī yā rabbi walā taruddanī fī sū-instanqadhtanī minh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me firm, O Lord, and do not make me return to evildoing after You have saved me from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رَبَّ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 of the worlds!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إِيمَانًا لَاأَجَلَ لَهُ دُوْنَ لِقَائِكَ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īmānan lā-ajala lahu dūna liqā-ik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beseech You for faith that does not stop until I meet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أَحْيِنِيْ مَا أَحْيَيْتَنِيْ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aḥyinī mā aḥyaytanī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As long as You grant me lifetime, (please do) connect me to that faith,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وَتَوَفَّنِيْ إِذَا تَوَفَّيْتَنِيْ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watawaffanī idhā tawaffaytanī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when You decide to grasp my soul, make me carry that faith with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وَابْعَثْنِيْ إِذَا بَعَثْتَنِيْ عَلَيْهِ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wab`athnī idhā ba`athtanī `alayh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When You resurrect me, make me carry it with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وَأَبْرِئْ قَلْبِىْ مِنَ الرِّيَاءِ وَالشَّكِّ وَالسُّمْعَةِ فِيْ دِينِكَ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wa-abri-qalbī minar riyā-i wash shakki was sum`ati fī dīnik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Release my heart from showing off, suspicion, and pretension in the affairs of Your religion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حَتَّىٰ يَكُونَ عَمَلِيْ خَالِصًا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ḥattā yakūna `amalī khāliṣan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 that my deed will be purely intended for Your sake.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أَعْطِنِيْ بَصِيرَةً فِيْ دِينِكَ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a`ṭinī baṣīratan fī dīnik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grant me discerning awareness in Your religion,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 لَا رَبَّ لِيْ غَيْرُكَ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 lā rabba lī ghayruk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that I have no Lord other than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وَفَهْمًا فِيْ حُكْمِكَ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wafahman fī ḥukmik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understanding of Your laws,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وَفِقْهًا فِيْ عِلْمِكَ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wafiqhan fī `ilmik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insight in Your knowledge,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وَكِفْلَيْنِ مِنْ رَحْمَتِكَ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wakiflayni min raḥmatik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two folds of Your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وَوَرَعًا يَحْجُزُنِيْ عَنْ مَعَاصِيكَ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wawara`an yaḥjuzunī `an ma`āṣīk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piety that impedes me from disobeying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وَبَيِّضْ وَجْهِيْ بِنُوْرِكَ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wabayyiḍ wajhī binūrik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my face glitter on account of Your light,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رَغْبَتِيْ فِيمَا عِنْدَكَ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raghbatī fīmā `indak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me desire for nothing but that which You hold,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وَتَوَفَّنِيْ فِيْ سَبِيلِكَ وَعَلَى مِلَّةِ رَسُولِكَ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watawaffanī fī sabīlika wa`alā millati rasūlik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when I die, make me die following Your Path and carrying the principles of Your Prophet—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صَلَّى اللَّهُ عَلَيْهِ وَعَلَى آلِهِ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ṣallallāhu `alayhi wa`alā-ālih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Allah’s blessings be upon him and his Household.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أَعُوذُ بِكَ مِنَ الْكَسَلِ وَالْفَشَلِ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a`ūdhu bika minal kasali walfashal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seek Your protection against laziness, failure,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وَالْهَمِّ وَالْجُبْنِ وَالْبُخْلِ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walhammi waljubni walbukhl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grief, cowardice, stinginess,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إِلٰهَ إِلَّا أَنْتَ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ilāha illā ant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there is no god save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وَالْغَفْلَةِ وَالْقَسْوَةِ وَالْمَسْكَنَةِ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walghaflati walqaswati walmaskanah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inattentiveness, brutality, poverty,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وَالْفَقْرِ وَالْفَاقَةِ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walfaqri walfāqah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neediness, destitution,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وَكُلِّ بَلِيَّةٍ وَالْفَوَاحِشِ مَا ظَهَرَ مِنْهَا وَمَا بَطَنَ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wakulli baliyyatin walfawāḥishi mā ẓahara minhā wamā baṭan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against all misfortunes and all shameful deeds, whether open or secret.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وَأَعُوذُ بِكَ مِنْ نَفْسٍ لَاتَقْنَعُ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wa-a`ūdhu bika min nafsin lātaqna`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seek Your protection against having unsatisfied self,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وَبَطْنٍ لَايَشْبَعُ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wabaṭnin lāyashba`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insatiate stomach,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وَقَلْبٍ لَايَخْشَعُ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waqalbin lāyakhsha`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fearless heart,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وَدُعَاءٍ لَايُسْمَعُ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wadu`ā-in lāyusma`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unanswered prayers,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وَعَمَلٍ لَايَنْفَعُ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wa`amalin lāyanfa`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futile deed.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وَأَعُوذُ بِكَ يَا رَبِّ عَلَى نَفْسِيْ وَدِيْنِيْ وَمَالِيْ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wa-a`ūdhu bika yā rabbi `alā nafsī wadīnī wamālī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ask You, O Lord, to guard myself, my religion, my properties,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وَعَلَى جَمِيْعِ مَا رَزَقْتَنِيْ مِنَ الشَّيْطَانِ الرَّجِيمِ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wa`alā jamī`i mā razaqtanī minash shayṭānir rajīm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all that which You have granted me against Satan the accursed.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وَحْدَكَ لَاشَرِيكَ لَكَ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waḥdaka lāsharīka lak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alone, without having any partner.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أَنْتَ السَّمِيعُ الْعَلِيمُ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antas samī`ul `alīm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Verily, You are the All-hearing, the All-knowing.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إِنَّهُ لَايُجِيرُنِيْ مِنْكَ أَحَدٌ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innahu lāyujīrunī minka aḥad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none can ever save me against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أَجِدُ مِنْ دُونِكَ مُلْتَحَدًا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ajidu min dūnika multaḥadā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can never find any shelter against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فَلَا تَجْعَلْ نَفْسِيْ فِيْ شَيْءٍ مِنْ عَذَابِكَ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falā taj`al nafsī fī shay-in min `adhābik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(please) do not make anything that brings about Your punishment control over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تَرُدَّنِيْ بِهَلَكَةٍ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taruddanī bihalakah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let me lead myself to perdition,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تَرُدَّنِيْ بِعَذَابٍ أَلِيمٍ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taruddanī bi`adhābin alīm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do not make me deserve the painful chastisement.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تَقَبَّلْ مِنِّي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taqabbal minnī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accept from me,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وَأَعْلِ ذِكْرِيْ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wa-a`li dhikrī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grant me reputation,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وَارْفَعْ دَرَجَتِيْ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war-fa` darajatī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elevate my rank,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وَحُطَّ وِزْرِيْ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waḥuṭṭa wizrī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exonerate my offenses,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اَللَّهُمَّ أَنْتَ الْقَائِلُ وَقَوْلُكَ حَقٌّ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antal qā-ilu waqawluka ḥaqq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It is You Who have said, and Your sayings are always 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تَذْكُرْنِيْ بِخَطِيئَتِيْ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tadhkur-nī bikhaṭī-atī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do not refer to me with my faults,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وَاجْعَلْ ثَوَابَ مَجْلِسِي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waj`al thawāba majlisī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let the reward of my sessions,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وَثَوَابَ مَنْطِقِيْ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wathawāba manṭiqī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utterance,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وَثَوَابَ دُعَائِي رِضَاكَ وَالْجَنَّةَ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wathawāba du`ā-ī riḍāka waljannah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my prayer be Your pleasure and Paradise.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وَأَعْطِنِيْ يَا رَبِّ جَمِيعَ مَا سَأَلْتُكَ وَزِدْنِيْ مِنْ فَضْلِكَ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wa-a`ṭinī yā rabbi jamī`a mā sa-altuka wazidnī min faḍlik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Give me, O Lord, all that which I have asked for from You and grant me more favor,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إِنِّي إِلَيْكَ رَاغِبٌ يَا رَبَّ الْعَالَمِيْنَ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innī ilayka rāghibun yā rabbal `ālamīn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for I seek none but You, O Lord of the worlds!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إِنَّكَ أَنْزَلْتَ فِيْ كِتَابِكَ أَنْ نَعْفُوَ عَمَّنْ ظَلَمَنَا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innaka anzalta fī kitābika an na`fuwa `amman ẓalamanā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You have ordered us in Your book that we should overlook those who wrong 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ظَلَمْنَا أَنْفُسَنَا فَاعْفُ عَنَّا فَإِنَّكَ أَوْلىٰ بِذٰلِكَ مِنَّا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ẓalamnā anfusanā fa`fu `annā fa-innaka awlā bidhālika minnā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have thus wronged ourselves; so, forgive us, for You are worthier of forgiveness than we 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وَأَمَرْتَنَا أَنْ لَانَرُدَّ سَائِلًا عَنْ أَبْوَابِنَا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wa-amar-tanā an lānarudda sā-ilan `an abwābinā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have ordered us not to reject any beggar being on our doors.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جِئْتُكَ سَائِلًا فَلَا تَرُدَّنِيْ إِلَّا بِقَضَاءِ حَاجَتِيْ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ji-tuka sā-ilan falā taruddanī illā biqaḍā-i ḥājatī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Here I am begging You; so, do not reject me; rather, respond to my need.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وَوَعْدُكَ صِدْقٌ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wawa`duka ṣidq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Your promise is always valid: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وَأَمَرْتَنَا بِالْإِحْسَانِ إِلٰى مَا مَلَكَتْ أَيْمَانُنَا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wa-amar-tanā bil iḥsāni ilā mā malakat aymānunā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have ordered us to act nicely to those under our authorities.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وَنَحْنُ أَرِقَّاؤُكَ فَأَعْتِقْ رِقَابَنَا مِنَ النَّارِ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wanaḥnu ariqqa-uka fa-a`tiq riqābanā minan nār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We are surely under Your authority; so, release us from Hellfire.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مَفْزَعِيْ عِنْدَ كُرْبَتِيْ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mafza`ī `inda kur-batī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Shelter whenever I am aggrieved!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وَيَا غَوْثِيْ عِنْدَ شِدَّتِيْ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wayā ghawthī `inda shiddatī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Aid whenever hardships hit me!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إِلَيْكَ فَزِعْتُ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ilayka fazi`t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You have I resorted.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وَبِكَ اسْتَغَثْتُ وَلُذْتُ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wabikastaghathtu waludht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With You have I sought refuge and haven.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لَاأَلُوذُ بِسِوَاكَ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lā-alūdhu bisiwāk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To none save You shall I ever resort.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أَطْلُبُ الْفَرَجَ إِلَّا مِنْكَ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aṭlubul faraja illā mink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From none save You shall I ever seek for relief.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فَأَغِثْنِيْ وَفَرِّجْ عَنِّي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fa-aghithnī wafarrij `annī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(please do) aid me and relieve my hardship.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مَنْ يَقْبَلُ الْيَسِيرَ وَيَعْفُوْ عَنِ الْكَثِيرِ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man yaqbalul yasīra waya`fū `anil kathīr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He Who accepts the little (deed) and overlooks the much (wrong)!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وَاسْأَلُوْا اللَّهَ مِنْ فَضْلِهِ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was-alullāha min faḍlih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“Ask Allah of His bounty.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اِقْبَلْ مِنِّي الْيَسِيرَ وَاعْفُ عَنِّيْ الْكَثِيرَ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iqbal minnil yasīra wa`fu `annil kathīr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Accept my little (deed) and overlook my much (wrong).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إِنَّكَ أَنْتَ الرَّحِيمُ الْغَفُورُ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innaka antar raḥīmul ghafūr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You are certainly the All-merciful, the All-forgiving.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اَللّٰهُمَّ إِنِّي أَسْأَلُكَ إِيمَانًا تُبَاشِرُ بِهِ قَلْبِيْ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allāhumma innī as-aluka īmānan tubāshiru bihi qalbī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Allah, I pray You for faith that covers my heart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وَيَقِينًا صَادِقًا حَتَّىٰ أَعْلَمَ أَنَّهُ لَنْ يُصِيبَنِيْ إِلَّا مَا كَتَبْتَ 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wayaqīnan ṣādiqan ḥattā a`lama annahu lan yuṣībanī illā mā katabta 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for honest conviction so that I will believe that nothing will inflict me save that about which You have already known.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وَرَضِّنِيْ مِنَ الْعَيْشِ بِمَا قَسَمْتَ 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waraḍḍinī minal `ayshi bimā qasamta 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Make me be satisfied with my livelihood that You have decided for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أَرْحَمَ الرَّاحِمِيْنَ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ar-ḥamar rāḥimīn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most Merciful of all those who show mercy!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إِنَّ اللّٰهَ كَانَ بِكُلِّ شَيْءٍ عَلِيمًا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innallāha kāna bikulli shay-in `alīmā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Verily Allah is ever Merciful to you.”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وَلَيْسَ مِنْ صِفَاتِكَ يَا سَيِّدِيْ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walaysa min ṣifātika yā sayyidī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not Your habit, O my Chief,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يُوجَدُ إِلَّا مِنْ عِنْدِكَ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yūjadu illā min `indik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it is not found elsewhere save with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أَنْ تَأْمُرَ بِالسُّؤالِ وَتَمْنَعَ الْعَطِيَّةَ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an ta-mura bissu-ali watamna`al `aṭiyyah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that You instruct us to implore You and then You stop giving us,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وَأَنْتَ الْمَنَّانُ بِالْعَطِيَّاتِ عَلَى أَهْلِ مَمْلَكَتِكَ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wa-antal mannānu bil `aṭiyyāti `alā ahli mamlakatik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You are the All-benefactor Who confers upon the people of Your Kingdom with (innumerable) donations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وَالْعَائِدُ عَلَيْهِمْ بِتَحَنُّنِ رَأْفَتِكَ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wal`ā-idu `alayhim bitaḥannuni ra-fatik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 are the All-generous Who meets them with the kindness of Your compassion.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إِلٰهِيْ رَبَّيْتَنِيْ فِيْ نِعَمِكَ وَإِحْسَانِكَ صَغِيرًا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ilāhī rabbaytanī fī ni`amika wa-iḥsānika ṣaghīrā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my God, You brought me up amid Your bounties and favors when I was little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وَنَوَّهْتَ بِاسْمِيْ كَبِيرًا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wanawwahta bismī kabīrā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You have mentioned me when I have grown up.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فَيَا مَنْ رَبَّانِيْ فِيْ الدُّنْيَا بِإِحْسَانِهِ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fayā man rabbānī fid dunyā bi-iḥsānih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O He Who brought me up in this world with His bounties,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وَتَفَضُّلِهِ وَنِعَمِهِ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watafaḍḍulihi wani`amih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favors, and graces,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وَأَشَارَ لِيْ فِيْ الْآخِرَةِ إِلٰى عَفْوِهِ وَكَرَمِهِ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wa-ashāra lī fil-ākhirati ilā `afwihi wakaramih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and, in the Hereafter, will have referred to me with His amnesty and generosity!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مَعْرِفَتِيْ يَا مَوْلاَيَ دَلِيلِيْ عَلَيْكَ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ma`rifatī yā mawlāya dalīlī `alayk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acquaintance with You, O my Lord, is the path taking me to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وَحُبِّي لَكَ شَفِيعِيْ إِلَيْكَ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waḥubbī laka shafī`ī ilayk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my love for You is the intermediary between You and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وَمِنْ أَيْنَ لِيَ النَّجَاةُ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wamin ayna liyan najāh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How can I find redemption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وَأَنَا وَاثِقٌ مِنْ دَلِيلِيْ بِدَلالَتِكَ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wa-ana wāthiqun min dalīlī bidalālatik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am sure of the path to which You have lead 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وَسَاكِنٌ مِنْ شَفِيعِيْ إِلٰى شَفَاعَتِكَ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wasākinun min shafī`ī ilā shafā`atik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 rely upon my intermediary’s success before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أَدْعُوكَ يَا سَيِّدِيْ بِلِسَانٍ قَدْ أَخْرَسَهُ ذَنْبُهُ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ad`ūka yā sayyidī bilisānin qad akhrasahu dhanbuh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pray You, O my Chief, with a tongue muted by its sins.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رَبِّ أُنَاجِيكَ بِقَلْبٍ قَدْ أَوْبَقَهُ جُرْمُهُ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rabbi unājīka biqalbin qad awbaqahu jur-muh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Lord! I confidentially speak to You with a heart degraded by its offenses.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أَدْعُوكَ يَا رَبِّ رَاهِبًا رَاغِبًا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ad`ūka yā rabbi rāhiban rāghibā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pray You, O Lord, with terror, desire,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رَاجِيًا خَائِفًا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rājiyan khā-ifā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hope, and fear.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إِذَا رَأَيْتُ مَوْلَايَ ذُنُوبِىْ فَزِعْتُ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idhā ra-aytu mawlāya dhunūbī fazi`t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Whenever I think of my sins, O my Master, I panic,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وَإِذَا رَأَيْتُ كَرَمَكَ طَمِعْتُ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wa-idhā ra-aytu karamaka ṭami`t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but when I think of Your generosity, I feel desirous (for Your pardon).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فَإِنْ عَفَوْتَ فَخَيْرُ رَاحِمٍ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fa-in `afawta fakhayru rāḥim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Therefore, if You forgive me, You are already the best of those who show mercy,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وَإِنْ عَذَّبْتَ فَغَيْرُ ظَالِمٍ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wa-in `adhhabta faghayru ẓālim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If You punish me, You are then not wronging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وَلَا تُسْتَطَاعُ إِلَّا بِكَ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walā tustaṭā`u illā bik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while it cannot be attained save through You?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حُجَّتِيْ يَا اَللَّهُ فِيْ جُرْأَتِيْ عَلَى مَسْأَلَتِكَ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ḥujjatī yā allāhu fī jur-atī `alā mas-alatik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Yet, it is Your munificence and Your generosity, O Allah, that gave me the courage to pray You,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مَعَ إِتْيَانِيْ مَا تَكْرَهُ جُودُكَ وَكَرَمُكَ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ma`a ityānī mā takrahu jūduka wakaramuk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despite that I have committed things that You dislike.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وَعُدَّتِيْ فِيْ شِدَّتِيْ مَعَ قِلَّةِ حَيَائِي رَأْفَتُكَ وَرَحْمَتُكَ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wa`uddatī fī shiddatī ma`a qillati ḥayā-ī ra-fatuka waraḥmatuk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It is Your kindness and mercy that I use as my means during misfortunes inflicting me despite my shamelessness.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وَقَدْ رَجَوْتُ أَنْ لَاتَخِيبَ بَيْنَ ذَيْنِ وَذَيْنِ مُنْيَتِيْ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waqad rajawtu an lātakhība bayna dhayni wadhayni munyatī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I thus hope that my expectation will not be disappointed amid these two matters.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فَحَقِّقْ رَجَائِي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faḥaqqiq rajā-ī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make my hopes become real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وَاسْمَعْ دُعَائِي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wasma` du`ā-ī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answer my prayers.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يَا خَيْرَ مَنْ دَعَاهُ دَاعٍ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yā khayra man da`āhu dā`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O Greatest Besought One that has been ever besought,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وَأَفْضَلَ مَنْ رَجَاهُ رَاجٍ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wa-afḍala man rajāhu rāj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and the Most Favorable Hoped One!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عَظُمَ يَا سَيِّدِيْ أَمَلِيْ وَسَاءَ عَمَلِيْ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`aẓuma yā sayyidī amalī wasā-a `amalī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My expectation, O my Chief, has been great but my deed has been bad.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BEBD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04900"/>
            <a:ext cx="8229600" cy="484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sz="4800" b="0">
                <a:solidFill>
                  <a:srgbClr val="2F4858"/>
                </a:solidFill>
                <a:latin typeface="Sheherazade"/>
              </a:defRPr>
            </a:pPr>
            <a:r>
              <a:t>فَأَعْطِنِيْ مِنْ عَفْوِكَ بِمِقْدَارِ أَمَلِيْ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000" i="1">
                <a:solidFill>
                  <a:srgbClr val="898989"/>
                </a:solidFill>
              </a:defRPr>
            </a:pPr>
            <a:r>
              <a:t>fa-a`ṭinī min `afwika bimiqdāri amalī</a:t>
            </a:r>
          </a:p>
          <a:p>
            <a:pPr>
              <a:spcAft>
                <a:spcPts val="1200"/>
              </a:spcAft>
            </a:pPr>
          </a:p>
          <a:p>
            <a:pPr algn="ctr">
              <a:defRPr sz="2800">
                <a:solidFill>
                  <a:srgbClr val="3E5E5C"/>
                </a:solidFill>
              </a:defRPr>
            </a:pPr>
            <a:r>
              <a:t>So, grant me Your pardon as much as my expectation,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solidFill>
            <a:srgbClr val="777764"/>
          </a:solidFill>
          <a:ln>
            <a:solidFill>
              <a:srgbClr val="7777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57200" y="6126480"/>
            <a:ext cx="8229600" cy="5486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EBEBDE"/>
                </a:solidFill>
              </a:defRPr>
            </a:pPr>
            <a:r>
              <a:t>Dua Abu Hamza Thumali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