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  <p:sldId id="404" r:id="rId155"/>
    <p:sldId id="405" r:id="rId156"/>
    <p:sldId id="406" r:id="rId157"/>
    <p:sldId id="407" r:id="rId158"/>
    <p:sldId id="408" r:id="rId159"/>
    <p:sldId id="409" r:id="rId160"/>
    <p:sldId id="410" r:id="rId161"/>
    <p:sldId id="411" r:id="rId162"/>
    <p:sldId id="412" r:id="rId163"/>
    <p:sldId id="413" r:id="rId164"/>
    <p:sldId id="414" r:id="rId165"/>
    <p:sldId id="415" r:id="rId166"/>
    <p:sldId id="416" r:id="rId167"/>
    <p:sldId id="417" r:id="rId168"/>
    <p:sldId id="418" r:id="rId169"/>
    <p:sldId id="419" r:id="rId170"/>
    <p:sldId id="420" r:id="rId171"/>
    <p:sldId id="421" r:id="rId172"/>
    <p:sldId id="422" r:id="rId173"/>
    <p:sldId id="423" r:id="rId174"/>
    <p:sldId id="424" r:id="rId175"/>
    <p:sldId id="425" r:id="rId176"/>
    <p:sldId id="426" r:id="rId177"/>
    <p:sldId id="427" r:id="rId178"/>
    <p:sldId id="428" r:id="rId179"/>
    <p:sldId id="429" r:id="rId180"/>
    <p:sldId id="430" r:id="rId181"/>
    <p:sldId id="431" r:id="rId182"/>
    <p:sldId id="432" r:id="rId183"/>
    <p:sldId id="433" r:id="rId184"/>
    <p:sldId id="434" r:id="rId185"/>
    <p:sldId id="435" r:id="rId186"/>
    <p:sldId id="436" r:id="rId187"/>
    <p:sldId id="437" r:id="rId188"/>
    <p:sldId id="438" r:id="rId189"/>
    <p:sldId id="439" r:id="rId190"/>
    <p:sldId id="440" r:id="rId191"/>
    <p:sldId id="441" r:id="rId192"/>
    <p:sldId id="442" r:id="rId193"/>
    <p:sldId id="443" r:id="rId194"/>
    <p:sldId id="444" r:id="rId195"/>
    <p:sldId id="445" r:id="rId196"/>
    <p:sldId id="446" r:id="rId197"/>
    <p:sldId id="447" r:id="rId198"/>
    <p:sldId id="448" r:id="rId199"/>
    <p:sldId id="449" r:id="rId200"/>
    <p:sldId id="450" r:id="rId201"/>
    <p:sldId id="451" r:id="rId202"/>
    <p:sldId id="452" r:id="rId203"/>
    <p:sldId id="453" r:id="rId204"/>
    <p:sldId id="454" r:id="rId205"/>
    <p:sldId id="455" r:id="rId206"/>
    <p:sldId id="456" r:id="rId207"/>
    <p:sldId id="457" r:id="rId208"/>
    <p:sldId id="458" r:id="rId209"/>
    <p:sldId id="459" r:id="rId210"/>
    <p:sldId id="460" r:id="rId211"/>
    <p:sldId id="461" r:id="rId212"/>
    <p:sldId id="462" r:id="rId213"/>
    <p:sldId id="463" r:id="rId214"/>
    <p:sldId id="464" r:id="rId215"/>
    <p:sldId id="465" r:id="rId216"/>
    <p:sldId id="466" r:id="rId217"/>
    <p:sldId id="467" r:id="rId218"/>
    <p:sldId id="468" r:id="rId219"/>
    <p:sldId id="469" r:id="rId220"/>
    <p:sldId id="470" r:id="rId221"/>
    <p:sldId id="471" r:id="rId222"/>
    <p:sldId id="472" r:id="rId223"/>
    <p:sldId id="473" r:id="rId224"/>
    <p:sldId id="474" r:id="rId225"/>
    <p:sldId id="475" r:id="rId226"/>
    <p:sldId id="476" r:id="rId227"/>
    <p:sldId id="477" r:id="rId228"/>
    <p:sldId id="478" r:id="rId229"/>
    <p:sldId id="479" r:id="rId230"/>
    <p:sldId id="480" r:id="rId2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Relationship Id="rId146" Type="http://schemas.openxmlformats.org/officeDocument/2006/relationships/slide" Target="slides/slide140.xml"/><Relationship Id="rId147" Type="http://schemas.openxmlformats.org/officeDocument/2006/relationships/slide" Target="slides/slide141.xml"/><Relationship Id="rId148" Type="http://schemas.openxmlformats.org/officeDocument/2006/relationships/slide" Target="slides/slide142.xml"/><Relationship Id="rId149" Type="http://schemas.openxmlformats.org/officeDocument/2006/relationships/slide" Target="slides/slide143.xml"/><Relationship Id="rId150" Type="http://schemas.openxmlformats.org/officeDocument/2006/relationships/slide" Target="slides/slide144.xml"/><Relationship Id="rId151" Type="http://schemas.openxmlformats.org/officeDocument/2006/relationships/slide" Target="slides/slide145.xml"/><Relationship Id="rId152" Type="http://schemas.openxmlformats.org/officeDocument/2006/relationships/slide" Target="slides/slide146.xml"/><Relationship Id="rId153" Type="http://schemas.openxmlformats.org/officeDocument/2006/relationships/slide" Target="slides/slide147.xml"/><Relationship Id="rId154" Type="http://schemas.openxmlformats.org/officeDocument/2006/relationships/slide" Target="slides/slide148.xml"/><Relationship Id="rId155" Type="http://schemas.openxmlformats.org/officeDocument/2006/relationships/slide" Target="slides/slide149.xml"/><Relationship Id="rId156" Type="http://schemas.openxmlformats.org/officeDocument/2006/relationships/slide" Target="slides/slide150.xml"/><Relationship Id="rId157" Type="http://schemas.openxmlformats.org/officeDocument/2006/relationships/slide" Target="slides/slide151.xml"/><Relationship Id="rId158" Type="http://schemas.openxmlformats.org/officeDocument/2006/relationships/slide" Target="slides/slide152.xml"/><Relationship Id="rId159" Type="http://schemas.openxmlformats.org/officeDocument/2006/relationships/slide" Target="slides/slide153.xml"/><Relationship Id="rId160" Type="http://schemas.openxmlformats.org/officeDocument/2006/relationships/slide" Target="slides/slide154.xml"/><Relationship Id="rId161" Type="http://schemas.openxmlformats.org/officeDocument/2006/relationships/slide" Target="slides/slide155.xml"/><Relationship Id="rId162" Type="http://schemas.openxmlformats.org/officeDocument/2006/relationships/slide" Target="slides/slide156.xml"/><Relationship Id="rId163" Type="http://schemas.openxmlformats.org/officeDocument/2006/relationships/slide" Target="slides/slide157.xml"/><Relationship Id="rId164" Type="http://schemas.openxmlformats.org/officeDocument/2006/relationships/slide" Target="slides/slide158.xml"/><Relationship Id="rId165" Type="http://schemas.openxmlformats.org/officeDocument/2006/relationships/slide" Target="slides/slide159.xml"/><Relationship Id="rId166" Type="http://schemas.openxmlformats.org/officeDocument/2006/relationships/slide" Target="slides/slide160.xml"/><Relationship Id="rId167" Type="http://schemas.openxmlformats.org/officeDocument/2006/relationships/slide" Target="slides/slide161.xml"/><Relationship Id="rId168" Type="http://schemas.openxmlformats.org/officeDocument/2006/relationships/slide" Target="slides/slide162.xml"/><Relationship Id="rId169" Type="http://schemas.openxmlformats.org/officeDocument/2006/relationships/slide" Target="slides/slide163.xml"/><Relationship Id="rId170" Type="http://schemas.openxmlformats.org/officeDocument/2006/relationships/slide" Target="slides/slide164.xml"/><Relationship Id="rId171" Type="http://schemas.openxmlformats.org/officeDocument/2006/relationships/slide" Target="slides/slide165.xml"/><Relationship Id="rId172" Type="http://schemas.openxmlformats.org/officeDocument/2006/relationships/slide" Target="slides/slide166.xml"/><Relationship Id="rId173" Type="http://schemas.openxmlformats.org/officeDocument/2006/relationships/slide" Target="slides/slide167.xml"/><Relationship Id="rId174" Type="http://schemas.openxmlformats.org/officeDocument/2006/relationships/slide" Target="slides/slide168.xml"/><Relationship Id="rId175" Type="http://schemas.openxmlformats.org/officeDocument/2006/relationships/slide" Target="slides/slide169.xml"/><Relationship Id="rId176" Type="http://schemas.openxmlformats.org/officeDocument/2006/relationships/slide" Target="slides/slide170.xml"/><Relationship Id="rId177" Type="http://schemas.openxmlformats.org/officeDocument/2006/relationships/slide" Target="slides/slide171.xml"/><Relationship Id="rId178" Type="http://schemas.openxmlformats.org/officeDocument/2006/relationships/slide" Target="slides/slide172.xml"/><Relationship Id="rId179" Type="http://schemas.openxmlformats.org/officeDocument/2006/relationships/slide" Target="slides/slide173.xml"/><Relationship Id="rId180" Type="http://schemas.openxmlformats.org/officeDocument/2006/relationships/slide" Target="slides/slide174.xml"/><Relationship Id="rId181" Type="http://schemas.openxmlformats.org/officeDocument/2006/relationships/slide" Target="slides/slide175.xml"/><Relationship Id="rId182" Type="http://schemas.openxmlformats.org/officeDocument/2006/relationships/slide" Target="slides/slide176.xml"/><Relationship Id="rId183" Type="http://schemas.openxmlformats.org/officeDocument/2006/relationships/slide" Target="slides/slide177.xml"/><Relationship Id="rId184" Type="http://schemas.openxmlformats.org/officeDocument/2006/relationships/slide" Target="slides/slide178.xml"/><Relationship Id="rId185" Type="http://schemas.openxmlformats.org/officeDocument/2006/relationships/slide" Target="slides/slide179.xml"/><Relationship Id="rId186" Type="http://schemas.openxmlformats.org/officeDocument/2006/relationships/slide" Target="slides/slide180.xml"/><Relationship Id="rId187" Type="http://schemas.openxmlformats.org/officeDocument/2006/relationships/slide" Target="slides/slide181.xml"/><Relationship Id="rId188" Type="http://schemas.openxmlformats.org/officeDocument/2006/relationships/slide" Target="slides/slide182.xml"/><Relationship Id="rId189" Type="http://schemas.openxmlformats.org/officeDocument/2006/relationships/slide" Target="slides/slide183.xml"/><Relationship Id="rId190" Type="http://schemas.openxmlformats.org/officeDocument/2006/relationships/slide" Target="slides/slide184.xml"/><Relationship Id="rId191" Type="http://schemas.openxmlformats.org/officeDocument/2006/relationships/slide" Target="slides/slide185.xml"/><Relationship Id="rId192" Type="http://schemas.openxmlformats.org/officeDocument/2006/relationships/slide" Target="slides/slide186.xml"/><Relationship Id="rId193" Type="http://schemas.openxmlformats.org/officeDocument/2006/relationships/slide" Target="slides/slide187.xml"/><Relationship Id="rId194" Type="http://schemas.openxmlformats.org/officeDocument/2006/relationships/slide" Target="slides/slide188.xml"/><Relationship Id="rId195" Type="http://schemas.openxmlformats.org/officeDocument/2006/relationships/slide" Target="slides/slide189.xml"/><Relationship Id="rId196" Type="http://schemas.openxmlformats.org/officeDocument/2006/relationships/slide" Target="slides/slide190.xml"/><Relationship Id="rId197" Type="http://schemas.openxmlformats.org/officeDocument/2006/relationships/slide" Target="slides/slide191.xml"/><Relationship Id="rId198" Type="http://schemas.openxmlformats.org/officeDocument/2006/relationships/slide" Target="slides/slide192.xml"/><Relationship Id="rId199" Type="http://schemas.openxmlformats.org/officeDocument/2006/relationships/slide" Target="slides/slide193.xml"/><Relationship Id="rId200" Type="http://schemas.openxmlformats.org/officeDocument/2006/relationships/slide" Target="slides/slide194.xml"/><Relationship Id="rId201" Type="http://schemas.openxmlformats.org/officeDocument/2006/relationships/slide" Target="slides/slide195.xml"/><Relationship Id="rId202" Type="http://schemas.openxmlformats.org/officeDocument/2006/relationships/slide" Target="slides/slide196.xml"/><Relationship Id="rId203" Type="http://schemas.openxmlformats.org/officeDocument/2006/relationships/slide" Target="slides/slide197.xml"/><Relationship Id="rId204" Type="http://schemas.openxmlformats.org/officeDocument/2006/relationships/slide" Target="slides/slide198.xml"/><Relationship Id="rId205" Type="http://schemas.openxmlformats.org/officeDocument/2006/relationships/slide" Target="slides/slide199.xml"/><Relationship Id="rId206" Type="http://schemas.openxmlformats.org/officeDocument/2006/relationships/slide" Target="slides/slide200.xml"/><Relationship Id="rId207" Type="http://schemas.openxmlformats.org/officeDocument/2006/relationships/slide" Target="slides/slide201.xml"/><Relationship Id="rId208" Type="http://schemas.openxmlformats.org/officeDocument/2006/relationships/slide" Target="slides/slide202.xml"/><Relationship Id="rId209" Type="http://schemas.openxmlformats.org/officeDocument/2006/relationships/slide" Target="slides/slide203.xml"/><Relationship Id="rId210" Type="http://schemas.openxmlformats.org/officeDocument/2006/relationships/slide" Target="slides/slide204.xml"/><Relationship Id="rId211" Type="http://schemas.openxmlformats.org/officeDocument/2006/relationships/slide" Target="slides/slide205.xml"/><Relationship Id="rId212" Type="http://schemas.openxmlformats.org/officeDocument/2006/relationships/slide" Target="slides/slide206.xml"/><Relationship Id="rId213" Type="http://schemas.openxmlformats.org/officeDocument/2006/relationships/slide" Target="slides/slide207.xml"/><Relationship Id="rId214" Type="http://schemas.openxmlformats.org/officeDocument/2006/relationships/slide" Target="slides/slide208.xml"/><Relationship Id="rId215" Type="http://schemas.openxmlformats.org/officeDocument/2006/relationships/slide" Target="slides/slide209.xml"/><Relationship Id="rId216" Type="http://schemas.openxmlformats.org/officeDocument/2006/relationships/slide" Target="slides/slide210.xml"/><Relationship Id="rId217" Type="http://schemas.openxmlformats.org/officeDocument/2006/relationships/slide" Target="slides/slide211.xml"/><Relationship Id="rId218" Type="http://schemas.openxmlformats.org/officeDocument/2006/relationships/slide" Target="slides/slide212.xml"/><Relationship Id="rId219" Type="http://schemas.openxmlformats.org/officeDocument/2006/relationships/slide" Target="slides/slide213.xml"/><Relationship Id="rId220" Type="http://schemas.openxmlformats.org/officeDocument/2006/relationships/slide" Target="slides/slide214.xml"/><Relationship Id="rId221" Type="http://schemas.openxmlformats.org/officeDocument/2006/relationships/slide" Target="slides/slide215.xml"/><Relationship Id="rId222" Type="http://schemas.openxmlformats.org/officeDocument/2006/relationships/slide" Target="slides/slide216.xml"/><Relationship Id="rId223" Type="http://schemas.openxmlformats.org/officeDocument/2006/relationships/slide" Target="slides/slide217.xml"/><Relationship Id="rId224" Type="http://schemas.openxmlformats.org/officeDocument/2006/relationships/slide" Target="slides/slide218.xml"/><Relationship Id="rId225" Type="http://schemas.openxmlformats.org/officeDocument/2006/relationships/slide" Target="slides/slide219.xml"/><Relationship Id="rId226" Type="http://schemas.openxmlformats.org/officeDocument/2006/relationships/slide" Target="slides/slide220.xml"/><Relationship Id="rId227" Type="http://schemas.openxmlformats.org/officeDocument/2006/relationships/slide" Target="slides/slide221.xml"/><Relationship Id="rId228" Type="http://schemas.openxmlformats.org/officeDocument/2006/relationships/slide" Target="slides/slide222.xml"/><Relationship Id="rId229" Type="http://schemas.openxmlformats.org/officeDocument/2006/relationships/slide" Target="slides/slide223.xml"/><Relationship Id="rId230" Type="http://schemas.openxmlformats.org/officeDocument/2006/relationships/slide" Target="slides/slide224.xml"/><Relationship Id="rId231" Type="http://schemas.openxmlformats.org/officeDocument/2006/relationships/slide" Target="slides/slide2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Makarimul Akhlaq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وَبَلِّغْ بِإِيْمَانِيْ أَكْمَلَ الْإِيْمَانِ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وَاسْتَصْلِحْ بِقُدْرَتِكَ مَا فَسَدَ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wastaṣliḥ biqudratika mā fasada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set right what is corrupt in me through Your power!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اجْعَلْنِيْ أَصُوْلُ بِكَ عِنْدَ الضَّرُوْرَةِ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allāhummaj`alnī aṣūlu bika `indaḍ ḍarūrah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make me leap to You in times of distress,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وَأَسْأَلُكَ عِنْدَ الْحَاجَةِ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wa-as-aluka `indal ḥājah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ask from You in needs,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وَأَتَضَرَّعُ إِلَيْكَ عِنْدَ الْمَسْكَنَةِ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wa-ataḍarra`u ilayka `indal maskanah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plead to You in misery!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تَفْتِنِّيْ بِالْإِسْتِعَانَةِ بِغَيْرِكَ إِذَا اضْطُرِرْتُ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taftinnī bil isti`ānati bighayrika idhaḍṭurir-t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Tempt me not to seek help from other than You when I am distressed,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بِالْخُضُوْعِ لِسُؤَالِ غَيْرِكَ إِذَا افْتَقَرْتُ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bil khuḍū`i lisu-āli ghayrika idhaftaqar-t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humble myself in asking from someone else when I am poor,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بِالتَّضَرُّعِ إِلَى مَنْ دُوْنَكَ إِذَارَهِبْتُ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bittaḍarru`i ilā man dūnaka idhārahibt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to plead with someone less than You when I fear,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فَأَسْتَحِقُّ بِذَالِكَ خِذْلاَنَكَ وَمَنْعَكَ وَإِعْرَاضَكَ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fa-astaḥiqqu bidhālika khidhlānaka waman`aka wa-i`rāḍak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then I would deserve Your abandonment, Your withholding, and Your turning away,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اجْعَلْ مَا يُلْقِيْ الشَّيْطَانُ فِيْ رَوْعِي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allāhummaj`al mā yulqish shayṭānu fī raw`ī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make the wishing, the doubt, and the envy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التَّمَنِّيْ وَالتَّظَنِّيْ وَالْحَسَدِ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minat tamannī wat taẓannī walḥasad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Satan throws into my heart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ذِكْرًا لِعَظَمَتِكَ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dhikran li`aẓamatik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remembrance of Your mightiness,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وَتَفَكُّرًا فِيْ قُدْرَتِكَ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watafakkuran fī qudratik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reflection upon Your power,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وَتَدْبِيْرًا عَلَى عَدُوِّكَ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watadbīran `alā `aduwwik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devising against Your enemy!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أَجْرَى عَلَى لِسَانِيْ مِنْ لَفْظَةِ فُحْشٍ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ajrā `alā lisānī min lafẓati fuḥsh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everything he causes to pass over my tongue - the indecent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هُجْرٍ أَوْ شَتْمِ عِرْضٍ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hujrin aw shatmi `ir-ḍ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ugly words, the maligning of good repute,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شَهَادَةِ بَاطِلٍ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shahādati bāṭil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false witness,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أَوِ اغْتِيَابِ مُؤْمِنٍ غَائِبٍ أَوْ سَبِّ حَاضِرٍ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awightiyābi mu-minin ghā-ibin aw sabbi ḥāḍir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speaking ill of an absent man of faith, or the reviling of one present,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مَا أَشْبَهَ ذَالِكَ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mā ashbaha dhālik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things similar—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نُطْقًا بِالْحَمْدِ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nuṭqan bil ḥamdi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speech in praise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وَإِغْرَاقًا فِيْ الثَّنَاءِ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wa-ighrāqan fith thanā-i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pursual of eulogizing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وَاكْفِنِيْ مَا يَشْغَلُنِيْ الْاِهْتِمَامُ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wakfinī mā yashghalunil ihtimāmu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spare me the concerns which distract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وَذَهَابًا فِيْ تَمْجِيْدِكَ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wadhahāban fī tamjīdik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 excursion in magnifying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وَشُكْرًا لِنِعْمَتِكَ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washukran lini`matik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thanksgiving for Your favour,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وَاعْتِرَافًا بِإِحْسَانِكَ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wa`tirāfan bi-iḥsānik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 acknowledgment of Your beneficence,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وَإِحْصَاءً لِمِنَنِكَ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wa-iḥṣā-an liminanik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an enumeration of Your kindness!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أُظْلَمَنَّ وَأَنْتَ مُطِيْقٌ لِلدَّفْعِ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uẓlamanna wa-anta muṭīqun liddaf`i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not be wronged, while You canst repel from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أَظْلِمَنَّ وَأَْنتَ الْقَادِرُ عَلَى الْقَبْضِ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aẓlimanna wa-antal qādiru `alal qabḍi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not do wrong, while You are powerful over holding me back,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أَضِلَّنَّ وَقَدْ أَمْكَنَتْكَ هِدَايَتِي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aḍillanna waqad amkanatka hidāyatī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not be misguided, while You are able to guide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أَفْتَقِرَنَّ وَمِنْ عِنْدِكَ وُسْعِي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aftaqiranna wamin `indika wus`ī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not be poor, while with You is my plenty,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أَطْغَيَنَّ وَمِنْ عِنْدِكَ وُجْدِي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aṭghayanna wamin `indika wujdī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not be insolent, while from You comes my wealth!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وَاسْتَعْمِلْنِيْ بِمَا تَسْأَلُنِيْ غَدًا عَنْهُ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wasta`milnī bimā tas-alunī ghadan `anh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employ me in that about which You will ask me tomorrow,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إِلَى مَغْفِرَتِكَ وَفَدْتُّ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ilā maghfiratika wafadtt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come to Your forgiveness,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وَإِلَى عَفْوِكَ قَصَدْتُّ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wa-ilā `afwika qaṣadtt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go straight to Your pardon,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وَإِلَى تَجَاوُزِكَ اشْتَقْتُ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wa-ilā tajāwuzikashtaqt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yearn for Your forbearance,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وَبِفَضْلِكَ وَثِقْتُ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wabifaḍlika wathiqt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trust in Your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وَلَيْسَ عِنْدِيْ مَا يُوْجِبُ لِيْ مَغْفِرَتَكَ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walaysa `indī mā yūjibu lī maghfiratak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there is nothing with me to make me warrant but Your forgiveness,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فِيْ عَمَلِيْ مَا أَسْتَحِقُّ بِهِ عَفْوَكَ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fī `amalī mā astaḥiqqu bihi `afwak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nothing in my works to make me merit but Your pardon,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لِيْ بَعْدَ أَنْ حَكَمْتُ عَلَى نَفْسِيْ إِلَّا فَضْلُكَ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lī ba`da an ḥakamtu `alā nafsī illā faḍluk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nothing on my behalf after I judge my soul but Your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وَتَفَضَّلْ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watafaḍḍal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bestow Your bounty upon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وَأَنْطِقْنِيْ بِالْهُدَى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wa-anṭiqnī bil hudā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make my speech be guidance,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وَاسْتَفْرِغْ أَيَّامِيْ فِيمَا خَلَقْتَنِيْ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wastafrigh ayyāmī fīmā khalaqtanī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let me pass my days in that for which You hast created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وَأَلْهِمْنِيْ التَّقْوَى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wa-alhimnit taqwā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inspire me with reverential fear,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وَوَفِّقْنِيْ لِلَّتِيْ هِيَ أَزْكَى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wawaffiqnī lillatī hiya azkā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success in that which is most pure,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وَاسْتَعْمِلْنِيْ بِمَا هُوَ أَرْضَى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wasta`milnī bimā huwa ar-ḍā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employ me in what is most pleasing to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اسْلُكْ بِيَ الطَّرِيْقَةَ الْمُثْلَى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allāhummasluk biyaṭ ṭarīqatal muthlā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let me tread the most exemplary path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عَلَى مِلَّتِكَ أَمُوْتُ وَأَحْيَا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`alā millatika amūtu wa-aḥyā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live and die in Your creed!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وَمَتِّعْنِيْ بِالْإِقْتِصَادِ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wamatti`nī bil iqtiṣād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to enjoy moderation,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مِنْ أَهْلِ السَّدَادِ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min ahlis sadād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me into one of the people of right behavior,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أَدِلَّةِ الرَّشَادِ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adillatir rashād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proofs of right conduct,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صَالِحِيْ الْعِبَادِ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ṣāliḥil `ibād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servants of righteousness,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وَاَغْنِنِيْ وَأَوْسِعْ عَلَيَّ فِيْ رِزْقِكَ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wa-aghninī wa-awsi` `alayya fī rizqik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Free me from need, and expand Your provision toward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فَوْزَ الْمَعَادِ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war-zuqnī fawzal ma`ād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provide me with triumph at the place of Return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وَسَلاَمَةَ الْمِرْصَادِ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wasalāmatal mir-ṣād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safety from the Ambush!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خُذْ لِنَفْسِكَ مِنْ نَفْسِيْ مَا يُخَلِّصُهَا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khudh linafsika min nafsī mā yukhalliṣuhā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take to Yourself from my soul what will purify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وَأَبْقِيْ لِنَفْسِيْ مِنْ نَفْسِيْ مَا يُصْلِحُهَا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wa-abqī linafsī min nafsī mā yuṣliḥuhā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leave for my soul that of my soul that will set it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 نَفْسِيْ هَالِكَةٌ أَوْ تَعْصِمُهَا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 nafsī hālikatun aw ta`ṣimuhā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my soul will perish unless You preservest it!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أَنْتَ عُدَّتِيْ إِنْ حَزِنْتُ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anta `uddatī in ḥazint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You are my stores when I sorrow,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مُنْتَجَعِيْ إِنْ حُرِمْتُ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muntaja`ī in ḥurimt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my recourse when I am deprived,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وَبِكَ اسْتِغَاثَتِيْ إِنْ كَرِثْتُ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wabikastighāthatī in karitht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You I seek aid when troubled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وَعِنْدَكَ مِمَّا فَاتَ خَلَفٌ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wa`indaka mimmā fāta khalaf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with You is a substitute for everything gone by,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وَلِمَا فَسَدَ صَلاَحٌ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walimā fasada ṣalāḥ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correction for everything corrupted,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تَفْتِنِّيْ بِالنَّظَرِ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taftinnī binnaẓar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tempt me not with ingratitude!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وَفِيْمَا أَنْكَرْتَ تَغْيِيْرٌ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wafīmā ankar-ta taghyīr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change from everything You is approvest.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فَامْنُنْ عَلَيَّ قَبْلَ الْبَلاَءِ بِالْعَافِيَةِ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famnun `alayya qablal balā-i bil `āfiyah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show kindness to me with well-being before affliction,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وَقَبْلَ الطَّلَبِ بِالْجِدَةِ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waqablaṭ ṭalabi bil jidah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wealth before asking,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وَقَبْلَ الضَّلاَلِ بِالرَّشَادِ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waqablaḍ ḍalāli birrashād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right conduct before misguidance;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وَاكْفِنِيْ مَؤُوْنَةَ مَعَرَّةِ الْعِبَادِ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wakfinī ma-ūnata ma`arratil `ibād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suffice me against the burden of shame toward the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لِيْ أَمْنَ يَوْمِ الْمَعَادِ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lī amna yawmil ma`ād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security on the Day of Return,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وَامْنَحْنِيْ حُسْنَ الْاِرْشَادِ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wamnaḥnī ḥusnal ir-shād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me excellent right guidance!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وَادْرَأْ عَنِّيْ بِلُطْفِكَ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wadra-`annī biluṭfik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repel from me through Your gentleness,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وَاغْذُنِيْ بِنِعْمَتِكَ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waghdhunī bini`matik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feed me through Your favour,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وَأَعِزَّنِيْ وَلَا تَبْتَلِيَنِّيْ بِالْكِبْرِ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wa-a`izzanī walā tabtaliyannī bil kibr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 me and afflict me not with pride!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وَأَصْلِحْنِيْ بِكَرَمِكَ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wa-aṣliḥnī bikaramik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set me right through Your generosity,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وَدَاوِنِيْ بِصُنْعِكَ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wadāwinī biṣun`ik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heal me through Your benefaction,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وَأَظِلَّنِيْ فِيْ ذَرَاكَ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wa-aẓillanī fī dharāk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shade me in Your shelter,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وَجَلِّلْنِيْ رِضَاكَ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wajallinī riḍāk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wrap me in Your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وَوَفِّقْنِيْ إِذَا اشْتَكَلَتْ عَلَيَّ الْأُمُوْرُ لِأَهْدَاهَا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wawaffiqnī idhashtakalat `alayyal umūru li-ahdāhā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me success to reach the most guided of affairs when affairs confuse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وَإِذَا تَشَابَهَتِ الْاَعْمَالُ لِأَزْكَاهَا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wa-idhā tashābahatil a`mālu li-azkāhā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purest of works when works seem similar,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وَإِذَا تَنَاقَضَتِ الْمِلَلُ لِأَرْضَاهَا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wa-idhā tanāqaḍatil milalu li-ar-ḍāhā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most pleasing to You of creeds when creeds conflict!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وَتَوِّجْنِيْ بِالْكِفَايَةِ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watawwijnī bil kifāyah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crown me with sufficiency,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وَسُمْنِيْ حُسْنَ الْوِلَايَةِ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wasumnī ḥusnal wilāyah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place in me excellent guardianship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وَعَبِّدْنِيْ لَكَ وَلَا تُفْسِدْ عِبَادَتِيْ بِالْعُجْبِ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wa`abbidnī laka walā tufsid `ibādatī bil `ujb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me worship You and corrupt not my worship with self-admiration!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لِيْ صِدْقَ الْهِدَايَةِ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lī ṣidqal hidāyah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to guide correctly 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تَفْتِنِّيْ بِالسَّعَةِ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taftinnī bissa`ah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tempt me not with plenty,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وَامْنَحْنِيْ حُسْنَ الدَّعَةِ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wamnaḥnī ḥusnad da`ah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 me excellent ease,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تَجْعَلْ عَيْشِيْ كَدًّا كَدًّا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taj`al `ayshī kaddan kaddā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not my life toil and trouble,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تَرُدَّ دُعَائِيْ عَلَيَّ رَدًّا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tarudda du`ā-ī `alayya raddā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refuse not my supplication in rejection,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فَإِنِّيْ لَا أَجْعَلُ لَكَ ضِدًّا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fa-innī lā aj`alu laka ḍiddā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 make none rival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أَدْعُوْ مَعَكَ نِدًّا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ad`ū ma`aka niddā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supplicate none with You as equal!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وَامْنَعْنِيْ مِنَ السَّرَفِ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wamna`nī minas saraf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hold me back from prodigality,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وَحَصِّنْ رِزْقِيْ مِنَ التَّلَفِ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waḥaṣṣin rizqī minat talaf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fortify my provision against ruin,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وَأَجْرِ لِلنَّاسِ عَلَى يَدِيَ الْخَيْرَ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wa-ajri linnāsi `alā yadiyal khayr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good flow out from my hands upon the people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وَوَفِّرْ مَلَكَتِيْ بِالْبَرَكَةِ فِيْهِ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wawaffir malakatī bil barakati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increase my possessions through blessing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وَأَصِبْ بِيْ سَبِيْلَ الْهِدَايَةِ لِلْبِرِّ فِيءمَا أُنفِقُ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wa-aṣib bī sabīlal hidāyati lilbirri fī-mā unfiqu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set me upon the path of guidance through piety in what I spend!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وَاكْفِنِيْ مَؤُوْنَةَ الْإِكْتِسَابِ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wakfinī ma-ūnatal iktisāb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spare me the burden of earning,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مِنْ غَيْرِ احْتِسَابٍ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war-zuqnī min ghayriḥtisāb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provide for me without reckoning,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أَشْتَغِلَ عَنْ عِبَادَتِكَ بِالطَّلَبِ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ashtaghila `an `ibādatika bilṭṭalab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lest I be distracted from Your worship through seeking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أَحْتَمِلَ إِصْرَ تَبِعَاتِ الْمَكْسَبِ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aḥtamila iṣra tabi`ātil maksab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carry the load of earning's ill results!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فَأَطْلِبْنِيْ بِقُدْرَتِكَ مَا أَطْلُبُ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fa-aṭlibnī biqudratika mā aṭlub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bestow upon me what I seek through Your power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وَأَجِرْنِيْ بِعِزَّتِكَ مِمَّا أَرْهَبُ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wa-ajir-nī bi`izzatika mimmā ar-hab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me sanctuary from what I fear through Your might!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All-merciful, the All-compassionate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تَمْحَقْهُ بِالْمَنِّ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tamḥaqhu bil mann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efface it not by my making them feel obliged!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وَصُنْ وَجْهِيْ بِالْيَسَارِ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waṣun wajhī bil yasār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save my face through ease,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تَبْتَذِلْ جَاهِيْ بِالْإِقْتَارِ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tabtadhil jāhī bil iqtār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demean not my dignity through neediness,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فَأَسْتَرْزِقَ أَهْلَ رِزْقِكَ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fa-astar-ziqa ahla rizqik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lest I seek provision from those whom You hast provided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وَأَسْتَعْطِيَ شِرَارَ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wa-asta`ṭiya shirāra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ask for bestowal from the worst of Your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فَأَفْتَتِنَ بِحَمْدِ مَنْ أَعْطَانِي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fa-aftatina biḥamdi man a`ṭānī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Then I would be tried by praising him who gave to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وَأُبْتَلَى بِذَمِّ مَنْ مَنَعَنِي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wa-ubtalā bidhammi man mana`anī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afflicted with blaming him who held back from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مِنْ دُوْنِهِمْ وَلِيُّ الْإِعْطَاءِ وَالْمَنْعِ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min dūnihim waliyyul i`ṭā-i walman`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You— not they— art patron of giving and holding 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صِحَّةً فِيْ عِبَادَةٍ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war-zuqnī ṣiḥḥatan fī `ibādah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provide me with soundness in worship,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وَفَرَاغًا فِيْ زَهَادَةٍ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wafarāghan fī zahādah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detachment in renunciation,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لِيْ مَعَالِيَ الْاَخْلاَقِ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lī ma`āliyal akhlāq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the highest moral traits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وَعِلْمًا فِيْ اسْتِعْمَالٍ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wa`ilman fisti`māl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knowledge put into action,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وَوَرَعًا فِيْ إِجْمَالٍ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wawara`an fī ijmāl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abstinence in measure!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اخْتِمْ بِعَفْوِكَ أَجَلِي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allāhummakhtim bi`afwika ajalī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seal my term with Your pardon,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وَحَقِّقْ فِيْ رَجَاءِ رَحْمَتِكَ أَمَلِي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waḥaqqiq fī rajā-i raḥmatika 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verify my expectation in hoping for thy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وَسَهِّلْ إِلَى بُلُوْغِ رِضَاكَ سُبُلِي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wasahhil ilā bulūghi riḍāka subulī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smooth my paths to reach Your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وَحَسِّنْ فِيْ جَمِيْعِ أَحْوَالِيْ عَمَلِي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waḥassin fī jamī`i aḥwālī `amalī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my works good in all my states!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وَنَبِّهْنِيْ لِذِكْرِكَ فِيْ أَوْقَاتِ الْغَفْلَةِ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wanabbihnī lidhikrika fī awqātil ghaflah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Incite me to remember You in times of heedlessness,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وَاسْتَعْمِلْنِيْ بِطَاعَتِكَ فِيْ أَيَّامِ الْمُهْلَةِ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wasta`milnī biṭā`atika fī ayyāmil muhlah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employ me in Your obedience in days of disregard,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وَانْهَجْ لِيْ إِلَى مَحَبَّتِكَ سَبِيْلًا سَهْلَةً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wanhaj lī ilā maḥabbatika sabīlan sahlah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open a smooth road for me to Your love,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وَاعْصِمْنِيْ مِنَ الْفَخْرِ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wa`ṣimnī minal fakhr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preserve me from vainglory!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أَكْمِلْ لِيْ بِهَا خَيْرَ الدُّنْيَا وَالْأٰخِرَةِ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akmil lī bihā khayrad dunyā wal-ākhirah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complete for me thereby the good of this world and the next!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and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كَأَفْضَلِ مَا صَلَّيْتَ عَلَى أَحَدٍ مِنْ خَلْقِكَ قَبْلَهُ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ka-afḍali mā ṣallayta `alā aḥadin min khalqika qablah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best You hast blessed any of Your creatures before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مُصَلٍّ عَلَى أَحَدٍ بَعْدَهُ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muṣallin `alā aḥadin ba`dah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wilt bless any of them after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آتِنَا فِيْ الدُّنْيَا حَسَنَةً وَّفِيْ الْأٰخِرَةِ حَسَنَةً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ātinā fid dunyā ḥasanataw wafil ākhirati ḥasanah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to us in this world good, and in the next world good,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وَقِنِيْ بِرَحْمَتِكَ عَذَابَ النَّارِ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waqinī biraḥmatika `adhāban nār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protect me through Your mercy from the chastisement of the Fire!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تَرْفَعْنِيْ فِيْ النَّاسِ دَرَجَةً إِلَّا حَطَطْتَنِيْ عِنْدَ نَفْسِيْ مِثْلَهَا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tar-fa`nī fin nāsi darajatan illā ḥaṭaṭtanī `inda nafsī mithlahā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raise me not a single degree before the people without lowering me its like in myself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تُحْدِثْ لِيْ عِزًّا ظَاهِرًا إِلَّا أَحْدَثْتَ لِيْ ذِلَّةً بَاطِنَةً عِندَ نَفْسِيْ بِقَدَرِهَا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tuḥdith lī `izzan ẓāhiran illā aḥdathta lī dhillatan bāṭinatan `inda nafsī biqadarihā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bring about no outward exaltation for me without an inward abasement in myself to the same measure!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Muhammad's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وَمَتِّعْنِيْ بِهُدًى صَالِحٍ لَا أَسْتَبْدِلُ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wamatti`nī bihudan ṣāliḥin lā astabdilu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to enjoy a sound guidance which I seek not to replace,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وَطَرِيْقَةِ حَقٍّ لَا أَزِيْغُ عَنْهَا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waṭarīqati ḥaqqin lā azīghu `anhā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path of truth from which I swerve not,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وَنِيَّةِ رُشْدٍ لَا أَشُكُّ فِيهَا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waniyyati rushdin lā ashukku fīhā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an intention of right conduct in which I have no doubts!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وَعَمِّرْنِيْ مَا كَانَ عُمْرِيْ بِذْلَةً فِيْ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wa`ammir-nī mā kāna `umrī bidhlatan fī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live as long as my life is a free gift in being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فَإِذَا كَانَ عُمْرِيْ مَرْتَعًا لِلشَّيْطَانِ فَاقْبِضْنِيْ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fa-idhā kāna `umrī mar-ta`an lishhayṭāni faqbiḍnī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if my life should become a pasture for Satan, seize me to Yourself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قَبْلَ أَنْ يَسْبِقَ مَقْتُكَ إِلَيَّ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qabla an yasbiqa maqtuka ilayy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before Your hatred overtakes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يَسْتَحْكِمَ غَضَبُكَ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yastaḥkima ghaḍabuka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Your wrath against be becomes firm!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لَا تَدَعْ خَصْلَةً تُعَابُ مِنِّيْ إِلَّا أَصْلَحْتَهَا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lā tada` khaṣlatan tu`ābu minnī illā aṣlaḥtahā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deposit in me no quality for which I will be faulted, unless You settest it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عَائِبَةً أُؤَنَّبُ بِهَا إِلَّا حَسَّنْتَهَا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`ā-ibatan u-annabu bihā illā ḥassantahā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flaw for which I will be blamed, unless You makest it beautiful,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أُكْرُوْمَةً فِيَّ نَاقِصَةً إِلَّا أَتْمَمْتَهَا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ukrūmatan fiyya nāqiṣatan illā atmamtahā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 deficient noble trait, unless You completest it!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Muhammad's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وَأَبْدِلْنِيْ مِنْ بُغْضَةِ أَهْلِ الشَّنَانِ الْمَحَبَّةَ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wa-abdilnī min bughḍati ahlish shanānil maḥabbah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replace for me the animosity of the people of hatred with love,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حَسَدِ أَهْلِ الْبَغْيِ الْمَوَدَّةَ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ḥasadi ahlil baghyil mawaddah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envy of the people of insolence with affection,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وَبَلِّغْ بِإِيْمَانِيْ أَكْمَلَ الْإِيْمَانِ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waballigh bi-īmānī akmalal īmān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cause my faith to reach the most perfect faith,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ظِنَّةِ أَهْلِ الصَّلاَحِ الثِّقَةَ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ẓinnati ahliṣ ṣalāḥith thiqah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suspicion of the people of righteousness with trust,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عَدَاوَةِ الْأَدْنَيْنَ الْوَلَايَةَ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`adāwatil adnaynal walāyah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enmity of those close with friendship,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عُقُوْقِ ذَوِيْ الْأَرْحَامِ الْمَبَرَّةَ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`uqūqi dhawil ar-ḥāmil mabarrah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disrespect of womb relatives with devotion,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خِذْلاَنِ الْأَقْرَبِيْنَ النُّصْرَةَ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khidhlānil aqrabīnan nuṣrah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abandonment of relatives with help,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حُبِّ الْمُدَارِيْنَ تَصْحِيْحَ الْمِقَةِ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ḥubbil mudārīna taṣ-ḥīḥal miqah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attachment of flatterers with love set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رَدِّ الْمُلاَبِسِيْنَ كَرَمَ الْعِشْرَةِ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raddil mulābisīna karamal `ishrah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rejection of fellows with generous friendliness,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مَرَارَةِ خَوْفِ الظَّالِمِيْنَ حَلاَوَةَ الْأَمَنَةَ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marārati khawfiẓ ẓālimīna ḥalāwatal amanah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bitterness of the fear of wrongdoers with the sweetness of security!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لِيْ يَدًا عَلَى مَنْ ظَلَمَنِي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lī yadan `alā man ẓalamanī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appoint for me a hand against him who wrongs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وَلِسَانًا عَلَى مَنْ خَاصَمَنِي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walisānan `alā man khāṣamanī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tongue against him who disputes with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يَقِيْنِيْ أَفْضَلَ الْيَقِيْنِ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yaqīnī afḍalal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my certainty the most excellent certainty,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وَظَفَرًا بِمَنْ عَانَدَنِي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waẓafaran biman `ānadanī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victory over him who stubbornly resists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لِيْ مَكْرًا عَلَى مَنْ كَايَدَنِي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lī makran `alā man kāyadanī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guile against him who schemes against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وَقُدْرَةً عَلَى مَنِ اضْطَهَدَنِي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waqudratan `alā maniḍṭahadanī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power over him who oppresses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وَتَكْذِيْبًا لِمَنْ قَصَبَنِي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watakdhīban liman qaṣabanī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refutation of him who reviles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وَسَلاَمَةً مِمَّنْ تَوَعَّدَنِي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wasalāmatan mimman tawa``adanī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safety from him who threatens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وَوَفِّقْنِيْ لِطَاعَةِ مَنْ سَدَّدَنِي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wawaffiqnī liṭā`ati man saddadanī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 me success to obey him who points me straight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وَمُتَابَعَةِ مَنْ أَرْشَدَنِي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wamutāba`ati man ar-shadanī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follow him who guides me right!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وَسَدِّدْنِيْ لِأَنْ أُعَارِضَ مَنْ غَشَّنِيْ بِالنُّصْحِ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wasaddidnī li-an u`āriḍa man ghashhanī binnuṣ-ḥ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point me straight to resist him who is dishonest toward me without counsel,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وَأَجْزِيَ مَنْ هَجَرَنِيْ بِالْبِرِّ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wa-ajziya man hajaranī bil birr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repay him who separates from me with gentle devotion,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وَانْتَهِ بِنِيَّتِيْ إِلَى أَحْسَنِ النِّيَّاتِ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wantahi biniyyatī ilā aḥsanin niyyāt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take my intention to the best of intentions,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وَأُثِيْبَ مَنْ حَرَمَنِيْ بِالْبَذْلِ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wa-uthība man ḥaramanī bil badhl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reward him who deprives me with free giving,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وَأُكَافِيَ مَنْ قَطَعَنِيْ بِالصِّلَةِ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wa-ukāfiya man qaṭa`anī biṣṣilah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recompense him who cuts me off with joining,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وَأُخَاِلفَ مَنِ اغْتَابَنِيْ إِلَى حُسْنِ الذِّكْرِ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wa-ukhailfa manightābanī ilā ḥusnidh dhikr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oppose him who slanders me with excellent mention,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أَشْكُرَ الْحَسَنَةَ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ashkural ḥasanah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thanks for good,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وَأُغْضِيَ عَنِ السَّيِّئَةِ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wa-ughḍiya `anis sayyi-ah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shut my eyes to evil!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وَحَلِّنِيْ بِحِلْيَةِ 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waḥallinī biḥilyatiṣ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adorn me with the adornment of the righteous,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وَأَلْبِسْنِيْ زِيْنَةَ الْمُتَّقِيْنَ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wa-albisnī zīnatal muttaqīn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clothe me in the ornaments of the god-fearing,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بَسْطِ الْعَدْلِ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basṭil `adl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through: spreading justice,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وَكَظْمِ الْغَيْظِ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wakaẓmil ghayẓ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restraining rage,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وَبِعَمَلِيْ إِلَى أَحْسَنِ الْاَعْمَالِ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wabi`amalī ilā aḥsanil a`māl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works to the best of works!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وَإِطْفَاءِ النَّائِرَةِ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wa-iṭfā-in nā-irah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quenching the flame of hate,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وَضَمِّ أَهْلِ الْفُرْقَةِ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waḍammi ahlil fur-qah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bringing together the people of separation,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وَإِصْلاَحِ ذَاتِ الْبَيْنِ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wa-iṣlāḥi dhātil bayn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correcting discord,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وَإِفْشَاءِ الْعَارِفَةِ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wa-ifshā-il `ārifah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spreading about good behavior,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وَسَتْرِ الْعَائِبَةِ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wasatril `ā-ibah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covering faults,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وَلِيْنِ الْعَرِيْكَةِ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walīnil `arīkah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mildness of temper,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وَخَفْضِ الْجَنَاحِ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wakhafḍil janāḥ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lowering the wing,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وَحُسْنِ السِّيْرَةِ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waḥusnis sīrah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beauty of conduct,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وَسُكُوْنِ الرِّيْحِ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wasukūnir rīḥ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gravity of bearing,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وَطِيْبِ الْمُخَالَقَةِ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waṭībil mukhālaqah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agreeableness in comportment,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وَفِّرْ بِلُطْفِكَ نِيَّتِي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waffir biluṭfika niyyatī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complete my intention through Your gentleness,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وَالسَّبْقِ إِلَى الْفَضِيْلَةِ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sabqi ilal faḍīlah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precedence in reaching excellence,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وَإِيْثَارِ التَّفَضُّلِ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wa-īthārit tafaḍḍul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preferring bounteousness,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وَتَرْكِ التَّعْيِيْرِ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watar-kit ta`yīr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refraining from condemnation,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وَالْأِفْضَالِ عَلَى غَيْرِ الْمُسْتَحِقِّ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wal-ifḍāli `alā ghayril mustaḥiqq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bestowing bounty on the undeserving,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وَالْقَوْلِ بِالْحَقِّ وَإِنْ عَزَّ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walqawli bil ḥaqqi wa-in `azz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speaking the truth, though it be painful,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وَاسْتِقْلاَلِ الْخَيْرِ وَإِنْ كَثُرَ مِنْ قَوْلِيْ وَفِعْلِي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wastiqlālil khayri wa-in kathura min qawlī wafi`lī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making little of the good in my words and deeds, though it be much,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وَاسْتِكْثَارِ الشَّرِ وَإِنْ قَلَّ مِنْ قَوْلِيْ وَفِعْلِي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wastikthārish shari wa-in qalla min qawlī wafi`lī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making much of the evil in my words and deeds, though it be little!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وَأَكْمِلْ ذَالِكَ 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wa-akmil dhālika 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Perfect this for me through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بِدَوَامِ الطَّاعَةِ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bidawāmiṭ ṭā`ah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lasting obedience,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وَلُزُوْمِ الْجَمَاعَةِ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waluzūmil jamā`ah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holding fast to the community,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وَصَحِّحْ بِمَا عِندَكَ يَقِيْنِي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waṣaḥḥiḥ bimā `indaka yaqīnī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rectify my certainty through what is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وَرَفْضِ أَهْلِ الْبِدَعِ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warafḍi ahlil bida`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rejecting the people of innovation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وَمُسْتَعْمِلِ الرَّأْيِ الْمُخْتَرَعِ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wamusta`milir ra-yil mukhtara`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act in accordance with original opinions.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أَوْسَعَ رِزْقِكَ عَلَيَّ إِذَا كَبِرْتُ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awsa`a rizqika `alayya idhā kabir-t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appoint for me Your widest provision in my old 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وَأَقْوَى قُوَّتِكَ فِيَّ إِذَا نَصِبْتُ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wa-aqwā quwwatika fiyya idhā naṣibt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strongest strength when I am exhausted,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تَبْتَلِيَنِّيْ بِالْكَسَلِ عَنْ عِبَادَتِكَ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tabtaliyannī bil kasali `an `ibādatik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try me not with laziness in worship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الْعَمَى عَنْ سَبِيْلِكَ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walal `amā `an sabīlik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blindness toward Your path,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بِالتَّعَرُّضِ لِخِلاَفِ مَحَبَّتِكَ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bitta`arruḍi likhilāfi maḥabbatik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undertaking what opposes love for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مُجَامَعَةِ مَنْ تَفَرَّقَ عَنْكَ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mujāma`ati man tafarraqa `ank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joining with him who has separated himself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مُفَارَقَةِ مَنِ اجْتَمَعَ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mufāraqati manijtama`a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separating from him who has joined himself to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Makarimul Akhlaq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