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Sabah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يَا مَنْ دَلَعَ لِسَانَ الصَّبَاحِ بِنُطْقِ تَبَلُّجِهِ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وَجَلَّ عَنْ مُلائَمَةِ كَيْفِيَّاتِهِ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wajalla `an mulā-amati kayfiyyātih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is exalted beyond conformity with His qualities!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وَمَعْصِيَتِيْ كَثِيرٌ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wama`ṣiyatī kathīr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disobedience is much,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وَلِسَانِيْ مُقِرٌّ بِالذُّنُوبِ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walisānī muqirrun bidhhunūb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tongue confesses of sinning;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فَكَيْفَ حِيْلَتِيْ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fakayfa ḥīlatī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what am I to do?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سَتَّارَ الْعُيُوبِ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sattāral `uyūb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covers defects!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عَلَّامَ الْغُيُوبِ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`allāmal ghuyūb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knows the unseen!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كَاشِفَ الْكُرُوبِ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kāshifal kurūb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removes troubles!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اِغْفِرْ ذُنُوبِىْ كُلَّهَا بِحُرْمَةِ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ighfir dhunūbī kullahā biḥur-mati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my sins, all of them, in the name of the sacredness of Muhammad and the household of Muhammad!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غَفَّارُ يَا غَفَّارُ يَا غَفَّارُ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ghaffāru yā ghaffāru yā ghaffār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All-forgiver! O All-forgiver! O All-forgiver!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قَرُبَ مِنْ خَطَرَاتِ الظُّنُونِ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qaruba min khaṭarātiẓ ẓunūn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near to the passing thoughts of opinions,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وَبَعُدَ عَنْ لَحَظَاتِ الْعُيُونِ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waba`uda `an laḥaẓātil `uyūn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far from the regards of eyes,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وَعَلِمَ بِمَا كَانَ قَبْلَ أَنْ يَكُونَ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wa`alima bimā kāna qabla an yakūn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knows what will be before it comes to be!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أَرْقَدَنِيْ فِيْ مِهَادِ أَمْنِهِ وَأَمَانِهِ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ar-qadanī fī mihādi amnihi wa-amānih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put me at ease in the cradle of His security and sanctuary,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وَأَيْقَظَنِيْ إِلٰى مَا مَنَحَنِيْ بِهِ مِنْ مِنَنِهِ وَإِحْسَانِهِ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wa-ayqaẓanī ilā mā manaḥanī bihi min minanihi wa-iḥsānih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awakened me to the favors and kindness that He has bestowed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وَكَفَّ أَكُفَّ السُّوءِ عَنِّيْ بِيَدِهِ وَسُلْطَانِهِ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wakaffa akuffas sū-i `annī biyadihi wasulṭānih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held back from me the claws of evil with His hand and His authority!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اللَّهُمَّ عَلَى الدَّلِيلِ إِلَيْكَ فِيْ اللَّيْلِ الْأَلْيَلِ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ṣallillāhumma `alad dalīli ilayka fil laylil alyal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Bless, O Allah, the guide to You in the darkest night,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وَالْمَاسِكِ مِنْ أَسْبَابِكَ بِحَبْلِ الشَّرَفِ الْأَطْوَلِ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walmāsiki min asbābika biḥablish sharafil aṭwal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who, of Your ropes, clings to the cord of the longest nobility,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وَالنَّاصِعِ الْحَسَبِ فِيْ ذِرْوَةِ الْكَاهِلِ الْأَعْبَلِ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nāṣi`il ḥasabi fī dhir-watil kāhilil a`bal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pure lineage evident at the summit of stout shoulders,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وَالثَّابِتِ الْقَدَمِ عَلٰى زَحَالِيفِهَا فِيْ الزَّمَنِ الْأَوَّلِ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 thābitil qadami `alā zaḥālīfihā fiz zamanil awwal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feet were entrenched in spite of slippery places in ancient 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آلِهِ الْأَخْيَارِ الْمُصْطَفَيْنَ الْأَبْرَارِ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wa`alā-ālihil akhyāril muṣṭafaynal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[bless] his household, the good, chosen, and pious.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وَافْتَحِ اللَّهُمَّ لَنَا مَصَارِيْعَ الصَّبَاحِ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waftaḥillāhumma lanā maṣārī`aṣ ṣabāḥ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Open for us, O Allah, the leaves of the morning's door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بِمَفَاتِيحِ الرَّحْمَةِ وَالْفَلَاحِ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bimafātīḥir raḥmati walfalāḥ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keys of mercy and prosperity!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وَأَلْبِسْنِيْ اللَّهُمَّ مِنْ أَفْضَلِ خِلَعِ الْهِدَايَةِ وَالصَّلَاحِ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wa-albisnillāhumma min afḍali khila`il hidāyati waṣ ṣalāḥ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Clothe me, O Allah, with the most excellent robes of guidance and righteousness!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وَأَغْرِسِ اللَّهُمَّ بِعَظَمَتِكَ فِيْ شِرْبِ جَنَانِيْ يَنَابِيعَ الْخُشُوعِ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wa-aghrisillāhumma bi`aẓamatika fī shir-bi janānī yanābī`al khushū`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Plant, O Allah, through Your tremendousness, the springs of humility in the watering place of my heart!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وَأَجْرِ اللَّهُمَّ لِهَيْبَتِكَ مِنْ آمَاقِيْ زَفَرَاتِ الدُّمُوعِ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wa-ajrillāhumma lihaybatika min-āmāqī zafarātid dumū`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 to flow, O Allah, through fear of You, tears of moaning from the corners of my eyes!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وَأَدِّبِ اللَّهُمَّ نَزَقَ الْخُرْقِ مِنِّي بِأَزِمَّةِ الْقُنُوعِ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wa-addibillāhumma nazaqal khur-qi minnī bi-azimmatil qunū`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Chastise, O Allah, the recklessness of my clumsiness with the reins of contentment!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إِنْ لَمْ تَبْتَدِئْنِيْ الرَّحْمَةُ مِنْكَ بِحُسْنِ التَّوْفِيقِ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in lam tabtadi-nir raḥmatu minka biḥusnit tawfīq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if mercy from You does not begin with fair success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فَمَنِ السَّالِكُ بِىْ إِلَيْكَ فِيْ وَاضِحِ الطَّرِيقِ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famanis sāliku bī ilayka fī wāḍiḥiṭ ṭarīq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who can take me to You upon the evident path?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أَسْلَمَتْنِيْ أَنَاتُكَ لِقَائِدِ الْأَمَلِ وَالْمُنَىٰ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aslamatnī anātuka liqā-idil amali walmunā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Your deliberateness should turn me over to the guide of hope and wishes,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فَمَنِ الْمُقِيلُ عَثَرَاتِيْ مِنْ كَبَوَاتِ الْهَوٰى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famanil muqīlu `atharātī min kabawātil hawā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who will annul my slips from the stumbles of caprice?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خَذَلَنِيْ نَصْرُكَ عِنْدَ مُحَارَبَةِ النَّفْسِ وَالشَّيْطَانِ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khadhalanī naṣruka `inda muḥārabatin nafsi wash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Your help should forsake me in the battle against the soul and Satan,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وَكَلَنِيْ خِذْلاَنُكَ إِلٰى حَيْثُ النَّصَبِ وَالْحِرْمَانِ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wakalanī khidhlānuka ilā ḥaythun naṣabi walḥir-mān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Your forsaking will have submitted me to where there is hardship and deprivation.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أَتَرَانِيْ مَا أَتَيْتُكَ إِلَّا مِنْ حَيْثُ الْآمَالِ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atarānī mā ataytuka illā min ḥaythul-āmāl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do You see that I have only come to You from the direction of hopes,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عَلِقْتُ بِأَطْرَافِ حِبَالِكَ إِلَّا حِيْنَ بَاعَدَتْنِيْ ذُنُوبِىْ عَنْ دَارِ الْوِصَالِ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`aliqtu bi-aṭrāfi ḥibālika illā ḥīna bā`adatnī dhunūbī `an dāril wiṣāl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clung to the ends of Your cords when my sins have driven me from the house of union?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فَبِئْسَ الْمَطِيَّةُ الَّتِيْ امْتَطَتْ نَفْسِيْ مِنْ هَوَاهَا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fabi-sal maṭiyyatul latimtaṭat nafsī min hawāhā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what an evil mount upon which my soul has mounted-its caprice!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فَوَاهًا لَهَا لِمَا سَوَّلَتْ لَهَا ظُنُونُهَا وَمُنَاهَا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fawāhan lahā limā sawwalat lahā ẓunūnuhā wamunāhā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Woe upon it for being seduced by its own opinions and wishes!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وَتَبًّا لَهَا لِجُرْأَتِهَا عَلٰى سَيِّدِهَا وَمَوْلاَهَا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watabban lahā lijur-atihā `alā sayyidihā wamawlāhā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Destruction be upon it for its audacity toward its Master and Protector!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قَرَعْتُ بَابَ رَحْمَتِكَ بِيَدِ رَجَائِي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qara`tu bāba raḥmatika biyadi 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have knocked upon the door of Your mercy with the hand of my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يَا مَنْ دَلَعَ لِسَانَ الصَّبَاحِ بِنُطْقِ تَبَلُّجِهِ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man dala`a lisānaṣ ṣabāḥi binuṭqi taballujih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O He Who extended the morning's tongue in the speech of its dawning,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وَهَرَبْتُ إِلَيْكَ لَاٰجِئًا مِنْ فَرْطِ أَهْوَائِي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waharabtu ilayka lāji-an min far-ṭi ahwā-ī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fled to You seeking refuge from my excessive caprice,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وَعَلَّقْتُ بِأَطْرَافِ حِبَالِكَ أَنَامِلَ وَلَاٰئِي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wa`allaqtu bi-aṭrāfi ḥibālika anāmila walā-ī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fixed the fingers of my love to the ends of Your cords.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فَاصْفَحِ اللَّهُمَّ عَمَّا كُنْتُ أَجْرَمْتُهُ مِنْ زَلَلِيْ وَخَطَائِي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faṣfaḥillāhumma `ammā kuntu ajramtuhu min zalalī wakhaṭā-ī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pardon, O Allah, the slips and errors I have committed,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وَأَقِلْنِيْ مِنْ صَرْعَةِ رِدَائِي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wa-aqilnī min ṣar-`ati ridā-ī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release me from the foot-tangling of my robe,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سَيِّدِيْ وَمَوْلَايَ وَمُعْتَمَدِيْ وَرَجَائِي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sayyidī wamawlāya wamu`tamadī warajā-ī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are my Master, my Protector, my Support and my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غَايَةُ مَطْلُوبِىْ وَمُنَايَ فِيْ مُنْقَلَبِىْ وَمَثْوَايَ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ghāyatu maṭlūbī wamunāya fī munqalabī wamathwāy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object of my search and my desire in my ultimate end and stable abode.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كَيْفَ تَطْرُدُ مِسْكِينًا الْتَجَأَ إِلَيْكَ مِنَ الذُّنُوْبِ هَارِبًا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kayfa taṭrudu miskīnanil taja-a ilayka minadh dhunūbi hāribā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how could You drive away a poor beggar who seeks refuge in You from sins, fleeing?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تُخَيِّبُ مُسْتَرْشِدًا قَصَدَ إِلٰى جَنَابِكَ سَاعِيًا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tukhayyibu mustar-shidan qaṣada ilā janābika sā`iyā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could You disappoint one seeking guidance who repairs to Your threshold, running?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 كَيْفَ تَرُدُّ ظَمْآنًا وَرَدَ إِلٰى حِيَاضِكَ شَارِبًا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 kayfa taruddu ẓam-ānan warada ilā ḥiyāḍika shāribā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could You reject a thirsty man who comes to Your pools to drink?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كَلَّا وَحِيَاضُكَ مُتْرَعَةٌ فِيْ ضَنْكِ الْمُحُوْلِ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kallā waḥiyāḍuka mutra`atun fī ḍankil muḥūl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Never! For Your pools are full in the hardship of drought,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وَسَرَّحَ قِطَعَ اللَّيْلِ الْمُظْلِمِ بِغَيَاهِبِ تَلَجْلُجِهِ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wasarraḥa qiṭa`al laylil muẓlimi bighayāhibi talajlujih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dispatched the fragments of the dark night into the gloom of its stammering,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وَبَابُكَ مَفْتُوْحٌ لِلطَّلَبِ وَالْوُغُوْلِ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wabābuka maftūḥun liṭṭalabi walwughūl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door is open for seeking and penetration,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غَايَةُ الْمَسْؤُوْلِ وَنِهَايَةُ الْمَأْمُوْلِ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ghāyatul mas-ūli wanihāyatul ma-mūl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goal of requests and the object of hopes.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هَذِهِ أَزِمَّةُ نَفْسِيْ عَقَلْتُهَا بِعِقَالِ مَشِيَّتِكَ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hadhihi azimmatu nafsī `aqaltuhā bi`iqāli mashiyyatik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these are the reins of my soul I have bounded with the ties of Your will.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وَهٰذِهِ أَعْبَاءُ ذُنُوبِىْ دَرَأْتُهَا بِعَفْوِكَ وَرَحْمَتِكَ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wahādhihi a`bā-u dhunūbī dara-tuhā bi`afwika waraḥmatik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These are the burdens of my sins I have averted with Your pardon and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وَهٰذِهِ أَهْوَائِيَ الْمُضِلَّةُ وَكَلْتُهَا إِلٰى جَنَابِ لُطْفِكَ وَرَأْفَتِكَ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wahādhihi ahwā-iyal muḍillatu wakaltuhā ilā janābi luṭfika wara-fatik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These are my misleading caprices I have referred to the threshold of Your gentleness and kindliness.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فَاجْعَلِ اللَّهُمَّ صَبَاحِيْ هٰذَا نَازِلًا عَلَيَّ بِضِيَاءِ الْهُدىٰ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faj`alillāhumma ṣabāḥī hādhā nāzilan `alayya biḍiyā-il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make this morning of mine, O Allah, descend upon me with the radiance of guidance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وَبِالسَّلامَةِ فِيْ الدِّينِ وَالدُّنْيَا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wabissalāmati fid dīni wad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safety in religion and this world!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وَمَسَائِي جُنَّةً مِنْ كَيْدِ الْعِدَىٰ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wamasā-ī junnatan min kaydil `idā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[make] my evening a shield against the deception of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وَوِقَايَةً مِنْ مُرْدِيَاتِ الْهَوَىٰ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wawiqāyatan min mur-diyātil hawā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protection against the destructive blows of caprice!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قَادِرٌ عَلٰى مَا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qādirun `alā mā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have power to do what You will!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وَأَتْقَنَ صُنْعَ الْفَلَكِ الدَّوَّارِ فِيْ مَقَادِيرِ تَبَرُّجِهِ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wa-atqana ṣun`al falakid dawwāri fī maqādīri tabarrujih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firm the structure of the turning spheres in the measure of its display,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تُؤْتِيْ الْمُلْكَ مَنْ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tu-til mulka man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give the kingdom to whom You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وَتَنْزِعُ الْمُلْكَ مِمَّنْ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watanzi`ul mulka mimman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seize the kingdom from whom You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وَتُعِزُّ مَنْ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watu`izzu man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 whom You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وَتُذِلُّ مَنْ تَشَاءُ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watudhillu man tashā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abase whom You will.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بِيَدِكَ الْخَيْرُ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biyadikal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Your hand is the good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عَلٰى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powerful over all things.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تُولِجُ اللَّيْلَ فِيْ 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tūlijul layla fin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make the night to enter into the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وَتُولِجُ النَّهَارَ فِيْ اللَّيْلِ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watūlijun nahāra fil layl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 day to enter into the night,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وَتُخْرِجُ الْحَيَّ مِنَ الْمَيِّتِ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watukhrijul ḥayya minal mayyit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forth the living from the dead,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وَتُخْرِجُ الْمَيِّتَ مِنَ الْحَيِّ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watukhrijul mayyita minal ḥayy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forth the dead from the living,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وَشَعْشَعَ ضِيَاءَ الشَّمْسِ بِنُوْرِ تَأَجُّجِهِ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washa`sha`a ḍiyā-ash shamsi binūri ta-ajjujih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beamed forth the brightness of the sun through the light of its blazing!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وَتَرْزُقُ مَنْ تَشَاءُ بِغَيْرِ حِسَابٍ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watar-zuqu man tashā-u bighayri ḥisāb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whomsoever You will without measure!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اللَّهُمَّ وَبِحَمْدِكَ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 wabiḥamdik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You, O Allah, and Yours is the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ذَا يَعْرِفُ قَدْرَكَ فَلَا يَخَافُكَ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dhā ya`rifu qadraka falā yakhāfuk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knows Your measure and yet does not fear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ذَا يَعْلَمُ مَا أَنْتَ فَلَا يَهَابُكَ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dhā ya`lamu mā anta falā yahābuk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knows what You are and yet does not stand in awe of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أَلَّفْتَ بِقُدْرَتِكَ الْفِرَقَ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allafta biqudratikal firaq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power, You have joined disparate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وَفَلَقْتَ بِلُطْفِكَ الْفَلَقَ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wafalaqta biluṭfikal falaq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gentleness, You have cleaved apart the daybreak,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وَأَنَرْتَ بِكَرَمِكَ دَيَاجِيَ الْغَسَقِ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wa-anar-ta bikaramika dayājiyal ghasaq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Your generosity, You have illumined the dark shrouds of night,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وَأَنْهَرْتَ الْمِيَاهَ مِنَ الصُّمِّ الصَّيَاخِيدِ عَذْبًا وَأُجَاجًا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wa-anhar-tal miyāha minaṣ ṣummiṣ ṣayākhīdi `adhban wa-ujājā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waters, sweet and salt, flow forth from hard shining stones,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وَأَنْزَلْتَ مِنَ الْمُعْصِرَاتِ مَاءً ثَجَّاجًا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wa-anzalta minal mu`ṣirāti mā-an thajjājā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sent dawn out of rain-clouds water cascading,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دَلَّ عَلٰى ذَاتِهِ بِذَاتِهِ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dalla `alā dhātihi bidhātih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demonstrates His Essence by His Essence,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الشَّمْسَ وَالْقَمَرَ لِلْبَرِيَّةِ سِرَاجًا وَهَّاجًا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waja`altash shamsa walqamara lilbariyyati sirājan wahhājā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appointed the sun and the moon a blazing lamp for the creatures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غَيْرِ أَنْ تُمَارِسَ فِيْمَا ابْتَدَأْتَ بِهِ لُغُوبًا وَلَا عِلاجًا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ghayri an tumārisa fīmabtada-ta bihi lughūban walā `ilājā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without experiencing in that which You originated either weariness or effort.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فَيَا مَنْ تَوَحَّدَ بِالْعِزِّ وَالْبَقَاءِ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fayā man tawaḥḥada bil `izzi walbaqā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O He Who is alone in might and subsistence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وَقَهَرَ عِبَادَهُ بِالْمَوْتِ وَالْفَنَاءِ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waqahara `ibādahu bil mawti walfanā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dominates His slaves with death and annihilation,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آلِهِ الْأَتْقِيَاءِ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ālihil atqiyā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bless Muhammad and his household, the god-fearing,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وَاسْمَعْ نِدَائِي وَاسْتَجِبْ دُعَائِي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wasma` nidā-ī wastajib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answer my supplication, hear my call,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وَحَقِّقْ بِفَضْلِكَ أَمَلِيْ وَرَجَائِي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waḥaqqiq bifaḍlika amalī warajā-ī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actualize through Your favor my hope and desire.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خَيْرَ مَنْ دُعِيَ لِكَشْفِ الضُّرِّ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khayra man du`iya likashfiḍ ḍurr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Best of those who are called to remove affliction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وَالْمَأْمُولِ لِكُلِّ عُسْرٍ وَيُسْرٍ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walma-mūli likulli `usrin wayusr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object of hope in difficulty and ease!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بِكَ أَنْزَلْتُ حَاجَتِيْ فَلَا تَرُدَّنِيْ مِنْ سَنِيِّ مَوَاهِبِكَ خَائِبًا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bika anzaltu ḥājatī falā taruddanī min saniyyi mawāhibika khā-ibā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stated my need to You; so, do not reject me despairing of Your exalted gifts.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وَتَنَزَّهَ عَنْ مُجَانَسَةِ مَخْلُوقَاتِهِ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watanazzaha `an mujānasati makhlūqātih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transcends from congeniality with His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كَرِيمُ يَا كَرِيمُ يَا كَرِيمُ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karīmu yā karīmu 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All-generous! O All-generous! O All-generous!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خَيْرِ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khayri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the best of His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وَ آلِهِ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wa ālihi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Muhammad, and his entire Household!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Prostrate and say (in Sajdah)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قَلْبِىْ مَحْجُوبٌ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qalbī maḥjūb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my heart is veiled,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وَنَفْسِيْ مَعْيُوبٌ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wanafsī ma`yūb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soul is deficient,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وَعَقْلِيْ مَغْلُوبٌ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wa`aqlī maghlūb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intelligence is defeated,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وَهَوَائِي غَالِبٌ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wahawā-ī ghālib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caprice is triumphant,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وَطَاعَتِيْ قَلِيلٌ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waṭā`atī qalīl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obedience is little,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Sabah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