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at-Tawbah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يَا مَنْ لَا يَصِفُهُ نَعْتُ الْوَاصِفِيْنَ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وَقَادَتْهُ أَزِمَّةُ الْخَطَايَا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waqādat-hu azimmatul khaṭāyā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Offenses' reins have led him 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أَقَامَتْنِيْ يَا رَبِّ ذُنُوْبِيْ مَقَامَ الْخِزْيِ بِفِنَائِكَ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aqāmatnī yā rabbi dhunūbī maqāmal khizyi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sins, my God, have stood me in the station of degradation in Your courtyard.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فَإِنْ سَكَتُّ لَمْ يَنْطِقْ عَنِّيْ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 sakattu lam yanṭiq `annī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I remain silent, none will speak for 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شَفَعْتُ فَلَسْتُ بِأَهْلِ الشَّفَاعَةِ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shafa`tu falastu bi-ahlish shafā`ah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I seek an intercessor, I am not worthy for intercession.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وَشَفِّعْ فِيْ خَطَايَـايَ كَرَمَكَ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washaffi` fī khaṭāyaya karamak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Your generosity intercede for my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وَعُدْ عَلَى سَيِّئَاتِيْ بِعَفْوِكَ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wa`ud `alā sayyi-ātī bi`afwik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follow up my evil deeds with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تَجْزِنِيْ جَزَائِيْ مِنْ عُقُوبَتِكَ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tajzinī jazā-ī min `uqūbatik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repay me not with the punishment that is my proper repayment,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وَابْسُطْ عَلَيَّ طَوْلَكَ وَجَلِّلْنِيْ بِسِتْرِكَ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wabsuṭ `alayya ṭawlaka wajallinī bisitrik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spread over me Your graciousness, wrap me in Your covering,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وَافْعَلْ بِيْ فِعْلَ عَزِيْزٍ تَضَرَّعَ إِلَيْهِ عَبْدٌ ذَلِيْلٌ فَرَحِمَهُ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waf`al bī fi`la `azīzin taḍarra`a ilayhi `abdun dhalīlun faraḥimah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with me what is done by a mighty man, when a lowly slave pleads to him and he shows him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غَنِيٍّ تَعَرَّضَ لَهُ عَبْدٌ فَقِيْرٌ فَنَعَشَهُ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ghaniyyin ta`arraḍa lahu `abdun faqīrun fana`ashah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 rich man, when a poor slave submits himself and he raises him to wealth!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وَاسْتَحْوَذَ عَلَيْهِ الشَّيْطَانُ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wastaḥwadha `alayhish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Satan has gained mastery over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لَا خَفِيْرَ لِيْ مِنْكَ فَلْيَخْفُرْنِيْ عِزُّكَ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khafīra lī minka falyakhfur-nī `izzuk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have no protector against You, so let Your might be my protector!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شَفِيْعَ لِيْ إِلَيْكَ فَلْيَشْفَعْ لِيْ فَضْلُكَ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shafī`a lī ilayka falyashfa` lī faḍluk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 intercessor with You, so let Your bounty be my intercessor!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أَوْجَلَتْنِيْ خَطَايَايَ فَلْيُؤْمِنِّيْ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awjalatnī khaṭāyāya falyu-minnī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offenses have set me quaking, so let Your pardon give me security!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كُلُّ مَا نَطَقْتُ بِهِ عَنْ جَهْلٍ مِنِّيْ بِسُوْءِ أَثَرِي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kullu mā naṭaqtu bihi `an jahlin minnī bisū-i atharī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all that I have said rises up from my ignorance of my evil footsteps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نِسيَانٍ لِمَا سَبَقَ مِنْ ذَمِيْمِ 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nisyānin limā sabaqa min dhamīmi 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forgetfulness of my blameworthy acts in the past,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لٰكِنْ لِتَسْمَعَ سَمَاؤُكَ وَمَنْ فِيْهَـا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lākin litasma`a sama-uka waman fīha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in order that Your heaven and those within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وَأَرْضُكَ وَمَنْ عَلَيْهَا مَا أَظْهَرْتُ لَكَ مِنَ النَّدَمِ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wa-ar-ḍuka waman `alayhā mā aẓhar-tu laka minan nadam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earth and those upon it may hear the remorse which I have professed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وَلَجَـأْتُ إِلَيْكَ فِيْـهِ مِنَ التَّوْبَـةِ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walaja-tu ilayka fīhi minat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repentance through which I have sought asylum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فَلَعَـلَّ بَعْضَهُمْ بِرَحْمَتِكَ يَرْحَمُنِيْ لِسُوْءِ مَوْقِفِي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fala`alla ba`ḍahum biraḥmatika yar-ḥamunī lisū-i mawqifī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perhaps one of them, through Your mercy, may show mercy upon my evil situation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تُدْرِكُهُ الرِّقَّةُ عَلَيَّ لِسُوْءِ حَالِي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tudrikuhur riqqatu `alayya lisū-i ḥālī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be seized by tenderness for my evil state.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فَقَصَّرَ عَمَّا أَمَرْتَ بِهِ تَفْرِيْطًا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faqaṣṣara `ammā amar-ta bihi tafrīṭā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fell short of what You hast commanded through neglect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فَيَنَالَنِيْ مِنْهُ بِدَعْوَةٍ أَسْمَعُ لَدَيْكَ مِنْ دُعَائِي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fayanālanī minhu bida`watin asma`u ladayka min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may come from him for my sake a supplication to which You givest ear more than to my supplication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شَفَاعَـةٍ أَوْكَدُ عِنْدَكَ مِنْ شَفَاعَتِي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shafā`atin awkadu `indaka min shafā`atī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 intercession surer with You than my intercession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تَكُونُ بِهَا نَجَاتِيْ مِنْ غَضَبِكَ وَفَوْزَتِيْ بِرِضَاكَ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takūnu bihā najātī min ghaḍabika wafawzatī biriḍāk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I may be delivered from Your wrath and attain to Your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اِنْ يَكُنِ النَّدَمُ تَوْبَةً إِلَيْكَ فَأَنَا أَنْدَمُ النَّادِمِيْنَ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yakunin nadamu tawbatan ilayka fa-ana andamun nādimīn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remorse is a repentance toward You, then I am the most remorseful of the remorseful!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يَكُنِ التَّرْكُ لِمَعْصِيَتِكَ إٍنَابَةً فَأَنَا أَوَّلُ الْمُنِيْبِيْنَ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yakunit tar-ku lima`ṣiyatika innābatan fa-ana awwalul munībīn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refraining from disobedience is a turning back to You, then I am the first of those who turn back!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يَكُنِ الْأِسْتِغْفَارُ حِطَّةً لِلْذُّنُوْبِ فَإِنِّيْ لَكَ مِنَ الْمُسْتَغْفِرِيْنَ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yakunil istighfāru ḥiṭṭatan lidhhunūbi fa-innī laka minal mustaghfirīn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praying for forgiveness alleviates sins, surely I am one of those who pray for Your forgiveness!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فَكَمَا أَمَرْتَ بِالتَّوْبَةِ وَضَمِنْتَ الْقَبُولَ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fakamā amar-ta bittawbati waḍamintal qabūl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as You hast commanded repentance and guaranteed acceptance,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وَحَثَثْتَ عَلَى الدُّعَـاءِ وَوَعَدْتَ الْإِجَابَةَ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waḥathathta `alad du`a-i wawa`adtal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hast urged supplication, and promised to respond,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وَاقْبَلْ تَوْبَتِي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 waqbal tawbatī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also bless Muhammad and his Household, accept my repentance,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تَرْجِعْنِيْ مَرْجَعَ الخَيْبَةِ مِنْ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tar-ji`nī mar-ja`al khaybati min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return me not to the returning place of disappointment in Your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وَتَعَاطَى مَا نَهَيْتَ عَنْهُ تَغْرِيْرًا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wata`āṭā mā nahayta `anhu taghrīrā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pursued what You hast prohibited in delusion,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التَّوَّابُ عَلَى الْمُذْنِبِيْنَ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antat tawwābu `alal mudhnibīn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Ever-turning toward the sinners,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وَالرَّحِيْمُ لِلْخَاطِئِيْنَ الْمُنِيْبِيْنَ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raḥīmu lilkhāṭi-īnal munībīn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All-compassionate toward the offenders who turn back!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صَلِّ عَلَى مُحَمَّدٍ وَ آلِهِ كَمَا هَدَيْتَنَا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ālihi kamā hadaytanā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 just as You hast guided us by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 كَمَا اسْتَنْقَذْتَنَا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ālihi kamastanqadhtanā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 just as You hast rescued us through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صَلاَةً تَشْفَعُ لَنَا يَوْمَ الْقِيَامَةِ وَيَوْمَ الْفَاقَةِ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tashfa`u lanā yawmal qiyāmati wayawmal fāqati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blessing that will intercede for us on the Day of Resurrection, the day of neediness toward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عَلَى كُلِّ شَيْءٍ قَدِيْرٌ وَهُوَ عَلَيْكَ يَسِيْرٌ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qadīrun wahuwa `alayka yasīr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powerful over everything, and that is easy for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كَالْجَاهِلِ بِقُدْرَتِكَ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kaljāhili biqudratika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one ignorant of Your power over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كَالْمُنْكِرِ فَضْلَ إِحْسَانِكَ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kalmunkiri faḍla iḥsānika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one who denies the bounty of Your beneficence toward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إِذَا انْفَتَحَ لَهُ بَصَرُ الْهُدَى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idhanfataḥa lahu baṣarul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until, when the eye of guidance was opened for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وَتَقَشَّعَتْ عَنْهُ سَحَائِبُ الْعَمَى أَحْصَى مَا ظَلَمَ بِهِ نَفْسَهُ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wataqashha`at `anhu saḥā-ibul `amā aḥṣā mā ẓalama bihi nafsah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clouds of blindness were dispelled, he reckoned that through which he had wronged himself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وَفَكَّرَ فِيْمَا خَالَفَ بِهِ رَبَّهُ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wafakkara fīmā khālafa bihi rabbah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reflected upon that in which he had opposed his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فَرَأَى كَبِيْرَ عِصْيَانِهِ كَبِيْرًا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fara-ā kabīra `iṣyānihi kabīrā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saw his vast disobedience as vast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وَجَلِيْلَ مُخَالَفَتِهِ جَلِيْلًا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wajalīla mukhālafatihi jalīlā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great opposition as 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فَأَقْبَلَ نَحْوَكَ مُؤَمِّلًا لَكَ، مُسْتَحْيِيًا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fa-aqbala naḥwaka mu-ammilan lak, mustaḥyiyan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turned to You, hoping in You and ashamed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وَوَجَّهَ رَغْبَتَهُ إِلَيْكَ ثِقَةً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wawajjaha raghbatahu ilayka thiqatan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directed his beseeching toward You, having trust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فَأَمَّكَ بِطَمَعِهِ يَقِيْنًا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fa-ammaka biṭama`ihi yaqīnā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repaired to You in his longing with certitude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وَقَصَدَكَ بِخَوْفِهِ إِخْلاَصًا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waqaṣadaka bikhawfihi ikhlāṣā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went straight to You in fear with sincerity.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خَلَا طَمَعُهُ مِنْ كُلِّ مَطْمُوْعٍ فِيْهِ 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khalā ṭama`uhu min kulli maṭmū`in fīhi 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longing was devoid of every object of longing but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وَأَفْرَخَ رَوْعُهُ مِنْ كُلِّ مَحْذُوْرٍ مِنْهُ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wa-afrakha raw`uhu min kulli maḥdhūrin minhu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fright departed from every object of fear but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فَمَثَّلَ بَيْنَ يَدَيْـكَ مُتَضَرِّعًا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famathhala bayna yadayka mutaḍarri`ā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 stood before You pleading,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وَغَمَّضَ بَصَرَهُ إِلَى الْأَرْضِ مُتَخَشِّعًا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waghammaḍa baṣarahu ilal ar-ḍi mutakhashhi`ā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eyes turned toward the ground in humbleness,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وَطَأْطَأَ رَأْسَهُ لِعِزَّتِكَ مُتَذَلِّلًا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waṭa-ṭa-a ra-sahu li`izzatika mutadhallilā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head bowed before Your might in lowliness;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وَأَبَثَّكَ مِنْ سِرِّهِ مَا أَنْتَ أَعْلَمُ بِهِ مِنْهُ خُضُوْعًا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wa-abathhaka min sirrihi mā anta a`lamu bihi minhu khuḍū`ā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revealed to You in meekness those secrets of his which You knowest better than he;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وَعَدَّدَ مِنْ ذُنُوْبِهِ مَا أَنْتَ أَحْصَى لَهَا خُشُوْعًا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wa`addada min dhunūbihi mā anta aḥṣā lahā khushū`ā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numbered for You in humility those sins of his which You countest better than he;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وَاسْتَغَاثَ بِكَ مِنْ عَظِيْمِ مَاوَقَعَ بِهِ فِيْ 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wastaghātha bika min `aẓīmi māwaqa`a bihi fī 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sought help from You before the dreadful into which he has fallen in Your knowledge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وَقَبِيْحِ مَا فَضَحَهُ فِيْ حُكْمِكَ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waqabīḥi mā faḍaḥahu fī ḥukmik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ugly which has disgraced him in Your judgement: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ذُنُوْبٍ أَدْبَرَتْ لَذَّاتُهَا فَذَهَبَتْ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dhunūbin adbarat ladhhātuhā fadhahabat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sins whose pleasures have turned their backs and gone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وَأَقَامَتْ تَبِعَاتُهَا فَلَزِمَتْ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wa-aqāmat tabi`ātuhā falazimat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evil consequences have stayed and stuck fast.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يُنْكِرُ يَا إِلٰهِيْ عَدْلَكَ اِنْ عَاقَبْتَهُ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yunkiru yā ilāhī `adlaka in `āqabtah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will not deny Your justice, my God, if You punishest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يَسْتَعْظِمُ عَفْوَكَ اِنْ عَفَوْتَ عَنْهُ وَرَحِمْتَهُ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yasta`ẓimu `afwaka in `afawta `anhu waraḥimtah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will he consider Your pardon great if You pardonest him and hast mercy upon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لِأَنَّكَ الرَّبُّ الْكَرِيْمُ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li-annakar rabbul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art the Generous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لَا يَتَعَاظَمُهُ غُفْرَانُ الذَّنْبِ الْعَظِيْمِ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lā yata`āẓamuhu ghufrānudh dhanbil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whom the forgiveness of great sins is nothing great!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يَا مَنْ لَا يَصِفُهُ نَعْتُ الْوَاصِفِيْنَ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man lā yaṣifuhu na`tul wāṣifīn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O He whom the depiction of the describers fails to describe!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فَهَا أَنَا ذَا قَدْ جِئْتُكَ مُطِيْعًا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fahā ana dhā qad ji-tuka muṭī`ā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here I am: I have come to You obeying Your command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لِأَمْرِكَ فِيْمَا أَمَرْتَ بِهِ مِنَ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li-amrika fīmā amar-ta bihi minad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commanded supplication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مُتَنَجِّزًا وَعْدَكَ فِيْمَا وَعَدْتَ بِهِ مِنَ الْإِجَابَةِ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mutanajjizan wa`daka fīmā wa`adta bihi minal 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asking the fulfilment of Your promise, for You hast promised to respond: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تَقُولُ اُدْعُوْنِيْ أَسْتَجِبْ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taqūlu ud`ūnī astajib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Supplicate Me and I will respond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فَصَلِّ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وَاَلْقَنِيْ بِمَغْفِـرَتِكَ كَمَا لَقِيْتُكَ بِإِقْرَارِي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wa-alqanī bimaghfiratika kamā laqītuka bi-iqrārī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meet me with Your forgiveness just as I have met You with my confession,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وَارْفَعْنِيْ عَنْ مَصَارِعِ الذُّنُوْبِ كَمَا وَضَعْتُ لَكَ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war-fa`nī `an maṣāri`idh dhunūbi kamā waḍa`tu laka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lift me up from the fatal infirmities of sins just as I have let myself down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وَاسْتُرْنِيْ بِسِتْرِكَ كَمَا تَأَنَّيْتَنِيْ عَنِ الْأِنْتِقَامِ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wastur-nī bisitrika kamā ta-annaytanī `anil intiqāmi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cover me with Your covering just as You hast shown no haste to take vengeance on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وَثَبِّتْ فِيْ طَاعَتِكَ نِيَّتِي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wathabbit fī ṭā`atika niyyatī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make firm my intention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وَأَحْكِمْ فِيْ عِبَادَتِكَ بَصِيْـرَتِي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wa-aḥkim fī `ibādatika baṣīratī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my insight in worshipping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يُجَاوِزُهُ رَجَاءُ الرَّاجِيْنَ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yujāwizuhu rajā-ur rājīn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beyond whom passes not the hope of the hopers!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مِنَ الْأَعْمَالِ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minal a`māl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the success of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لِمَا تَغْسِلُ بِهِ دَنَسَ الخَطَايَا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limā taghsilu bihi danasal khaṭāyā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will wash away the defilement of offenses,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وَتَوَفَّنِيْ عَلَى مِلَّتِكَ وَمِلَّةِ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watawaffanī `alā millatika wamillati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take me when You takest me in the creed of Your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مُحَمَّدٍ عَلَيْهِ السَّـلاَمُ إِذَا تَوَفَّيْتَنِي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muḥammadin `alayhis salāmu idhā tawaffaytanī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(upon him be peace).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إِنِّيْ أَتُوْبُ إِلَيْـكَ فِيْ مَقَامِيْ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atūbu ilayka fī maqāmī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repent to You in this my station from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كَبَائِرِ ذُنُوْبِيْ وَصَغَائِرِهَا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kabā-iri dhunūbī waṣaghā-irihā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sins, great and small,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وَبَوَاطِنِ سَيِّئَآتِيْ وَظَوَاهِرِهَا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wabawāṭini sayyi-a-ātī waẓawāhirihā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evil deeds, inward and outward,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وَسَوَالِفِ زَلَّاتِيْ وَحَوَادِثِهَا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wasawālifi zallātī waḥawādithihā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lapses, past and recent,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تَوْبَةَ مَنْ لَا يُحَدِّثُ نَفْسَهُ بِمَعْصِيَةٍ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 man lā yuḥaddithu nafsahu bima`ṣiyah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repentance of one who does not tell himself that he might disobey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يُضْمِرُ أَنْ يَعُوْدَ فِيْ خَطِيْئَةٍ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yuḍmiru an ya`ūda fī khaṭī-ah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secretly think that he might return to an offense.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يَضِيْعُ لَدَيْهِ أَجْرُ الْمُحْسِنِيْنَ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yaḍī`u ladayhi ajrul muḥsinīn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with whom is not lost the wage of the good-doers!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قُلْتَ يَا إِلٰهِيْ فِيْ مُحْكَمِ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qulta yā ilāhī fī muḥkami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hast said, my God, in the firm text of Your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تَقْبَلُ التَّوْبَةَ عَنْ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taqbalut tawbata `an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acceptest repentance from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وَتَعْفُوْ عَنِ السَّيِّئَاتِ، وَتُحِبُّ التَّوَّابِيْنَ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wata`fū `anis sayyi-āt, watuḥibbut tawwābīn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pardonest evil deeds, and lovest the repenters,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فَاقْبَلْ تَوْبَتِيْ كَمَا وَعَدْتَ وَاعْفُ عَنْ سَيِّئَاتِيْ كَمَا ضَمِنْتَ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faqbal tawbatī kamā wa`adta wa`fu `an sayyi-ātī kamā ḍamint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accept my repentance as You hast promised, pardon my evil deeds as You hast guaranteed,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وَأَوْجِبْ لِيْ مَحَبَّتَكَ كَمَا شَـرَطْتَ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wa-awjib lī maḥabbataka kamā sharaṭt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obligatory toward me Your love as You hast stipulated!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وَلَـكَ يَـا رَبِّ شَـرْطِيْ أَلَّا أَعُوْدَ فِيْ مَكْرُوْهِكَ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walaka yā rabbi shar-ṭī allā a`ūda fī makrūhik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You, my Lord, belongs my stipulation that I will not return to what is disliked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وَضَمَانِيْ أَلَّا أَرْجِعَ فِيْ مَذْمُوْمِكَ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waḍamānī allā ar-ji`a fī madhmūmik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guarantee that I will not go back to what You blamest,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وَعَهْدِيْ أَنْ أَهْجُرَ جَمِيْعَ مَعَاصِيْكَ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wa`ahdī an ahjura jamī`a ma`āṣīk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covenant that I will stay away from acts of disobedience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إِنَّكَ أَعْلَمُ بِمَا عَمِلْتُ فَاغْفِرْ لِيْ مَا عَلِمْتَ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a`lamu bimā `amiltu faghfir lī mā `alimt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knowest better what I have done, so forgive me what You knowest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وَاصْرِفْنِيْ بِقُدْرَتِكَ إِلَى مَا أَحْبَبْتَ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waṣrifnī biqudratika ilā mā aḥbabt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 me through Your power to what You lovest!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مُنْتَهَى خَوْفِ الْعَابِدِيْنَ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 muntahā khawfil `ābidīn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the ultimate object of the fear of the worshipers!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وَعَلَيَّ تَبِعَاتٌ قَدْ حَفِظْتُهُنَّ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wa`alayya tabi`ātun qad ḥafiẓtuhunn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counted against me are claims that stay in my memory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وَتَبِعَاتٌ قَدْ نَسِيْتُهُنَّ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watabi`ātun qad nasītuhunn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claims that I have forgotten,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وَكُلُّهُنَّ بِعَيْنِكَ الَّتِيْ لَا تَنَامُ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wakulluhunna bi`aynikal latī lā tanām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all of them remain in Your eye that does not sleep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وَعِلْمِكَ الَّذِيْ لَا يَنْسَى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wa`ilmikal ladhī lā yansā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knowledge that does not forget!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فَعَوِّضْ مِنْهَا أَهْلَهَا وَاحْطُطْ عَنِّيْ وِزْرَهَا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fa`awwiḍ minhā ahlahā waḥṭuṭ `annī wizrahā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compensate their owners, lighten their load upon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وَخَفِّفْ عَنِّيْ ثِقْلَهَا، وَاعْصِمْنِيْ مِنْ أَنْ اُقَارِفَ مِثْلَهَا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wakhaffif `annī thiqlahā, wa`ṣimnī min an uqārifa mithlahā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lift up their weight from me, and preserve me from approaching their like!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وَإِنَّهُ لَا وَفَاءَ لِيْ بِالتَّوْبَةِ إِلَّا بِعِصْمَتِكَ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wa-innahu lā wafā-a lī bittawbati illā bi`iṣmatik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but I can not be faithful to my repentance without Your preservation,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اسْتِمْسَاكَ بِيْ عَنِ الْخَطَايَا إِلَّا عَنْ 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walastimsāka bī `anil khaṭāyā illā `an 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I refrain from offenses without Your strength.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فَقَوِّنِيْ بِقُوَّةٍ كَافِيَةٍ، وَتَوَلَّنِيْ بِعِصْمَةٍ مَانِعَةٍ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faqawwinī biquwwatin kāfiyah, watawallanī bi`iṣmatin māni`ah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strengthen me with a sufficient strength and attend to me with a defending preservation!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أَيُّمَا عَبْدٍ تَابَ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ayyumā `abdin tāba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any servant repents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غَايَةُ خَشْيَةِ الْمُتَّقِيْنَ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 ghāyatu khashyatil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the utmost limit of the dread of the godfearing!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فِيْ عِلْمِ الْغَيْبِ عِنْدَكَ فَاسِخٌ لِتَوْبَتِهِ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 fī `ilmil ghaybi `indaka fāsikhun litawbatih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in Your knowledge of the Unseen he will break his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وَعَائِدٌ فِيْ ذَنْبِهِ وَخَطِيْئَتِهِ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wa`ā-idun fī dhanbihi wakhaṭī-atih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return to his sin and offense,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أَعُوْذُ بِكَ اَنْ أَكُوْنَ كَذَالِكَ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a`ūdhu bika an akūna kadhālik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You lest I be like that!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تَوْبَتِيْ هٰذِهِ تَوْبَةً لَا أَحْتَاجُ بَعْدَهَا إِلَى تَوْبَةٍ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tawbatī hādhihi tawbatan lā aḥtāju ba`dahā ilā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make this my repentance a repentance after which I will need no repentance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مُوْجِبَةً لِمَحْوِ مَا سَلَفَ، وَالسَّلاَمَةِ فِيْمَـا بَقِيَ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mūjibatan limaḥwi mā salaf, was salāmati fīmā baqiy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repentance which will obligate the erasing of what has gone by and safety in what remains!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إِنِّيْ أَعْتَـذِرُ إِلَيْـكَ مِنْ جَهْلِي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a`tadhiru ilayka min jahlī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ask pardon from You for my ignorance,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وَأَسْتَـوْهِبُـكَ سُوْءَ فِعْلِي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wa-astawhibuka sū-a fi`lī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ask You to disregard my evil acts!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فَاضْمُمْنِيْ إِلَى كَنَفِ رَحْمَتِكَ تَطَوُّلًا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faḍmumnī ilā kanafi raḥmatika taṭawwulā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join me to the shelter of Your mercy through graciousness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وَاسْتُرْنِيْ بِسِتْرِ عَافِيَتِكَ تَفَضُّلًا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wastur-nī bisitri `āfiyatika tafaḍḍulā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cover me with the covering of Your well-being through bounteousness!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وَإِنِّيْ أَتُوْبُ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wa-innī atūbu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repent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هَذَا مَقَامُ مَنْ تَدَاوَلَتْهُ أَيْدِيْ الذُّنُوْبِ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hadhā maqāmu man tadāwalat-hu aydidh dhunūb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station of him whom sins have passed from hand to hand.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كُلِّ مَا خَالَفَ إِرَادَتَكَ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kulli mā khālafa irādatak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everything opposed to Your will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زَالَ عَنْ مَحَبَّتِـكَ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zāla `an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far from Your love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خَـطَرَاتِ قَلْبِي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khaṭarāti qalbī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thoughts of my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وَلَحَـظَاتِ عَيْنِي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walaḥaẓāti `aynī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glances of my eye,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وَحِكَايَاتِ لِسَانِي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waḥikāyāti lisānī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tales of my tongue -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تَسْلَمُ بِهَا كُلُّ جَارِحَةٍ عَلَى حِيَالِهَا مِنْ تَبِعَاتِكَ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taslamu bihā kullu jāriḥatin `alā ḥiyālihā min tabi`ātik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repentance through which each bodily part will by itself stay safe from ill consequences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وَتَأْمَنُ مِمَّا يَخَافُ الْمُعْتَدُوْنَ مِنْ أَلِيْمِ سَطَوَاتِكَ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wata-manu mimmā yakhāful mu`tadūna min alīmi saṭawātik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remain secure from Your painful penalties feared by transgressors!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فَارْحَمْ وَحْدَتِيْ بَيْنَ يَدَيْكَ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far-ḥam waḥdatī bayna yadayk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have mercy on my being alone before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وَوَجِيْبَ قَلْبِيْ مِنْ خَشْيَتِكَ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wawajība qalbī min khashyatik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pounding of my heart in dread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وَاضْطِرَابَ أَرْكَانِيْ مِنْ هَيْبَتِكَ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waḍṭirāba ar-kānī min haybatik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trembling of my limbs in awe of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at-Tawbah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