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Ziarat Ameenullah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اَلسَّلامُ عَلَيْكَ يَا أَمِيْنَ اللَّهِ فِيْ أَرْضِهِ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فَقَبَضَكَ إِلَيْهِ بِاخْتِيَارِهِ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faqabaḍaka ilayhi bikhtiyārih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He grasped you to Him by His will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وَأَلْزَمَ أَعْدَاءَكَ الْحُجَّةَ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wa-alzama a`dā-akal ḥujjah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put your enemies under the claim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مَعَ مَا لَكَ مِنَ الْحُجَجِ الْبَالِغَةِ عَلٰى جَمِيْعِ خَلْقِهِ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ma`a mā laka minal ḥujajil bālighati `alā jamī`i khalqih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although you have inclusive claims against all of His creatures.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فَاجْعَلْ نَفْسِيْ مُطْمَئِنَّةً بِقَدَرِكَ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faj`al nafsī muṭma-innatan biqadarik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 do) cause my soul to be fully tranquil with Your decrees,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رَاضِيَةً بِقَضَائِكَ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rāḍiyatan biqaḍā-ik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satisfied with Your acts,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مُولَعَةً بِذِكْرِكَ وَدُعَائِكَ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mūla`atan bidhikrika wadu`ā-ik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fond of mentioning and praying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مُحِبَّةً لِصَفْوَةِ أَوْلِيَائِكَ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muḥibbatan liṣafwati awliyā-ik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bearing love for the choicest of Your intimate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مَحْبُوبَةً فِيْ أَرْضِكَ وَسَمَائِكَ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maḥbūbatan fī ar-ḍika wasamā-ik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beloved in Your lands and heavens,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صَابِرَةً عَلٰى نُزُولِ بَلائِكَ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ṣābiratan `alā nuzūli balā-ik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steadfast against the affliction of Your tribulations,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شَاكِرَةً لِفَوَاضِلِ نَعْمَائِكَ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shākiratan lifawāḍili na`mā-ik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thankful for Your graceful bounties,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أَمِيْنَ اللَّهِ فِيْ أَرْضِهِ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amīnallāhi fī ar-ḍih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trustee of Allah on His lands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ذَاكِرَةً لِسَوَابِغِ آلاَئِكَ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dhākiratan lisawābighi-ālā-ik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always bearing in mind Your incessant gifts,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مُشْتَاقَةً إِلٰى فَرْحَةِ لِقَائِكَ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mushtāqatan ilā far-ḥati liqā-ik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longing for the gladness of meeting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مُتَزَوِّدَةً التَّقْوٰى لِيَوْمِ جَزَائِكَ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mutazawwidatanit taqwā liyawmi jazā-ik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supplied with piety for the day of Your rewarding,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مُسْتَنَّةً بِسُنَنِ أَوْلِيَائِكَ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mustannatan bisunani awliyā-ik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pursuing the morals of Your intimate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مُفَارِقَةً لِأَخْلاَقِ أَعْدَائِكَ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mufāriqatan li-akhlāqi a`dā-ik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quitting the conducts of Your enemies,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مَشْغُولَةً عَنِ الدُّنْيَا بِحَمْدِكَ وَثَنَائِكَ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mashghūlatan `anid dunyā biḥamdika wathanā-ik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distracted from this world by praising and thanking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إِنَّ قُلُوبَ الْمُخْبِتِينَ إِلَيْكَ وَالِهَةٌ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inna qulūbal mukhbitīna ilayka wālihah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the hearts of those humbling themselves to You are fascinated,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وَسُبُلَ الرَّاغِبِينَ إِلَيْكَ شَارِعَةٌ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wasubular rāghibīna ilayka shāri`ah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paths of those desiring for You are open,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وَأَعْلاَمَ الْقَاصِدِيْنَ إِلَيْكَ وَاضِحَةٌ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wa-a`lāmal qāṣidīna ilayka wāḍiḥah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sings of those directing to You are evident,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وَأَفْئِدَةَ الْعَارِفِينَ مِنْكَ فَازِعَةٌ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wa-af-idatal `ārifīna minka fāzi`ah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hearts of those having recognition of You are resorting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وَحُجَّتَهُ عَلٰى عِبَادِهِ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waḥujjatahu `alā `ibādih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argument of Allah against His servants.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وَأَصْوَاتَ الدَّاعِينَ إِلَيْكَ صَاعِدَةٌ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wa-aṣwātad dā`īna ilayka ṣā`idah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voices of those beseeching You are mounting up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وَأَبْوَابَ الْإِجَابَةِ لَهُمْ مُفَتَّحَةٌ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wa-abwābal ijābati lahum mufattaḥah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doors of responding to them are wide open,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وَدَعْوَةَ مَنْ نَاجَاكَ مُسْتَجَابَةٌ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wada`wata man nājāka mustajābah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prayer of him who speaks to You confidentially is responded,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وَتَوْبَةَ مَنْ أَنَابَ إِلَيْكَ مَقْبُولَةٌ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watawbata man anāba ilayka maqbūlah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repentance of him who turns to You modestly is admitted,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وَعَبْرَةَ مَنْ بَكَىٰ مِنْ خَوْفِكَ مَرْحُومَةٌ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wa`abrata man bakā min khawfika mar-ḥūmah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tear of him who weeps on account of fear from You is compassionated,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وَالْإِغَاثَةَ لِمَنِ اسْتَغَاثَ بِكَ مَوْجُودَةٌ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wal-ighāthata limanistaghātha bika mawjūdah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aid of him who seeks Your aid is available,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وَالْإِعَانَةَ لِمَنِ اسْتَعَانَ بِكَ مَبْذُولَةٌ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wal-i`ānata limanista`āna bika mabdhūlah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help of him who seeks Your help is obtainable,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وَعِدَاتِكَ لِعِبَادِكَ مُنْجَزَةٌ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wa`idātika li`ibādika munjazah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promises to Your servants are fulfilled,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وَزَلَلَ مَنِ اسْتَقَالَكَ مُقَالَةٌ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wazalala manistaqālaka muqālah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slips of him who implore You to excuse him are forgivable,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وَأَعْمَالَ الْعَامِلِينَ لَدَيْكَ مَحْفُوظَةٌ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wa-a`mālal `āmilīna ladayka maḥfūẓah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deeds of those who act for You are preserved,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أَمِيرَ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amīral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Commander of the Faithful.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وَأَرْزَاقَكَ إِلَى الْخَلائِقِ مِنْ لَدُنْكَ نَازِلَةٌ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wa-ar-zāqaka ilal khalā-iqi min ladunka nāzilah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sustenance to the creatures are descending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وَعَوَائِدَ الْمَزِيدِ إِلَيْهِمْ وَاصِلَةٌ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wa`awā-idal mazīdi ilayhim wāṣilah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gifts for further conferrals are reaching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وَذُنُوبَ الْمُسْتَغْفِرِينَ مَغْفُورَةٌ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wadhunūbal mustaghfirīna maghfūrah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sins of those imploring Your forgiveness are forgiven,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وَحَوَائِجَ خَلْقِكَ عِنْدَكَ مَقْضِيَّةٌ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waḥawā-ija khalqika `indaka maqḍiyyah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requests of Your creatures are granted by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وَجَوَائِزَ السَّائِلِينَ عِنْدَكَ مُوَفَّرَةٌ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wajawā-izas sā-ilīna `indaka muwaffarah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prizes of those begging You are offered,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وَعَوَائِدَ الْمَزِيدِ مُتَوَاتِرَةٌ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wa`awā-idal mazīdi mutawātirah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gifts for further conferrals are uninterrupted,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وَمَوَائِدَ الْمُسْتَطْعِمِيْنَ مُعَدَّةٌ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wamawā-idal mustaṭ`imīna mu`addah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dining tables for those seeking Your feeding are prepared,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وَمَنَاهِلَ الظِّمَاءِ مُتْرَعَةٌ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wamanāhilaẓ ẓimā-i mutra`ah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springs of quenching their thirst are brimful.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فَاسْتَجِبْ دُعَائِي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fastajib du`ā-ī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(so) respond to my prayer,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وَاقْبَلْ ثَنَائِي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waqbal thanā-ī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accept my thanksgiving for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أَشْهَدُ أَنَّكَ جَاهَدْتَ فِيْ اللَّهِ حَقَّ جِهَادِهِ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annaka jāhadta fillāhi ḥaqqa jihādih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you strove for the sake of Allah as it ought to be striven,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وَاجْمَعْ بَيْنِيْ وَبَيْنَ أَوْلِيَائِي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wajma` baynī wabayna awliyā-ī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join me to my masters,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بِحَقِّ مُحَمَّدٍ وَعَلِيٍّ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biḥaqqi muḥammadin wa`aliyy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[I beseech You] in the name of Muhammad, `Ali,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وَفَاطِمَةَ وَالْحَسَنِ وَالْحُسَيْنِ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wafāṭimata walḥasani walḥusayn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Fatimah, al-Hasan, and al-Husayn.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وَلِيُّ نَعْمَائِي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waliyyu na`mā-ī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verily the only source of my boons,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وَمُنْتَهَىٰ مُنَايَ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wamuntahā munāy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ultimate goal of my wishes,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وَغَايَةُ رَجَائِيْ فِيْ مُنْقَلَبِيْ وَمَثْوَايَ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waghāyatu rajā-ī fī munqalabī wamathwāy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target of my hope in my recourses and settlement.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In the book of Kamil al-Ziyarat, the following statements are added to this form of Ziyarah: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أَنْتَ إِلٰهِيْ وَسَيِّدِيْ وَمَوْلَايَ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 ilāhī wasayyidī wamawlāy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verily my God, Master, and Lord.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اِغْفِرْ لِأَوْلِيَائِنَا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ighfir li-awliyā-inā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(Please) forgive our friend,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وَكُفَّ عَنَّا أَعْدَاءَنَا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wakuffa `annā a`dā-anā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prevent our enemies against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وَعَمِلْتَ بِكِتَابِهِ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wa`amilta bikitābih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acted upon His Book,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وَاشْغَلْهُمْ عَنْ أَذَانَا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washghalhum `an adhānā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distract them from harming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وَأَظْهِرْ كَلِمَةَ الْحَقِّ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wa-aẓhir kalimatal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prevalence to the Word of Truth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وَاجْعَلْهَا الْعُلْيَا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waj`alhal `ulyā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it the supreme,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وَأَدْحِضْ كَلِمَةَ الْبَاطِلِ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wa-ad-ḥiḍ kalimatal bāṭil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frustrate the word of falsehood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وَاجْعَلْهَا السُّفْلىٰ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waj`alhas suflā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it the lowliest.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عَلٰى كُلِّ شَيْءٍ قَدِيرٌ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`alā kulli shay-in qadīr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Verily, You have power over all things.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وَاتَّبَعْتَ سُنَنَ نَبِيِّهِ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wattaba`ta sunana nabiyyih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followed the instructions of His Prophet,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of Allah be upon him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حَتّىٰ دَعَاكَ اللَّهُ إِلٰى جِوَارِهِ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da`ākallāhu ilā jiwārih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Allah called you to be in His vicinity.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Ameenullah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