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بِحَقِّ هٰذَا القُرْآنِ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بِكَ يَا اَللَّهُ، بِكَ يَا اَللَّهُ، بِكَ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bika yā allāh, bika yā allāh, bika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Your sake O Allah,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بِكَ يَا اَللَّهُ، بِكَ يَا اَللَّهُ، بِكَ يَا اَللَّهُ، بِكَ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bika yā allāh, bika yā allāh, bika yā allāh, bika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Your sake O Allah,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بِمُحَمَّدٍ، بِمُحَمَّدٍ، بِمُحَمَّدٍ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bimuḥammad, bimuḥammad, bimuḥammad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بِمُحَمَّدٍ، بِمُحَمَّدٍ، بِمُحَمَّدٍ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bimuḥammad, bimuḥammad, bimuḥammad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بِمُحَمَّدٍ، بِمُحَمَّدٍ، بِمُحَمَّدٍ، بِمُحَمَّدٍ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bimuḥammad, bimuḥammad, bimuḥammad, bimuḥammad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بِعَلِيٍّ، بِعَلِيٍّ، بِعَلِيٍّ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bi`aliyy, bi`aliyy, bi`aliyy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بِعَلِيٍّ، بِعَلِيٍّ، بِعَلِيٍّ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bi`aliyy, bi`aliyy, bi`aliyy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بِعَلِيٍّ، بِعَلِيٍّ، بِعَلِيٍّ، بِعَلِيٍّ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bi`aliyy, bi`aliyy, bi`aliyy, bi`aliyy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بِفَاطِمَةَ، بِفَاطِمَةَ، بِفَاطِمَةَ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bifāṭimah, bifāṭimah, bifāṭimah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Fatimah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بِفَاطِمَةَ، بِفَاطِمَةَ، بِفَاطِمَةَ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bifāṭimah, bifāṭimah, bifāṭimah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Fatimah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بِفَاطِمَةَ، بِفَاطِمَةَ، بِفَاطِمَةَ، بِفَاطِمَةَ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bifāṭimah, bifāṭimah, bifāṭimah, bifāṭimah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Fatimah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بِالحَسَنِ، بِالحَسَنِ، بِالحَسَنِ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bilḥasan, bilḥasan, bilḥasan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Hasan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بِالحَسَنِ، بِالحَسَنِ، بِالحَسَنِ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bilḥasan, bilḥasan, bilḥasan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Hasan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بِالحَسَنِ، بِالحَسَنِ، بِالحَسَنِ، بِالحَسَنِ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bilḥasan, bilḥasan, bilḥasan, bilḥasan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Hasan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بِالحُسَيْنِ، بِالحُسَيْنِ، بِالحُسَيْنِ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bilḥusayn, bilḥusayn, bilḥusayn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Husayn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بِالحُسَيْنِ، بِالحُسَيْنِ، بِالحُسَيْنِ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bilḥusayn, bilḥusayn, bilḥusayn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Husayn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بِالحُسَيْنِ، بِالحُسَيْنِ، بِالحُسَيْنِ، بِالحُسَيْنِ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bilḥusayn, bilḥusayn, bilḥusayn, bilḥusayn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Husayn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الحُسَيْنِ، بِعَلِيِّ بْنِ الحُسَيْنِ، بِعَلِيِّ بْنِ الحُسَيْنِ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bi`aliyyibnil ḥusayn, bi`aliyyibnil ḥusayn, bi`aliyyibnil 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Husayn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الحُسَيْنِ، بِعَلِيِّ بْنِ الحُسَيْنِ، بِعَلِيِّ بْنِ الحُسَيْنِ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bi`aliyyibnil ḥusayn, bi`aliyyibnil ḥusayn, bi`aliyyibnil 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Husayn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الحُسَيْنِ، بِعَلِيِّ بْنِ الحُسَيْنِ، بِعَلِيِّ بْنِ الحُسَيْنِ، بِعَلِيِّ بْنِ الحُسَيْنِ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bi`aliyyibnil ḥusayn, bi`aliyyibnil ḥusayn, bi`aliyyibnil ḥusayn, bi`aliyyibnil 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Husayn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بِمُحَمَّدِ بْنِ عَلِيٍّ، بِمُحَمَّدِ بْنِ عَلِيٍّ، بِمُحَمَّدِ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bimuḥammadibni `aliyy, bimuḥammadibni `aliyy, bimuḥammadibni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ibn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بِمُحَمَّدِ بْنِ عَلِيٍّ، بِمُحَمَّدِ بْنِ عَلِيٍّ، بِمُحَمَّدِ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bimuḥammadibni `aliyy, bimuḥammadibni `aliyy, bimuḥammadibni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ibn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بِمُحَمَّدِ بْنِ عَلِيٍّ، بِمُحَمَّدِ بْنِ عَلِيٍّ، بِمُحَمَّدِ بْنِ عَلِيٍّ، بِمُحَمَّدِ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bimuḥammadibni `aliyy, bimuḥammadibni `aliyy, bimuḥammadibni `aliyy, bimuḥammadibni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ibn `Ali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بِجَعْفَرِ بْنِ مُحَمَّدٍ، بِجَعْفَرِ بْنِ مُحَمَّدٍ، بِجَعْفَرِ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bija`faribni muḥammad, bija`faribni muḥammad, bija`faribni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Ja`far ibn Muhammad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بِجَعْفَرِ بْنِ مُحَمَّدٍ، بِجَعْفَرِ بْنِ مُحَمَّدٍ، بِجَعْفَرِ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bija`faribni muḥammad, bija`faribni muḥammad, bija`faribni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Ja`far ibn Muhammad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بِجَعْفَرِ بْنِ مُحَمَّدٍ، بِجَعْفَرِ بْنِ مُحَمَّدٍ، بِجَعْفَرِ بْنِ مُحَمَّدٍ، بِجَعْفَرِ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bija`faribni muḥammad, bija`faribni muḥammad, bija`faribni muḥammad, bija`faribni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Ja`far ibn Muhammad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بِمُوْسَى بْنِ جَعْفَرٍ، بِمُوْسَى بْنِ جَعْفَرٍ، بِمُوْسَى بْنِ جَعْفَرٍ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bimūsabni ja`far, bimūsabni ja`far, bimūsabni ja`far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Musa ibn Jafar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بِمُوْسَى بْنِ جَعْفَرٍ، بِمُوْسَى بْنِ جَعْفَرٍ، بِمُوْسَى بْنِ جَعْفَرٍ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bimūsabni ja`far, bimūsabni ja`far, bimūsabni ja`far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Musa ibn Jafar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بِمُوْسَى بْنِ جَعْفَرٍ، بِمُوْسَى بْنِ جَعْفَرٍ، بِمُوْسَى بْنِ جَعْفَرٍ، بِمُوْسَى بْنِ جَعْفَرٍ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bimūsabni ja`far, bimūsabni ja`far, bimūsabni ja`far, bimūsabni ja`far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Musa ibn Jafar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مُوْسَى، بِعَلِيِّ بْنِ مُوْسَى، بِعَلِيِّ بْنِ مُوْسَى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 mūsā, bi`aliyyibni mūsā, bi`aliyyibni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Musa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بِحَقِّ هٰذَا القُرْآنِ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biḥaqqi hādhal qur-ān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for the sake of this (Holy) Qur'an,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مُوْسَى، بِعَلِيِّ بْنِ مُوْسَى، بِعَلِيِّ بْنِ مُوْسَى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 mūsā, bi`aliyyibni mūsā, bi`aliyyibni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Musa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مُوْسَى، بِعَلِيِّ بْنِ مُوْسَى، بِعَلِيِّ بْنِ مُوْسَى، بِعَلِيِّ بْنِ مُوْسَى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 mūsā, bi`aliyyibni mūsā, bi`aliyyibni mūsā, bi`aliyyibni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Musa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بِمُحَمَّدِ بْنِ عَلِيٍّ، بِمُحَمَّدِ بْنِ عَلِيٍّ، بِمُحَمَّدِ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bimuḥammadibni `aliyy, bimuḥammadibni `aliyy, bimuḥammadibni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ibn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بِمُحَمَّدِ بْنِ عَلِيٍّ، بِمُحَمَّدِ بْنِ عَلِيٍّ، بِمُحَمَّدِ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bimuḥammadibni `aliyy, bimuḥammadibni `aliyy, bimuḥammadibni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ibn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بِمُحَمَّدِ بْنِ عَلِيٍّ، بِمُحَمَّدِ بْنِ عَلِيٍّ، بِمُحَمَّدِ بْنِ عَلِيٍّ، بِمُحَمَّدِ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bimuḥammadibni `aliyy, bimuḥammadibni `aliyy, bimuḥammadibni `aliyy, bimuḥammadibni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Muhammad ibn `Ali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مُحَمَّدٍ، بِعَلِيِّ بْنِ مُحَمَّدٍ، بِعَلِيِّ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 muḥammad, bi`aliyyibni muḥammad, bi`aliyyibni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Muhammad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مُحَمَّدٍ، بِعَلِيِّ بْنِ مُحَمَّدٍ، بِعَلِيِّ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 muḥammad, bi`aliyyibni muḥammad, bi`aliyyibni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Muhammad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بِعَلِيِّ بْنِ مُحَمَّدٍ، بِعَلِيِّ بْنِ مُحَمَّدٍ، بِعَلِيِّ بْنِ مُحَمَّدٍ، بِعَلِيِّ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bi`aliyyibni muḥammad, bi`aliyyibni muḥammad, bi`aliyyibni muḥammad, bi`aliyyibni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`Ali ibn Muhammad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بِالحَسَنِ بْنِ عَلِيٍّ، بِالحَسَنِ بْنِ عَلِيٍّ، بِالحَسَنِ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bilḥasanibni `aliyy, bilḥasanibni `aliyy, bilḥasanibni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Hasan ibn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بِالحَسَنِ بْنِ عَلِيٍّ، بِالحَسَنِ بْنِ عَلِيٍّ، بِالحَسَنِ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bilḥasanibni `aliyy, bilḥasanibni `aliyy, bilḥasanibni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Hasan ibn `Ali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مَنْ أَرْسَلْتَهُ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man ar-saltahu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 the sake of that person through whom You sent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بِالحَسَنِ بْنِ عَلِيٍّ، بِالحَسَنِ بْنِ عَلِيٍّ، بِالحَسَنِ بْنِ عَلِيٍّ، بِالحَسَنِ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bilḥasanibni `aliyy, bilḥasanibni `aliyy, bilḥasanibni `aliyy, bilḥasanibni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Hasan ibn `Ali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بِالحُجَّةِ، بِالحُجَّةِ، بِالحُجَّةِ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bilḥujjah, bilḥujjah, bilḥujjah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al-Hujjah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بِالحُجَّةِ، بِالحُجَّةِ، بِالحُجَّةِ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bilḥujjah, bilḥujjah, bilḥujjah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al-Hujjah (A],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بِالحُجَّةِ، بِالحُجَّةِ، بِالحُجَّةِ، بِالحُجَّةِ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bilḥujjah, bilḥujjah, bilḥujjah, bilḥujjah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sake of al-Hujjah (A], (x4)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Hajaat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كُلِّ مُؤْمِنٍ مَدَحْتَهُ فِيْهِ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kulli mu-minin madaḥtahu fīh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 the sake of those believers who have been praised therein,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وَبِحَقِّكَ عَلَيْهِمْ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wabiḥaqqika `alayhim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obligation to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أَحَدَ أَعْرَفُ بِحَقِّكَ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aḥada a`rafu biḥaqqika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one is aware of Your obligation more than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بِكَ يَا اَللَّهُ، بِكَ يَا اَللَّهُ، بِكَ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bika yā allāh, bika yā allāh, bika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Your sake O Allah, (x3)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