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Qur'an Amaal Dua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إِنِّيْ أَسْأَلُكَ بِكِتَابِكَ الْمُنْزَلِ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 Dua 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 Dua 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إِنِّيْ أَسْأَلُكَ بِكِتَابِكَ الْمُنْزَلِ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bikitābikal munzal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 I beseech Thee in the name of Thy revealed Book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 Dua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مَا فِيْهِ وَ فِيْهِ اسْمُكَ الْأَكْبَرُ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mā fīhi wa fīhismukal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that which is in it, and Thy Great Name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 Dua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أَسْمَاؤُكَ الْحُسْنَى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asma-ukal ḥusnā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Thy (Other) beautiful names are in it,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 Dua 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مَا يُخَافُ وَ يُرْجَى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mā yukhāfu wa yur-jā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it there is that which warns and gives hope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 Dua 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 تَجْعَلَنِيْ مِنْ عُتَقَائِكَ مِنَ النَّارِ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taj`alanī min `utaqā-ika minan nār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include me among those who have been set free from the Hellfire.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 Dua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Hajaat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Qur'an Amaal Dua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