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Dua 3 on the night of Qadr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يَا ذَا الَّذِيْ كَانَ قَبْلَ كُلِّ شَيْئٍ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فَوْقَهُنَّ وَلَا تَحْتَهُنَّ وَلَا بَيْنَهُنَّ إِلٰهٌ يُعْبَدُ غَيْرُهُ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fawqahunna walā taḥtahunna walā baynahunna ilāhun yu`badu ghayruh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Nor above them, nor beneath them, nor there is between them any god that is worshipped save Him.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3 on the night of Qadr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لَكَ الْحَمْدُ حَمْدًا لَا يَقْوَى عَلَى إِحْصَائِهِ إِلَّا أَنْتَ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lakal ḥamdu ḥamdan lā yaqwā `alā iḥṣā-ihi illā ant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To You be the praise that none can count save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3 on the night of Qadr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فَصَلِّ عَلَى مُحَمَّدٍ وَ آلِ مُحَمَّدٍ صَلاَةً لَا يَقْوَى عَلَى إِحْصَائِهَا إِلَّا أَنْتَ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faṣalli `alā muḥammadin wa āli muḥammadin ṣalātan lā yaqwā `alā iḥṣā-ihā illā ant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So, please bless Muhammad and the Household of Muhammad with the blessings that none can count save You.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3 on the night of Qadr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3 on the night of Qadr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اللَّـهِ الرَّحْمَـٰنِ الرَّحِيمِ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Allāh,the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3 on the night of Qadr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ذَا الَّذِيْ كَانَ قَبْلَ كُلِّ شَيْئٍ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dhal ladhī kāna qabla kulli shay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Who has been always there before all things,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3 on the night of Qadr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ثُمَّ خَلَقَ كُلَّ شَيْئٍ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thumma khalaqa kulla shay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He then created all things,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3 on the night of Qadr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ثُمَّ يَبْقَى وَيَفْنَى كُلُّ شَيْئٍ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thumma yabqā wayafnā kullu shay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He then stays while all things vanish.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3 on the night of Qadr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ذَا الَّذِيْ لَيْسَ كَمِثْلِهِ شَيْئٌ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dhal ladhī laysa kamithlihi shay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Whose like in not found at all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3 on the night of Qadr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وَيَا ذَا الَّذِيْ لَيْسَ فِيْ السَّمَاوَاتِ الْعُلَى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wayā dhal ladhī laysa fis samāwātil `ulā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He; neither in the highest heavens,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3 on the night of Qadr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فِيْ الْاَرَضِيْنَ السُّفْلَى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fil araḍīnas suflā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Nor in the lowest layers of the earth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3 on the night of Qadr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