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إِنِّيْ اَمْسَيْتُ لَكَ عَبْدًا دَاخِرًا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وَاَنْجِزْ لِيْ مَا وَعَدْتَنِي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wa-anjiz lī mā wa`adtanī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fulfill what You have promised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وَجَمِيْعَ الْمُؤْمِنِيْنَ وَالْمُؤْمِنَاتِ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wajamī`al mu-minīna walmu-mināt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well as all the believing men and women;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الْمَغْفِرَةِ فِيْ هٰذِهِ اللَّيْلَةِ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minal maghfirati fī hādhihil laylah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is Your forgiveness at this night,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وَاَتْمِمْ عَلَيَّ مَا آتَيْتَنِي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wa-atmim `alayya mā-ātaytanī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accomplish that which You have conferred upon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فَإِنِّيْ عَبْدُكَ الْمِسْكِيْنُ الْمُسْتَكِيْنُ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fa-innī `abdukal miskīnul mustakīn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I am Your slave—the poor, the humble,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اَلضَّعِيْفُ الْفَقِيْرُ الْمَهِيْنُ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aḍ ḍa`īful faqīrul mahīn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weak, the needy, and the humiliated.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لَا تَجْعَلْنِيْ نَاسِيًا لِذِكْرِكَ فِيْمَا اَوْلَيْتَنِي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lā taj`alnī nāsiyan lidhikrika fīmā awlaytanī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do not make me negligent of Your mention as regards that which You have bestowed upon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غَافِلًا لِإِحْسَانِكَ فِيْمَا اَعْطَيْتَنِي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ghāfilan li-iḥsānika fīmā a`ṭaytanī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make me inadvertent to Your favors to me as regards that which You have given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آيِسًا مِنْ إِجَابَتِكَ وَإِنْ اَبْطَأَتْ عَنِّي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walā-āyisan min ijābatika wa-in abṭa-at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make me despair of Your responding to me, even if such response is postponed,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ْفِيْ سَرَّاءِ اَوْ ضَرَّاءِ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sarrā-i aw ḍarrā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whether I be in prosperity, adversity,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شِدَّةٍ اَوْ رَخَاءٍ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shiddatin aw rakha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hardship, comfort,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عَافِيَةٍ اَوْ بَلاءٍ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`āfiyatin aw bala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wellbeing, ordeal,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بُؤْسٍ اَوْ نَعْمَاءَ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bu-sin aw na`mā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misery, or bliss.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سَمِيْعُ الدُّعَاءِ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samī`ud du`ā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Verily, You are the Hearer of prayers.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إِنِّيْ اَمْسَيْتُ لَكَ عَبْدًا دَاخِرًا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amsaytu laka `abdan dākhirā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passed the evening as a very humble servant of Yours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اَمْلِكُ لِنَفْسِيْ نَفْعًا وَلَا ضَرًّا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amliku linafsī naf`an walā ḍarrā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have no control over the gains and losses for my self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اَصْرِفُ عَنْهَا سُوْءً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aṣrifu `anhā sū-ā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 cannot drive back any evil from myself.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اَشْهَدُ بِذٰلِكَ عَلَى نَفْسِي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ash-hadu bidhālika `alā nafsī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testify to this against myself.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وَاَعْتَرِفُ لَكَ بِضَعْفِ قُوَّتِيْ وَقِلَّةِ حِيْلَتِي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wa-a`tarifu laka biḍa`fi quwwatī waqillati ḥīlatī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do I confess of my powerlessness and my feebleness.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 do)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2 on the night of Qadr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