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عَلِيُّ يَا عَظِيمُ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وَشَرَّفْتَهُ وَفَضَّلْتَهُ عَلَى الشُّهُورِ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washarraftahu wafaḍḍaltahu `alash shuhūr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honored, and preferred to the other months.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الشَّهْرُ الَّذِيْ فَرَضْتَ صِيَامَهُ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wahuwash shahrul ladhī faraḍta ṣiyāmahu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It is the month that You imposed upon me to observe fasting in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شَهْرُ رَمَضَانَ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shahru ramaḍān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It is the month of Ramadan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أَنْزَلْتَ فِيْهِ الْقُرْآنَ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anzalta fīhil qur-ān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during which You revealed the Qur'an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هُدَىً لِلنَّاسِ وَبَيِّنَاتٍ مِنَ الْهُدَىٰ وَالْفُرْقَانِ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hudan linnāsi wabayyinātin minal hudā walfur-qān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guidance for people, clear proofs on true guidance, and distinction (between the right and the wrong).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وَجَعَلْتَ فِيْهِ لَيْلَةَ الْقَدْرِ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waja`alta fīhi laylatal qadr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decided the Grand Night to be in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وَجَعَلْتَهَا خَيْرًا مِنَ الفِ شَهْرٍ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waja`altahā khayran minal fi shahr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decided it to be more favorable that one thousand months.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فَيَا ذَا الْمَنِّ وَلَا يُمَنُّ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fayā dhal manni walā yumannu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O Lord of graces! None can ever do favor to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مُنَّ عَلَيَّ بِفَكَاكِ رَقَبَتِيْ مِنَ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munna `alayya bifakāki raqabatī minan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please, do me a favor by releasing me from the Fire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فِيْ مَنْ تَمُنُّ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man tamunnu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by including me with those to whom You do this favor,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وَأَدْخِلْنِيْ الْجَنَّةَ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wa-adkhilnil jannah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allow me to enter Paradise,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account of Your mercy. 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عَلِيُّ يَا 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`aliyyu yā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High! O All-great!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غَفُورُ يَا رَحِيمُ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ghafūru yā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All-forgiving! O All-merciful!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أَنْتَ الرَّبُّ الْعَظِيمُ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antar rabbul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the All-great Lord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لَيْسَ كَمِثْلِهِ شَيْءٌ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laysa kamithlihi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like Whom there is nothing,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السَّمِيعُ الْبَصِيرُ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wahuwas samī`ul baṣīr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is the All-hearing, the All-aware.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وَهٰذَا شَهْرٌ عَظَّمْتَهُ وَكَرَّمْتَهُ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wahādhā shahrun `aẓẓamtahu wakarramtah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This is a month that You have glorified, ennobled,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