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9 -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هَمَمْنَا بِهَمَّيْنِ يُرْضِيكَ أَحَدُهُمَا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hamamnā bihammayni yur-ḍīka aḥaduhumā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we set out after two concerns, one of which makes You pleased with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وَيُسْخِطُكَ الْآخَرُ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wayuskhiṭukal-ākharu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other of which displeases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فَمِلْ بِنَا إِلَى مَا يُرْضِيكَ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famil binā ilā mā yur-ḍīka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incline us toward that which makes You pleased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وَأَوْهِنْ قُوَّتَنَا عَمَّا يُسْخِطُكَ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wa-awhin quwwatanā `ammā yuskhiṭuka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weaken our strength in that which displeases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تُخَلِّ فِيْ ذٰلِكَ بَيْنَ نُفُوسِنَا وَاخْتِيَارِهَا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tukhalli fī dhālika bayna nufūsinā wakhtiyārihā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Leave not our souls alone to choose in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فَإِنَّهَا مُخْتَارَةٌ لِلْبَاطِلِ إِلَّا مَا وَفَّقْتَ أَمَّارَةٌ بِالسُّوءِ إِلَّا مَا رَحِمْتَ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fa-innahā mukhtāratun lilbāṭili illā mā waffaqta ammāratun bissū-i illā mā raḥimt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they choose falsehood except inasmuch as You givest success, and they command to evil except inasmuch as You hast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وَإِنَّكَ مِنَ الضُّعْفِ خَلَقْتَنَا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wa-innaka minaḍ ḍu`fi khalaqtanā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created us from frailty,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الْوَهْنِ بَنَيْتَنَا، وَمِنْ مَاءٍ مَهِينٍ ابْتَدَأْتَنَا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wahni banaytanā, wamin mā-in mahīninbtada-tanā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built us up from feebleness, and began us from a mean water;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حَوْلَ لَنَا إِلَّا بِقُوَّتِكَ وَلَا قُوَّةَ لَنَا إِلَّا بِعَوْنِكَ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ḥawla lanā illā biquwwatika walā quwwata lanā illā bi`awnik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have no force except through Your strength and no strength except through Your help.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فَأَيِّدْنَا بِتَوْفِيقِكَ وَسَدِّدْنَا بِتَسْدِيْدِكَ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fa-ayyidnā bitawfīqika wasaddidnā bitasdīdik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confirm us by giving us success, point us the right way by Your pointing,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وَأَعْمِ أَبْصَارَ قُلُوبِنَا عَمَّا خَالَفَ مَحَبَّتَكَ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wa-a`mi abṣāra qulūbinā `ammā khālafa maḥabbatak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blind the eyes of our hearts toward everything opposed to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لِشَيْءٍ مِنْ جَوَارِحِنَا نُفُوْذًا فِيْ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lishay-in min jawāriḥinā nufūdhan fī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 not in any of our limbs passage to disobeying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هَمَسَاتِ قُلُوبِنَا وَحَرَكَاتِ أَعْضَائِنَا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hamasāti qulūbinā waḥarakāti a`ḍā-inā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assign the whisperings of our hearts, the movements of our members,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وَلَمَحَاتِ أَعْيُنِنَا، وَلَهَجَاتِ أَلْسِنَتِنَا فِيْ مُوْجِبَاتِ ثَوَابِكَ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walamaḥāti a`yuninā, walahajāti alsinatinā fī mūjibāti thawābik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glances of our eyes, and the idioms of our tongues, to that which makes incumbent Your reward,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تَفُوتَنَا حَسَنَةٌ نَسْتَحِقُّ بِهَا جَزَاءَكَ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tafūtanā ḥasanatun nastaḥiqqu bihā jazā-ak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a good deed slip by us, through which we might deserve Your repayment,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تَبْقَى لَنَا سَيِّئَةٌ نَسْتَوْجِبُ بِهَا عِقَابَكَ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tabqā lanā sayyi-atun nastawjibu bihā `iqābak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an evil deed remain with us, by which we might merit Your punishment!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وَصَيِّرْنَا إِلَى مَحْبُوبِكَ مِنَ التَّوْبَةِ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waṣayyir-nā ilā maḥbūbika minat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go to the repentance that You lovest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وَأَزِلْنَا عَنْ مَكْرُوهِكَ مِنَ الْإِصْرَارِ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wa-azilnā `an makrūhika minal iṣrār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leave the persistence that You hatest!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 مَتَى وَقَفْنَا بَيْنَ نَقْصَيْنِ فِيْ دِينٍ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matā waqafnā bayna naqṣayni fī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when we halt before two decreases, in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دُنْيَا فَأَوْقِعِ النَّقْصَ بِأَسْرَعِهِمَا فَنَاءً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dunyā fa-awqi`in naqṣa bi-asra`ihimā fanā-ā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in this world, let the decrease fall upon that which passes quickly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وَاجْعَلِ التَّوْبَةَ فِيْ أَطْوَلِهِمَا بَقَاءً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waj`alit tawbata fī aṭwalihimā baqā-ā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relent in that which lasts the longer!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9 -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