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40 -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وَسَلِّمْنَا مِنْ غُرُورِهِ، وَ آمِنَّا مِنْ شُـرُورِهِ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wasallimnā min ghurūrih, wa āminnā min shurūrih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delusions of expectations, make us secure from their evils,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وَانْصِبِ الْمَوْتَ بَيْنَ أَيْدِيْنَا نَصْبًا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wanṣibil mawta bayna aydīnā naṣbā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up death before us in display.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ذِكْرَنَا لَهُ غِبًّا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dhikranā lahu ghibbā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not our remembering of it come and go!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لَنَا مِنْ صَالِحِ الْأَعْمَالِ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lanā min ṣāliḥil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us from among the righteous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عَمَلًا نَسْتَبْطِئُ مَعَهُ الْمَصِيرَ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`amalan nastabṭi-u ma`ahul maṣīra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work through which we will feel the homecoming to You as slow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وَنَحْرِصُ لَهُ عَلَى وَشْكِ اللِّحَاقِ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wanaḥriṣu lahu `alā washkil liḥāqi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crave a quick joining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يَكُونَ الْمَوْتُ مَأْنَسَنَا الَّذِيْ نَأْنَسُ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yakūnal mawtu ma-nasanal ladhī na-nasu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death may be our intimate abode with which we are intimate,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وَمَأْلَفَنَا الَّذِيْ نَشْتَاقُ إِلَيْهِ، وَحَامَّتَنَا الَّتِيْ نُحِبُّ الدُّنُوَّ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wama-lafanal ladhī nashtāqu ilayh, waḥāmmatanal latī nuḥibbud dunuwwa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familiar place toward which we yearn, and our next of kin whose coming we love!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فَإِذَا أَوْرَدْتَهُ عَلَيْنَا، وَأَنْزَلْتَهُ 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fa-idhā awradtahu `alaynā, wa-anzaltahu 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bringest it to us and sendest it down upon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فَأَسْعِدْنَا بِهِ زَائِرًا، وَ آنِسْنَا بِهِ قَادِمًا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fa-as`idnā bihi zā-irā, wa ānisnā bihi qādimā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happy with it as a visitor, comfort us with its arrival,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تُشْقِنَا بِضِيَافَتِهِ، وَلَا تُخْزِنَا بِزِيَارَتِهِ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tushqinā biḍiyāfatih, walā tukhzinā biziyāratih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not wretched through entertaining it, degrade us not through its visit,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بَابًا مِنْ أَبْوَابِ مَغْفِرَتِكَ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 bāban min abwābi maghfiratik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it one of the gates to Your forgiveness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وَمِفْتَاحًا مِنْ مَفَاتِيحِ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wamiftāḥan min mafātīḥi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keys to Your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أَمِتْنَا مُهْتَدِيْنَ غَيْرَ ضَالِّينَ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amitnā muhtadīna ghayra ḍāllīn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die guided, not astray,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طَائِعِينَ غَيْرَ مُسْتَكْرِهِينَ، تَائِبِينَ غَيْرَ عَاصِينَ وَلَا مُصِرِّينَ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ṭā-i`īna ghayra mustakrihīn, tā-ibīna ghayra `āṣīna walā muṣirrīn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obedient, not averse, repentant, not disobedient or persisting,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ضَامِنَ جَزَاءِ الْمُحْسِنِيْنَ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ḍāmina jazā-il muḥsinīn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guarantees the repayment of the good-doers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وَمُسْتَصْلِحَ عَمَلِ الْمُفْسِدِيْنَ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wamustaṣliḥa `amalil mufsidīn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seeks to set right the work of the corrupt!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وَاكْفِنَا طُـولَ الْأَمَـلِ، وَقَصِّرْهُ عَنَّا بِصِدْقِ الْعَمَلِ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wakfinā ṭūlal amal, waqaṣṣir-hu `annā biṣidqil `amal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spare us drawn out expectations and cut them short in us through sincerity of works,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نُؤَمِّلَ اسْتِتْمَامَ سَاعَةٍ بَعْدَ سَاعَةٍ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nu-ammilastitmāma sā`atin ba`da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we may not hope expectantly for completing an hour after an hour,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اسْتِيفَاءَ يَوْمٍ بَعْدَ يَوْمٍ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walastīfā-a yawmin ba`da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closing a day after a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اتِّصَالَ نَفَسٍ بِنَفَسٍ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walattiṣāla nafasin binafas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joining a breath to a breath,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لُحُـوقَ قَدَمٍ بِقَـدَمٍ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luḥūqa qadamin biqadam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overtaking a step with a step!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40 -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