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Greeting Ghadir day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اَلْحَمْدُ لِلَّهِ الَّذِيْ جَعَلَنَا مِنَ الْمُتَمَسِّكِينَ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الَّذِيْ جَعَلَنَا مِنَ الْمُتَمَسِّكِينَ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 ja`alanā minal mutamassikīn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Praise be to Allah Who has blessed us to be among those who cling and 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Greeting Ghadir day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بِوِلَايَةِ اَمِيرِ الْمُؤْمِنِيْنَ وَالْاَئِمَّةِ عَلَيْهِمُ السَّلاَمُ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biwilāyati amīril mu-minīna wal-a-immati `alayhimus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the divinely commissioned leadership and authority of Amir al- Mu'minin and all the Imams, peace be upon them all.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Greeting Ghadir day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