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7 times back and forth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108" y="4114800"/>
            <a:ext cx="782778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rPr lang="ar-SA" dirty="0"/>
              <a:t>اِنَّا لِلَّهِ وَ اِنَّا اِلَيْهِ رَاجِعُوْنَ رِضًا بِقَضَائِهِ وَ تَسْلِيْمًا لِأَمْرِهِ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rPr dirty="0" err="1"/>
              <a:t>اِنَّا</a:t>
            </a:r>
            <a:r>
              <a:rPr dirty="0"/>
              <a:t> </a:t>
            </a:r>
            <a:r>
              <a:rPr dirty="0" err="1"/>
              <a:t>لِلَّهِ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اِنَّا</a:t>
            </a:r>
            <a:r>
              <a:rPr dirty="0"/>
              <a:t> </a:t>
            </a:r>
            <a:r>
              <a:rPr dirty="0" err="1"/>
              <a:t>اِلَيْهِ</a:t>
            </a:r>
            <a:r>
              <a:rPr dirty="0"/>
              <a:t> </a:t>
            </a:r>
            <a:r>
              <a:rPr dirty="0" err="1"/>
              <a:t>رَاجِعُوْنَ</a:t>
            </a:r>
            <a:r>
              <a:rPr dirty="0"/>
              <a:t> </a:t>
            </a:r>
            <a:r>
              <a:rPr dirty="0" err="1"/>
              <a:t>رِضًا</a:t>
            </a:r>
            <a:r>
              <a:rPr dirty="0"/>
              <a:t> </a:t>
            </a:r>
            <a:r>
              <a:rPr dirty="0" err="1"/>
              <a:t>بِقَضَائِهِ</a:t>
            </a:r>
            <a:r>
              <a:rPr dirty="0"/>
              <a:t> </a:t>
            </a:r>
            <a:r>
              <a:rPr dirty="0" err="1"/>
              <a:t>وَ</a:t>
            </a:r>
            <a:r>
              <a:rPr dirty="0"/>
              <a:t> </a:t>
            </a:r>
            <a:r>
              <a:rPr dirty="0" err="1"/>
              <a:t>تَسْلِيْمًا</a:t>
            </a:r>
            <a:r>
              <a:rPr dirty="0"/>
              <a:t> </a:t>
            </a:r>
            <a:r>
              <a:rPr dirty="0" err="1"/>
              <a:t>لِأَمْرِهِ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rPr dirty="0" err="1"/>
              <a:t>innā</a:t>
            </a:r>
            <a:r>
              <a:rPr dirty="0"/>
              <a:t> </a:t>
            </a:r>
            <a:r>
              <a:rPr dirty="0" err="1"/>
              <a:t>lillāhi</a:t>
            </a:r>
            <a:r>
              <a:rPr dirty="0"/>
              <a:t> </a:t>
            </a:r>
            <a:r>
              <a:rPr dirty="0" err="1"/>
              <a:t>wa</a:t>
            </a:r>
            <a:r>
              <a:rPr dirty="0"/>
              <a:t> </a:t>
            </a:r>
            <a:r>
              <a:rPr dirty="0" err="1"/>
              <a:t>innā</a:t>
            </a:r>
            <a:r>
              <a:rPr dirty="0"/>
              <a:t> </a:t>
            </a:r>
            <a:r>
              <a:rPr dirty="0" err="1"/>
              <a:t>ilayhi</a:t>
            </a:r>
            <a:r>
              <a:rPr dirty="0"/>
              <a:t> </a:t>
            </a:r>
            <a:r>
              <a:rPr dirty="0" err="1"/>
              <a:t>rāji`ūna</a:t>
            </a:r>
            <a:r>
              <a:rPr dirty="0"/>
              <a:t> </a:t>
            </a:r>
            <a:r>
              <a:rPr dirty="0" err="1"/>
              <a:t>riḍan</a:t>
            </a:r>
            <a:r>
              <a:rPr dirty="0"/>
              <a:t> </a:t>
            </a:r>
            <a:r>
              <a:rPr dirty="0" err="1"/>
              <a:t>biqaḍā-ihi</a:t>
            </a:r>
            <a:r>
              <a:rPr dirty="0"/>
              <a:t> </a:t>
            </a:r>
            <a:r>
              <a:rPr dirty="0" err="1"/>
              <a:t>wa</a:t>
            </a:r>
            <a:r>
              <a:rPr dirty="0"/>
              <a:t> </a:t>
            </a:r>
            <a:r>
              <a:rPr dirty="0" err="1"/>
              <a:t>taslīman</a:t>
            </a:r>
            <a:r>
              <a:rPr dirty="0"/>
              <a:t> li-</a:t>
            </a:r>
            <a:r>
              <a:rPr dirty="0" err="1"/>
              <a:t>amrih</a:t>
            </a:r>
            <a:endParaRPr dirty="0"/>
          </a:p>
          <a:p>
            <a:pPr>
              <a:spcAft>
                <a:spcPts val="1200"/>
              </a:spcAft>
            </a:pPr>
            <a:endParaRPr dirty="0"/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rPr dirty="0"/>
              <a:t>Verily we are Allah’s and verily unto Him we return. We are happy with His will and carry out His command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7 times back and forth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</Words>
  <Application>Microsoft Macintosh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3</cp:revision>
  <dcterms:created xsi:type="dcterms:W3CDTF">2013-01-27T09:14:16Z</dcterms:created>
  <dcterms:modified xsi:type="dcterms:W3CDTF">2025-03-01T14:47:55Z</dcterms:modified>
  <cp:category/>
</cp:coreProperties>
</file>