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33 -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إِنِّيْ أَسْتَخِيرُكَ بِعِلْمِكَ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أَيِّدْنَا بِيَقِينِ الْمُخْلِصِينَ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ayyidnā biyaqīnil mukhliṣīn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confirm us with the certainty of the sincere!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تَسُمْنَا عَجْزَ الْمَعْرِفَةِ عَمَّا تَخَيَّرْتَ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tasumnā `ajzal ma`rifati `ammā takhayyar-t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Visit us not with incapacity to know what You hast chosen,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فَنَغْمِطَ قَدْرَكَ وَ نَكْرَهَ مَوْضِعَ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fanaghmiṭa qadraka wa nakraha mawḍi`a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we despise Your measuring out, dislike the place of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نَجْنَحَ إِلَى الَّتِيْ هِيَ أَبْعَدُ مِنْ حُسْنِ الْعَاقِبَةِ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najnaḥa ilal latī hiya ab`adu min ḥusnil `āqibah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incline toward that which is further from good outcome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أَقْرَبُ إِلَى ضِدِّ الْعَافِيَةِ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aqrabu ilā ḍiddil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nearer to the opposite of well-being!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حَبِّبْ إِلَيْنَا مَا نَكْرَهُ مِنْ قَضَائِكَ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ḥabbib ilaynā mā nakrahu min qaḍā-ik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us love what we dislike in Your decree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سَهِّلْ عَلَيْنَا مَا نَسْتَصْعِبُ مِنْ حُكْمِكَ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sahhil `alaynā mā nastaṣ`ibu min ḥukmik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easy for us what we find difficult in Your decision!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أَلْهِمْنَا الِانْقِيَادَ لِمَا أَوْرَدْتَ عَلَيْنَا مِنْ مَشِيَّتِكَ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alhimnal inqiyāda limā awradta `alaynā min mashiyyatik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Inspire us to yield to that which You bringest upon us by Your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نُحِبَّ تَأْخِيرَ مَا عَجَّلْتَ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nuḥibba ta-khīra mā `ajjalt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we love the delay of what You hast hastened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تَعْجِيلَ مَا أَخَّرْتَ وَ لَا نَكْرَهَ مَا أَحْبَبْتَ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ta`jīla mā akhhar-ta wa lā nakraha mā aḥbabt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hastening of what You hast delayed, dislike what You lovest,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نَتَخَيَّرَ مَا كَرِهْتَ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natakhayyara mā kariht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choose what You dislikest!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اخْتِمْ لَنَا بِالَّتِيْ هِيَ أَحْمَدُ عَاقِبَةً وَ أَكْرَمُ مَصِيرًا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wakhtim lanā billatī hiya aḥmadu `āqibatan wa akramu maṣīrā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Seal us with that which is most praised in outcome and most generous in issue!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تُفِيدُ الْكَرِيمَةَ وَ تُعْطِيْ الْجَسِيمَةَ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tufīdul karīmata wa tu`ṭil jasīmah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givest generous gain, bestowest the immense,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تَفْعَلُ مَا تُرِيدُ وَ أَنْتَ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taf`alu mā turīdu wa anta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dost what You wilt, and You art "powerful over everything" (3:26).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أَسْتَخِيرُكَ بِعِلْمِكَ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astakhīruka bi`ilmik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ask from You the best in Your knowledge,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آلِهِ وَ اقْضِ لِيْ بِالْخِيَرَةِ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wa-ālihi waqḍi lī bil khiyarah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 and decree for me the best!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أَلْهِمْنَا مَعْرِفَةَ الِاخْتِيَارِ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alhimnā ma`rifatal ikhtiyār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Inspire us with knowledge to chose the best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اجْعَلْ ذٰلِكَ ذَرِيْعَةً إِلَى الرِّضَا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dhālika dharī`atan ilar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that a means to being pleased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قَضَيْتَ لَنَا وَ التَّسْلِيمِ لِمَا حَكَمْتَ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qaḍayta lanā wat taslīmi limā ḥakamt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what You hast decreed for us and submitting to what You hast decided!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فَأَزِحْ عَنَّا رَيْبَ الِارْتِيَابِ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fa-aziḥ `annā raybal ir-tiyāb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Banish from us the doubt of misgiving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33 -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