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2 Holy Prophet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اَشْهَدُ اَنْ لَا إِلٰهَ إِلَّا اللَّهُ وَحْدَهُ لَا شَرِيكَ لَهُ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صَفِيَّ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ṣafiyyallāh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اَهْلِ السَّمَاوَاتِ وَالَارَضِينَ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ahlis samāwāti wālāraḍīn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inhabitants of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سَبَّحَ لَكَ يَا رَبَّ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sabbaḥa laka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(the blessings of) everyone who glorified You, O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الَاوَّلِينَ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āwwalīna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past and the coming generations—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مُحَمَّدٍ عَبْدِكَ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muḥammadin 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all these pour forth upon Muhammad; Your servant,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وَشَاهِدِكَ وَنَبِيِّكَ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washāhidika wanabiyyik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witness,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وَنَذِيرِكَ وَ اَمِينِكَ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wanadhīrika wa amīnik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warner, Your trustee,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وَمَكِينِكَ وَنَجِيِّكَ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wamakīnika wanajiyyik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firmly established (in truth], Your confidante,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وَنَجِيبِكَ وَحَبِيبِكَ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wanajībika waḥabībik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elite, Your most beloved,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وَخَلِيلِكَ وَصَفِيِّكَ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wakhalīlika waṣafiyyik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friend, Your choice,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وَصَفْوَتِكَ وَخَاصَّتِكَ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waṣafwatika wakhāṣṣatik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notable, Your elect,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رَحْمَةَ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raḥmatallāh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Mercy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وَخَالِصَتِكَ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wakhāliṣatika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well-chosen,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وَخَيْرِ 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wakhayri 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Your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نَبِيِّ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nabiyyir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 of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وَخَازِنِ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wakhāzinil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storer of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وَقَائِدِ الْخَيْرِ وَ البَرَكَةِ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waqā-idil khayri wal barakah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leader to goodliness and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وَمُنْقِذِ الْعِبَادِ مِنَ الْهَلَكَةِ بِإِذْنِكَ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wamunqidhil `ibādi minal halakati bi-idhnik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savior of the servants (of Almighty Allah) from perdition by Your permission,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وَدَاعِيهِمْ إِلَى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wadā`īhim ilā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caller of them to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اَلْقَيِّمِ بِامْرِكَ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qayyimi bimrik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custodian by Your order,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اَوَّلِ النَّبِيِّينَ مِيثَاقًا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awwalin nabiyyīna mīthāqā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first Prophet to make the covenant,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آخِرِهِمْ مَبْعَثًا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ākhirihim mab`athā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last Prophet to be sent (to humanity],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خِيَرَةَ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khiyaratallāh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Well-Chosen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غَمَسْتَهُ فِيْ بَحْرِ الفَضِيلَةِ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ghamastahu fī baḥril 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immersed in the ocean of virtue,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وَالْمَنْزِلَةِ الْجَلِيلَةِ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walmanzilatil jalīlah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lofty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وَالدَّرَجَةِ الرَّفِيعَةِ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darajatir rafī`ah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elevated level,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وَالْمَرْتَبَةِ الْخَطِيرَةِ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walmar-tabatil khaṭīrah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exalted position;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وَاوْدَعْتَهُ الَاصْلاَبَ الطَّاهِرَةَ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wawda`tahul aṣlābaṭ ṭāhirah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entrusted in the pure loins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وَنَقَلْتَهُ مِنْهَا إِلَى الَارْحَامِ الْمُطَهَّرَةِ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wanaqaltahu minhā ilal ar-ḥāmil muṭahharah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moved to the immaculate wombs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لُطْفًا مِنْكَ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luṭfan minka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kindness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وَتَحَنُّنًا مِنْكَ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wataḥannunan minka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compassion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وَكَّلْتَ لِصَوْنِهِ وَحِرَاسَتِهِ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wakkalta liṣawnihi waḥirāsatih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order to safeguard, to shield,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وَحِفْظِهِ وَحِيَاطَتِهِ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waḥifẓihi waḥiyāṭatih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protect, and to defend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حَبِيبَ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ḥabīballāh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Most Beloved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قُدْرَتِكَ عَيْنًا عَاصِمَةً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qudratika `aynan `āṣimah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assigned, out of Your omnipotence, a protective lookout over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حَجَبْتَ بِهَا عَنْهُ مَدَانِسَ العَهْرِ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ḥajabta bihā `anhu madānisal `ahr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keep him from the impurities of adultery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وَمَعَائِبَ السِّفَاحِ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wama`ā-ibas sifāḥ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defects of fornication;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رَفَعْتَ بِهِ نَوَاظِرَ العِبَادِ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rafa`ta bihi nawāẓiral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You raised the sights of the servants through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وَاحْيَيْتَ بِهِ مَيْتَ البِلادِ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waḥyayta bihi maytal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revived the derelict lands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بِانْ كَشَفْتَ عَنْ نُوْرِ وِلادَتِهِ ظُلَمَ الَاسْتَارِ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 kashafta `an nūri wilādatihi ẓulamal astār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removed the screening murk by the light of his birth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وَالْبَسْتَ حَرَمَكَ بِهِ حُلَلَ الَانْوَارِ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walbasta ḥaramaka bihi ḥulalal anwār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dressed Your Holy Precinct the garments of brightness through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فَكَمَا خَصَصْتَهُ بِشَرَفِ هٰذِهِ الْمَرْتَبَةِ الكَرِيمَةِ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khaṣaṣtahu bisharafi hādhihil mar-tabatil karīmah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You have given him exclusively the honor of this noble rank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وَذُخْرِ هٰذِهِ الْمَنْقَبَةِ العَظِيمَةِ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wadhukhri hādhihil manqabatil `aẓīmah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privilege of this great merit,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عَلَيْهِ كَمَا وَفَىٰ بِعَهْدِكَ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`alayhi kamā wafā bi`ahdik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bless him for he fulfilled his covenant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نَجِيبَ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najīballāh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Selected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وَبَلَّغَ رِسَالَاتِكَ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waballagha risālātik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conveyed all Your messages,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وَقَاتَلَ اهْلَ الْجُحُودِ عَلَى تَوْحِيدِكَ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waqātalahlal juḥūdi `alā tawḥīdik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fought against the infidels in order to prove Your 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وَقَطَعَ رَحِمَ الكُفْرِ فِيْ إِعْزَازِ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waqaṭa`a raḥimal kufri fī i`zāzi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exterminated the womb of atheism in order to strengthen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وَلَبِسَ ثَوْبَ البَلْوَىٰ فِيْ مُجَاهَدَةِ اعْدَائِكَ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walabisa thawbal balwā fī mujāhadati`dā-ik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dressed himself the garb of misfortune in order to struggle against Your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وَاوْجَبْتَ لَهُ بِكُلِّ اذَىٰ مَسَّهُ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wawjabta lahu bikullidhā massah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You have given him as recompense for any harm that inflicted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كَيْدٍ احَسَّ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kaydinḥassa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trickery that he faced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الفِئَةِ الَّتِيْ حَاوَلَتْ قَتْلَهُ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fi-atil latī ḥāwalat qatlah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faction who tried to assassinate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فَضِيلَةً تَفُوقُ الفَضَائِلَ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faḍīlatan tafūqul faḍā-il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merit that excels all other merits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وَيَمْلِكُ بِهَا الْجَزِيْلَ مِنْ نَوَالِكَ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wayamliku bihal jazīla min nawālik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due to which he possessed Your abundant gifts.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اسَرَّ الْحَسْرَةَ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waqadsarral ḥasrah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return, he hid his sadness,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خَاتَمَ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khātaman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وَاخْفَىٰ الزَّفْرَةَ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wakhfaz zafrah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concealed his grief,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وَتَجَرَّعَ الغُصَّةَ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watajarra`al ghuṣṣah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swallowed the pang,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يَتَخَطَّ مَا مَثَّلَ لَهُ وَحْيُكَ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yatakhaṭṭa mā mathhala lahu waḥyuk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never did he violate the instructions of Your Revelation.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عَلَيْهِ وَعَلَى اَهْلِ بَيْتِهِ صَلاةً تَرْضَاهَا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`alayhi wa`alā ahli baytihi ṣalātan tar-ḍāhā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upon him and his Household—blessings that You please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وَبَلِّغْهُمْ مِنَّا تَحِيَّةً كَثِيرَةً وَسَلاَمًا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waballigh-hum minnā taḥiyyatan kathīratan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convey our abundant greetings and compliments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مِنْ لَدُنْكَ فِيْ مُوَالَاتِهِمْ فَضْلًا وَإِحْسَانًا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min ladunka fī muwālātihim faḍlan wa-iḥsānā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us - from You on account of our loyalty to them - favors,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وَرَحْمَةً وَغُفْرَانًا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waraḥmatan waghufrānā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mercy, and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الفَضْلِ العَظِيمِ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faḍlil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the Lord of great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قُلْتَ لِنَبِيِّكَ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qulta linabiyyika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said to Your Prophet Muhammad—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him and his Household: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سَيِّدَ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Master of the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اَنَّهُمْ إِذْ ظَلَمُوْا اَنْفُسَهُمْ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annahum idh ẓalamū anfusahum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had they, when they were unjust to themselves,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جَاؤُوكَ فَاسْتَغْفَرُوْا اللَّهَ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ja-ūka fastaghfarullāh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come to you and asked forgiveness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وَاسْتَغْفَرَ لَهُمُ الرَّسُولُ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wastaghfara lahumur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Messenger had (also) asked forgiveness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لَوَجَدُوْا اللَّهَ تَوَّابًا رَحِيمًا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lawajadullāha tawwāban raḥīmā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would have found Allah Oft-returning (to mercy], Merciful.”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اَحْضُرْ زَمَانَ رَسُولِكَ عَلَيْهِ وَ آلِهِ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aḥḍur zamāna rasūlika `alayhi wa ālihis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was not present at the age of Your Messenger—peace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وَقَدْ زُرْتُهُ رَاغِبًا تَائِبًا مِنْ سَيِّءِ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waqad zur-tuhu rāghiban tā-iban min sayyi-i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have visited him desiring, repenting from my ill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وَمُسْتَغْفِرًا لَكَ مِنْ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wamustaghfiran laka min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imploring forgiveness of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وَمُقِرًّا لَكَ بِهَا وَ اَنْتَ اَعْلَمُ بِهَا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wamuqirran laka bihā wa anta a`lamu bihā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confessing of my having committed these sins although You know them more than I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وَمُتَوَجِّهًا إِلَيْكَ بِنَبِيِّكَ نَبِيِّ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wamutawajjihan ilayka binabiyyika nabiyyir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turning my face towards You in the name of Your Prophet, the Prophet of Mercy—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قَائِمًا بِالْقِسْطِ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qā-iman bil qisṭ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Maintainer of justice.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فَاجْعَلْنِيْ اللَّهُمَّ بِمُحَمَّدٍ وَ اَهْلِ بَيْتِهِ عِنْدَكَ وَجِيهًا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faj`alnillāhumma bimuḥammadin wa ahli baytihi `indaka wajīhā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 the name of Muhammad and his Household, (please do) make me illustrious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الدُّنْيَا وَالْآخِرَةِ وَمِنَ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fid dunyā wal-ākhirati waminal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world as well as the Next World and one of those brought near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مُحَمَّدُ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Messenger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اَنْتَ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mother as ransoms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نَبِيَّ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nabiyyallāh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Prophet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 خَلْقِ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 khalqillāh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chief of all created beings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اَتَوَجَّهُ بِكَ إِلَى اللَّهِ رَبِّكَ وَرَبِّي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atawajjahu bika ilallāhi rabbika warabbī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name do I turn my face towards Allah, my and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لِيَغْفِرَ لِيْ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liyaghfira lī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may forgive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وَيَتَقَبَّلَ مِنِّيْ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wayataqabbala minnī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فَاتِحَ الْخَيْرِ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fātiḥal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introducer of goodliness.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وَيَقْضِيَ لِيْ حَوَائِجِي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wayaqḍiya lī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 my requests.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لِيْ شَفِيعًا عِنْدَ رَبِّكَ وَرَبِّي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lī shafī`an `inda rabbika warabbī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be my interceder before your and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الْمَسْؤُولُ الْمَوْلَى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fani`mal mas-ūlul mawlā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Lord, the Master, is the best besought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وَنِعْمَ الشَّفِيْعُ اَنْتَ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wani`mash shafī`u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best interceder.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مُحَمَّدُ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عَلَيْكَ وَعَلَى اَهْلِ بَيْتِكَ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`alayka wa`alā ahli baytikas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peace be upon you and upon your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اَوْجِبْ لِيْ مِنْكَ الْمَغْفِرَةَ وَالرَّحْمَةَ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awjib lī minkal maghfirata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confer upon me with forgiveness,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وَالرِّزْقَ الوَاسِعَ الطَّيِّبَ النَّافِعَ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rizqal wāsi`aṭ ṭayyiban nāfi`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sustenance that is outgoing, good, and beneficial from Your Presence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اَوْجَبْتَ لِمَنْ اَتَى نَبِيِّكَ مُحَمَّدًا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awjabta liman atā nabiyyika muḥammadā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same way as You conferred upon him who came to Your Prophet, Muhammad, when he was alive,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مَعْدِنَ الوَحْيِ وَالتَّنْزِيلِ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ma`dinal waḥyi wat tanzīl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core of Divine Inspiration and Revelation.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فَأَقَرَّ لَهُ بِذُنُوْبِهِ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fa-aqarra lahu bidhunūbih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confessed of his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وَاسْتَغْفَرَ لَهُ رَسُولُكَ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wastaghfara lahu rasūluk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Your Messenger prayed You to forgive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وَ آلِهِ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wa ālihis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فَغَفَرْتَ لَهُ بِرَحْمَتِكَ يَا اَرْحَمَ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faghafar-ta lahu 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did forgive him out of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وَقَدْ امَّلْتُكَ وَرَجَوْتُكَ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waqadmmaltuka warajawtuk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now put my hope in You, please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وَقُمْتُ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waqumtu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stand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وَرَغِبْتُ إِلَيْكَ عَمَّنْ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waraghibtu ilayka `amman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desire for You other than anyone else,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اَمَّلْتُ جَزِيْلَ 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ammaltu jazīla 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hope for Your abundant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وَإِنِّيْ لَمُقِرٌّ غَيْرُ مُنْكِرٍ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wa-innī lamuqirrun ghayru munkir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confess of my sins and I do not deny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وَتَائِبٌ إِلَيْكَ مِمَّا اقْتَرَفْتُ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watā-ibun ilayka mimmaqtaraft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repent to You from whatever I have committed,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اَنْ لَا إِلٰهَ إِلَّا اللَّهُ 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lā ilāha illallāhu 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 alone without having any associate,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مُبَلِّغًا عَنِ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muballighan `anillāh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conveyor on behalf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وَعَائِذٌ بِكَ فِيْ هٰذَا الْمَقَامِ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wa`ā-idhun bika fī hādhal maqām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refuge with You from this 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قَدَّمْتُ مِنَ الَاعْمَالِ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qaddamtu minal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the deeds that I have committed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تَقَدَّمْتَ إِلَيَّ فِيهَا وَنَهَيْتَنِيْ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taqaddamta ilayya fīhā wanahaytanī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You, firstly, had introduced them to me as prohibited, warned me against committing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وَاوْعَدْتَ عَلَيْهَا العِقَابَ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waw`adta `alayhal `iqāb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threatened me with Your punishment if I would violate.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وَاعُوذُ بِكَرَمِ وَجْهِكَ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wā`ūdhu bikarami wajhik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shelter with the nobility of Your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تُقِيمَنِيْ مَقَامَ الْخِزْيِ وَالذُّلِّ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tuqīmanī maqāmal khizyi wadh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You impose upon me the situation of disgrace and humility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تُهْتَكُ فِيْهِ الَاسْتَارُ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tuhtaku fīhil astār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the veils will be exposed,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وَتَبْدُوْ فِيْهِ الْاَسْرَارُ وَالْفَضَائِحُ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watabdū fīhil asrāru walfaḍā-iḥ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secrets and scandals will be disclosed,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وَتَرْعَدُ فِيْهِ الفَرَائِصُ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watar-`adu fīhil farā-iṣ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muscles will writhe with fear;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الْحَسْرَةِ وَالنَّدَامَةِ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ḥasrati wan nadāmah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of regret and remorse,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السِّرَاجُ الْمُنِيرُ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sirājul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light-giving torch.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الْآفِكَةِ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yawmal-āfikah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exposing the liars,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الْآزِفَةِ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yawmal-āzifah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the approaching doom,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التَّغَابُنِ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yawmat taghābun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assembling,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الفَصْلِ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faṣl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separation,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الْجَزَاءِ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jazā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يَوْمًا كَانَ مِقْدَارُهُ خَمْسِينَ اَلْفَ سَنَةٍ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yawman kāna miqdāruhu khamsīna alfa 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the measure of which is fifty thousand years,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النَّفْخَةِ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yawman nafkhah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the blowing,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تَرْجُفُ الرَّاجِفَةُ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tar-jufur rājifah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on which the quaking land shall quake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تَتْبَعُهَا الرَّادِفَةُ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tatba`uhar rādifah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followed by oft-repeated commotions,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النَّشْرِ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yawman nashr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raising the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مُبَشِّرُ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mubashhir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conveyor of good tidings (to the believers).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العَرْضِ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`ar-ḍ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exposition before the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يَقُومُ النَّاسُ لِرَبِّ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yaqūmun nāsu lirabbil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all mankind stand before the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يَفِرُّ الْمَرْءُ مِنْ اَخِيهِ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yafirrul mar-u min akhīh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a man flees from his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أُمِّهِ وَاَبِيهِ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ummihi wa-abīh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mother, his 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وَصَاحِبَتِهِ وَبَنِيهِ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waṣāḥibatihi wabanīh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wife, and his children,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تَشَقَّقُ الْاَرْضُ وَاكْنَافُ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tashaqqaqul ar-ḍu waknāfus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the earth and the sides of the heavens will split asunder,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تَأْتِيْ كُلُّ نَفْسٍ تُجَادِلُ عَنْ نَفْسِهَا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ta-tī kullu nafsin tujādilu `an nafsihā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every soul will come pleading for itself,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يُرَدُّوْنَ إِلَى اللَّهِ فَيُنَبِّئُهُمْ بِمَا عَمِلُوْا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yuraddūna ilallāhi fayunabbi-uhum bimā `amilū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they will be relegated to Allah Who will inform them of what they did,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لَا يُغْنِيْ مَوْلًى عَنْ مَوْلًى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lā yughnī mawlan `an mawlan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a friend can in naught avail his friend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هُمْ يُنْصَرُوْنَ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hum yunṣarūn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they be helped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نَذِيرُ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nadhīr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warner (against Allah’s chastisement).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مَنْ رَحِمَ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man raḥimallāh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him on whom Allah will have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هُوَ الْعَزِيزُ الرَّحِيْمُ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huwal `azīzur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Lo! He is the Mighty, the 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يُرَدُّوْنَ إِلَى عَالِمِ الغَيْبِ وَالشَّهَادَةِ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yuraddūna ilā `ālimil ghaybi wash shahādah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they will be returned to the Knower of the invisible and the visible,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يُرَدُّوْنَ إِلَى اللَّهِ مَوْلاَهُمُ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yuraddūna ilallāhi mawlāhumul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they will be restored to Allah, their Lord, the Just,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يَخْرُجُوْنَ مِنَ الْأَجْدَاثِ سِرَاعًا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yakhrujūna minal ajdāthi sirā`ā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they come forth from the graves in haste,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كَأَنَّهُمْ إِلَى نُصُبٍ يُوْفِضُوْنَ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ka-annahum ilā nuṣubin yūfiḍūn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racing to a goal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وَكَأَنَّهُمْ جَرَادٌ مُنْتَشِرٌ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waka-annahum jarādun muntashir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locusts spreading abroad,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مُهْطِعِيْنَ إِلَى الدَّاعِي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muhṭi`īna ilad dā`ī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hastening toward the Summoner—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الوَاقِعَةِ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wāqi`ah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the event inevitable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مُنْذِرُ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mundhir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 who warns (against violating Allah’s commands).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تُرَجُّ الْأَرْضُ رَجًّا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turajjul ar-ḍu rajjā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 the earth will be shaken with a shock,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تَكُوْنُ السَّمَاءُ كَالْمُهْلِ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takūnus samā-u kalmuhl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when the sky will become as molten copper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وَتَكُوْنُ الْجِبَالُ كَالْعِهْنِ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watakūnul jibālu kal`ihn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hills become as flakes of wool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يَسْأَلُ حَمِيْمٌ حَمِيْمًا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yas-alu ḥamīmun ḥamīmā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familiar friend will ask a question of his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الشَّاهِدِ وَالْمَشْهُوْدِ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yawmash shāhidi walmash-hūd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day of the witness and that whereunto he bears testimony,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تَكُوْنُ الْمَلَائِكَةُ صَفًّا صَفًّا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takūnul malā-ikatu ṣaffan ṣaffā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day when the angels will come rank on rank.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ارْحَمْ مَوْقِْفِيْ فِيْ ذٰلِكَ اليَوْمِ بِمَوْقِْفِيْ فِيْ هٰذَا اليَوْمِ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allāhummar-ḥam mawqifī fī dhālikal yawmi bimawqifī 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have mercy upon my situation on that day (when I will be stopped for interrogation) for my current situation,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تُخْزِنِيْ فِيْ ذٰلِكَ الْمَوْقِفِ بِمَا جَنَيْتُ عَلَى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tukhzinī fī dhālikal mawqifi bimā janaytu `alā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confound me at that situation for the wrongdoings that I have committed against myself.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يَا رَبِّ فِيْ ذٰلِكَ اليَوْمِ مَعَ اوْلِيَائِكَ مُنْطَلَقِي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yā rabbi fī dhālikal yawmi ma`awliyā-ika munṭalaqī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(please do) group me, on that day, with Your intimate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زُمْرَةِ مُحَمَّدٍ وَ اَهْلِ بَيْتِهِ عَلَيْهِمُ السَّلاَمُ مَحْشَرِي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zumrati muḥammadin wa ahli baytihi `alayhimus salāmu maḥsharī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me with the company of Muhammad and his Household—peace be upon them—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نُورَ اللَّهِ الَّذِيْ يُسْتَضَاءُ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nūrallāhil ladhī yustaḍā-u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Light that spreads luminosity.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حَوْضَهُ مَوْرِدِي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ḥawḍahu mawridī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 Pond of him (i.e. the Holy Prophet) to be my arrival point,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الغُرِّ الكِرَامِ مَصْدَرِي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 ghurril kirāmi maṣdarī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a place among the honorable, white-forehead group,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وَاعْطِنِيْ كِتَابِيْ بِيَمِينِي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wa`ṭinī kitābī biyamīnī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my Record (of deeds) in my right hand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اَفُوْزَ بِحَسَنَاتِي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afūza biḥasanātī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will succeed due to my rewards,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وَتُبَيِّضَ بِهِ وَجْهِي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watubayyiḍa bihi wajhī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will make my face white,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وَتُيَسِّرَ بِهِ حِسَابِي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watuyassira bihi ḥisābī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will make easy for me my reckoning,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وَتُرَجِّحَ بِهِ مِيزَانِي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waturajjiḥa bihi mīzānī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will make my pan of the Scale (of deeds) outweigh,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وَامْضِيَ مَعَ الفَائِزِينَ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wamḍiya ma`al fā-izīn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will join the triumphant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Your righteous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رِضْوَانِكَ وَجِنَانِكَ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riḍwānika wajinānik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Your Pleasure and gardens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وَعَلَى اَهْلِ بَيْتِكَ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ahli baytikaṭ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Household—the pure,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إِلٰهَ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اَعُوْذُ بِكَ مِنْ اَنْ تَفْضَحَنِيْ فِيْ ذٰلِكَ اليَوْمِ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a`ūdhu bika min an tafḍaḥanī fī dhālikal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do seek Your protection lest You may expose me on that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بَيْنَ يَدَيْ الْخَلائِقِ بِجَرِيرَتِي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bayna yadayal khalā-iqi bijarīratī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presence of Your creatures because of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اَنْ أَلْقَىٰ الْخِزْيَ وَالنَّدَامَةَ بِخَطِيئَتِي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alqal khizya wan nadāmata bikhaṭī-atī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 may encounter disgrace and regret due to my wrongdoings,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اَنْ تُظْهِرَ فِيْهِ سَيِّئَاتِيْ عَلَى حَسَنَاتِي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tuẓhira fīhi sayyi-ātī `alā ḥasanātī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You may make my evildoings outweigh my good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اَنْ تُنَوِّهَ بَيْنَ الْخَلاَئِقِ بِاسْمِي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tunawwiha baynal khalā-iqi bismī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You may declare my name as loser amongst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كَرِيمُ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karīmu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All-generous, O All-generous,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اَلعَفْوَ العَفْوَ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`afwal `afw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beg You for) pardon, (I beg You for)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اَلسِّتْرَ السِّتْرَ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sitras sitr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beg You for) covering (my evildoings], (I beg You for) covering (my evildoings).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اَعُوْذُ بِكَ مِنْ اَنْ يَكُونَ فِيْ ذٰلِكَ اليَوْمِ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a`ūdhu bika min an yakūna fī dhālikal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also seek Your protection against including me, on that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اَلْهَادِيْنَ الْمَهْدِيِّينَ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hādīnal mahdiyyīn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guides, and rightly guided.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مَوَاقِفِ الَاشْرَارِ مَوْقِفِي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mawāqifil ashrāri mawqifī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line of the evils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فِيْ مَقَامِ الَاشْقِيَاءِ مَقَامِي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fī maqāmil ashqiyā-i maqāmī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add me to the row of the wretched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مَيَّزْتَ بَيْنَ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mayyazta bayna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shall distinguish between Your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فَسُقْتَ كُلًّا بِأَعْمَالِهِمْ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fasuqta kullan bi-a`mālihim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drive each group –according to their deeds-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زُمَرًا إِلَى مَنَازِلِهِمْ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zumaran ilā manāzilihim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their final abodes in groups,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فَسُقْنِيْ بِرَحْمَتِكَ مَعَ 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fasuqnī biraḥmatika ma`a 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line me up, in the name of Your mercy, with the group of Your righteous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زُمْرَةِ اَوْلِيَائِكَ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zumrati awliyā-ikal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drive me with the group of the Your pious, intimate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جَنَّاتِكَ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jannātika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gardens of Your Paradise,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you may bid farewell..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وَعَلَى جَدِّكَ عَبْدِ الْمُطَّلِبِ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jaddika `abdil muṭṭalib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grandfather, `Abd al-Muttalib,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الْبَشِيرُ النَّذِيرُ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bashīrun nadhīr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conveyor of good tidings (to the believers) and warner (against Allah’s chastisement).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السِّرَاجُ الْمُنِيرُ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sirājul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light-giving torch.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السَّفِيرُ بَيْنَ اللَّهِ وَبَيْنَ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safīru baynallāhi wabayna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intercessor between Allah and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يَا رَسُولَ اللَّهِ اَنَّكَ كُنْتَ نُورًا فِيْ الَاصْلاَبِ الشَّامِخَةِ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rasūlallāhi annaka kunta nūran fil aṣlābish shāmikhah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witness, O Messenger of Allah, that You were light in the lofty loins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وَالْأَرْحَامِ الْمُطَهَّرَةِ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wal-ar-ḥāmil muṭahharah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purified wombs.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تُنَجِّسْكَ الْجَاهِلِيَّةُ بِأَنْجَاسِهَا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tunajjiskal jāhiliyyatu bi-anjāsihā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ignorance could not stain you with its impurities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تُلْبِسْكَ مِنْ مُدْلَهِمَّاتِ ثِيَابِهَا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tulbiska min mudlahimmāti thiyābihā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dress you its gloomy garbs.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وَاَشْهَدُ يَا رَسُولَ اللَّهِ اَنِّيْ مُؤْمِنٌ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yā rasūlallāhi annī mu-minun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witness, O Messenger of Allah, that I have faith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وَبِالْأَئِمَّةِ مِنْ اَهْلِ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a-immati min ahli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Imams from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مُوقِنٌ بِجَمِيْعِ مَا اَتَيْتَ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mūqinun bijamī`i mā atayta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believe in all that which you have brought,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اَبِيكَ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abīka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father, 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رَاضٍ مُؤْمِنٌ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rāḍin mu-min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satisfactorily and faithfully.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اَشْهَدُ اَنَّ الْأَئِمَّةَ مِنْ اَهْلِ بَيْتِكَ اَعْلاَمُ الْهُدَىٰ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ash-hadu annal a-immata min ahli baytika a`lāmul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the Imams from your Household are the signs of (true)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الوُثْقَى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Handle,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عَلَى اَهْلِ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 `alā ahlid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arguments against the inhabitants in this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تَجْعَلْهُ آخِرَ العَهْدِ مِنْ زِيَارَةِ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taj`alhu-ākhiral `ahdi min ziyārati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do not make it the last of my pilgrimage to (the tomb of) Your Prophet—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وَ آلِهِ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wa ālihis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تَوَفَّيْتَنِيْ فَإِنِّيْ اَشْهَدُ فِيْ مَمَاتِي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tawaffaytanī fa-innī ash-hadu fī mamātī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decide to grasp my soul, I will bear witness in my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مَا اَشْهَدُ عَلَيْهِ فِيْ حَيَاتِي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mā ash-hadu `alayhi fī ḥayātī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same as I have born witness in my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اَنَّكَ اَنْتَ اللَّهُ لَا إِلٰهَ إِلَّا اَنْتَ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annaka antallāhu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Your are verily Allah; there is no god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 شَرِيْكَ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associate,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اَشْهَدُ اَنَّ مُحَمَّدًا عَبْدُهُ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ash-hadu anna muḥammadan `abduhu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Muhammad is His servant and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اُمِّكَ آمِنَةَ بِنْتِ وَهَبٍ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ummika-āminata binti wahab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your mother, ªminah the daughter of Wahab.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وَاَنَّ مُحَمَّدًا عَبْدُكَ وَرَسُوْلُكَ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`abduka warasūluk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Muhammad is Your servant and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 الْأَئِمَّةَ مِنْ اَهْلِ بَيْتِهِ اَوْلِيَاؤُكَ وَاَنْصَارُكَ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annal a-immata min ahli baytihi awliya-uka wa-anṣāruk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the Imams from his Household are Your intimate servants, Your supporters,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وَحُجَجُكَ عَلَى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waḥujajuka `alā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Arguments against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وَخُلَفَاؤُكَ فِيْ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wakhulafa-uka fī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representatives amongst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اَعْلَامُكَ فِيْ بِلاَدِكَ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a`lāmuka fī bilādik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sings in Your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وَخُزَّانُ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wakhuzzānu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custodians of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وَحَفَظَةُ سِرِّكَ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waḥafaẓatu sirrik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keepers of Your secret,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وَتَرَاجِمَةُ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watarājimatu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interpreters of Your Revelation.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 رُوْحَ نَبِيِّكَ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 rūḥa nabiyyika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convey to the souls of Your Prophet, Muhammad,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عَمِّكَ حَمْزَةَ سَيِّدِ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`ammika ḥamzata sayyidish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your (paternal) uncle, Hamzah, the master of martyrs.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سَاعَتِيْ هٰذِهِ وَفِيْ كُلِّ سَاعَةٍ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sā`atī hādhihi wafī kulli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this very hour as well as all times,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تَحِيَّةً مِنِّيْ وَسَلَامًا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taḥiyyatan minnī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greetings and compliments from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وَالسَّلاَمُ عَلَيْكَ يَا رَسُوْلَ اللَّهِ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yā rasūlallāhi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Messenger of Allah, peace and 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جَعَلَهُ اللَّهُ آخِرَ تَسْلِيْمِيْ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ja`alahullāhu-ākhira taslīmī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may not decide this compliment of me to be the last.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عَمِّكَ العَبَّاسِ بْنِ عَبْدِ الْمُطَّلِبِ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`ammikal `abbāsibni `abdil muṭṭalib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your uncle, al-`Abbas the son of `Abd al-Muttalib.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عَمِّكَ وَ كَفِيلِكَ اَبِيْ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`ammika wa kafīlika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your uncle and your guardian, Abu-Talib.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ابْنِ عَمِّكَ جَعْفَرٍ الطَّيَّارِ فِيْ جِنَانِ الْخُلْدِ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`alabni `ammika ja`fariniṭ ṭayyāri fī jinānil khuld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your cousin, Ja`far the flying in the gardens of the Paradise of Eternity.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مُحَمَّدُ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Muhammad (the praised).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اَحْمَدُ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aḥmad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Ahmad (the more praised).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حُجَّةَ اللَّهِ عَلَى الْاَوَّلِينَ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`alal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Allah against the past and coming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وَالسَّابِقَ إِلَى طَاعَةِ رَبِّ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sābiqa ilā ṭā`ati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foremost to the obedience to the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وَالْمُهَيْمِنَ عَلَى رُسُلِهِ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walmuhaymina `alā rusulih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prevailing over His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اَنَّهُ سَيِّدُ الْاَوَّلِينَ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annahu sayyidul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is the chief of the ancient and the coming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وَالْخَاتِمَ لِأَنْبِيَائِهِ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walkhātima li-anbiyā-ih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last of His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وَالشَّاهِدَ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shāhida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witness over all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وَالشَّفِيعَ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shafī`a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interceder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وَالْمَكِينَ لَدَيْهِ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walmakīna ladayh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firmly established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وَالْمُطَاعَ فِيْ مَلَكُوتِهِ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walmuṭā`a fī malakūtih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obeyed in His Kingdom,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اَلْاَحْمَدَ مِنَ الَاوْصَافِ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aḥmada minal awṣāf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winner of the most praised qualities,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اَلمُحَمَّدَ لِسَائِرِ الَاشْرَافِ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muḥammada lisā-iril ashrāf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holder of the most praised honors,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اَلكَرِيمَ عِنْدَ الرَّبِّ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karīma `indar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honored by the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الْمُكَلَّمَ مِنْ وَرَاءِ الْحُجُبِ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mukallama min warā-il ḥujub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addressee (by Almighty Allah) from behind the (Divine) Veils,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اَلفَائِزَ بِالسِّبَاقِ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fā-iza bissibāq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advanced in position,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اَنَّهُ سَيِّدُ الْاَنْبِيَاءِ وَالْمُرْسَلِينَ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annahu sayyidul anbiyā-i walmur-salīn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he is the chief of all Prophets and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الْفَائِتَ عَنِ اللِّحَاقِ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fā-ita `anil liḥāq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unovertakable.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تَسْلِيمَ عَارِفٍ بِحَقِّكَ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taslīma `ārifin biḥaqqik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greet you with the greeting of him who acknowledges your right (that is incumbent upon us],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مُعْتَرِفٍ بِالتَّقْصِيرِ فِيْ قِيَامِهِ بِوَاجِبِكَ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mu`tarifin bittaqṣīri fī qiyāmihi biwājibik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confesses of his shortcoming in carrying out his duty towards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غَيْرِ مُنْكِرٍ مَا انْتَهَىٰ إِلَيْهِ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ghayri munkirin mantahā ilayhi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does not discuss your limitless virtues,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مُوْقِنٍ بِالْمَزِيدَاتِ مِنْ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mūqinin bil mazīdāti min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sure that you will have more rewards from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مُؤْمِنٍ بِالكِتَابِ الْمُنْزَلِ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mu-minin bilkitābil munzali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believes in the Book that was revealed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مُحَلِّلٍ حَلالَكَ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muḥallilin ḥalālak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deems lawful all that which you deemed lawful,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مُحَرِّمٍ حَرَامَكَ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muḥarrimin ḥarāmak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deems unlawful all that which you deemed unlawful.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يَا رَسُولَ اللَّهِ مَعَ كُلِّ شَاهِدٍ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rasūlallāhi ma`a kulli shāhid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Messenger of Allah, I bear witness—and I join everyone who bears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اتَحَمَّلُهَا عَنْ كُلِّ جَاحِدٍ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wataḥammaluhā `an kulli jāḥid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also bear witness rather than everyone who may deny it—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عَلَيْهِ وَعَلَى اهْلِ بَيْتِهِ الَائِمَةِ الطَّيِّبِينَ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`alayhi wa`alahli baytihil ā-imatiṭ ṭayyibīn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him and upon his Household—the Immaculate Imams.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اَنَّكَ قَدْ بَلَّغْتَ رِسَالَاتِ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annaka qad ballaghta risālāti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conveyed the messages of your Lord (flawlessly],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وَنَصَحْتَ لِأُمَّتِكَ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wanaṣaḥta li-ummatik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offered your nation good advice,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سَبِيلِ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fī sabīli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in the way of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وَصَدَعْتَ بِامْرِهِ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waṣada`ta bimrih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expounded openly what you were commanded to convey,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وَاحْتَمَلْتَ الْاَذَى فِيْ جَنْبِهِ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waḥtamaltal adhā fī janbih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stood harm for the sake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وَدَعَوْتَ إِلَى سَبِيلِهِ بِالْحِكْمَةِ وَالْمَوْعِظَةِ الْحَسَنَةِ الْجَمِيلَةِ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wada`awta ilā sabīlihi bil ḥikmati walmaw`iẓatil ḥasanatil jamīlah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called to the way of Him with excellent wisdom and fair exhortation,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وَادَّيْتَ الحَقَّ الَّذِيْ كَانَ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waddaytal ḥaqqal ladhī kāna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fulfilled the duty with which you were commissioned,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اَنَّكَ قَدْ رَؤُفْتَ بِالْمُؤْمِنِيْنَ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annaka qad ra-ufta bil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verily, were compassionate to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وَغَلُظْتَ عَلَى الكَافِرِينَ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waghaluẓta `alal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strong against the unbelievers,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اللَّهَ مُخْلِصًا حَتَّى اَتَاكَ اليَقِينُ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worshipped Allah sincerely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فَبَلَغَ اللَّهُ بِكَ اَشْرَفَ مَحَلِّ الْمُكَرَّمِيْنَ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fabalaghallāhu bika ashrafa maḥallil mukarramīn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Almighty Allah has exalted you to the most honorable position of the ennobled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وَاعْلَى مَنَازِلِ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wa`lā manāzilil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most elevated place of the intimate servants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وَارْفَعَ دَرَجَاتِ الْمُرْسَلِينَ حَيْثُ لَا يَلْحَقُكَ لاَحِقٌ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war-fa`a darajātil mur-salīna ḥaythu lā yalḥaquka lāḥiq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the most exalted ranks of the Messengers where none can come up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يفُوقُكَ فَائِقٌ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ifūquka fā-iq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excel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يَسْبِقُكَ سَابِقٌ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yasbiquka sābiq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overtake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يَطْمَعُ فِيْ إِدْرَاكِكَ طَامِعٌ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yaṭma`u fī idrākika ṭāmi`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can even think of obtaining your rank.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اسْتَنْقَذَنَا بِكَ مِنَ الْهَلَكَةِ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ladhistanqadhanā bika minal halakah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saved us from perdition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وَهَدَانَا بِكَ مِنَ الضَّلالَةِ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wahadānā bika minaḍ ḍalālah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guided us off misdirection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وَنَوَّرَنَا بِكَ مِنَ الظُّلْمَةِ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wanawwaranā bika minaẓ ẓulmah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lit our darkness through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فَجَزَاكَ اللَّهُ يَا رَسُولَ اللَّهِ مِنْ مَبْعُوثٍ افْضَلَ مَا جَازَىٰ  نَبِيًّا عَنْ 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fajazākallāhu yā rasūlallāhi min mab`ūthinifḍala mā jāzā nabiyyan `an 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Messenger of Allah, may Allah reward you, for you are His envoy, with the best rewarding that He has ever conferred upon a prophet on behalf of his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خَلِيلَ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khalīlallāh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وَرَسُولًا عَمَّنْ اَرْسَلَ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warasūlan `amman ar-sala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messenger on behalf of those to whom He has sent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اَنْتَ وَ أُمِّيْ يَا رَسُوْلَ اللَّهِ زُرْتُكَ عَارِفًا بِحَقِّكَ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 ummī yā rasūlallāhi zur-tuka `ārifan biḥaqqik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my mother as ransoms for you, O Messenger of Allah. I am visiting you for I acknowledge your right (that is incumbent upon us],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مُقِرًّا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muqirran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confess of your superiority,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مُسْتَبْصِرًا بِضَلالَةِ مَنْ خَالَفَكَ وَخَالَفَ اَهْلِ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mustabṣiran biḍalālati man khālafaka wakhālafa ahli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know for sure about the straying off (from the right path) of those who dissent from you and from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عَارِفًا بِالْهُدَىٰ الَّذِيْ انْتَ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`ārifan bil hudal ladhinta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admit the true guidance that you follow (and lead to).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اَنْتَ وَ أُمِّيْ وَنَفْسِيْ وَ اَهْلِيْ وَمَالِيْ وَوَلَدِي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 ummī wanafsī wa ahlī wamālī wawaladī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father, my mother, me, my family, my property, and my sons as ransoms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اَنَا اُصَلِّيْ عَلَيْكَ كَمَا صَلَّى اللَّهُ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uṣallī `alayka kamā ṣallallāhu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invoke Almighty Allah’s blessings upon you in the same way as Allah did send blessings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عَلَيْكَ مَلَائِكَتُهُ وَ اَنْبِيَاؤُهُ وَرُسُلُهُ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waṣallā `alayka malā-ikatuhu wa anbiya-uhu warusuluh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did His angels, Prophets, and Messengers;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مُتَتَابِعَةً وَافِرَةً مُتَوَاصِلَةً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mutatābi`atan wāfiratan mutawāṣilah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blessings that are consecutive, abundant,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اَنْقِطَاعَ لَهَا وَلَا اَمَدَ وَلَا اَجَلَ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anqiṭā`a lahā walā amada walā ajal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continuous, incessant, infinite, and unlimited.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نَبِيَّ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nabiyyallāh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عَلَيْكَ وَعَلَى اَهْلِ بَيْتِكَ الطَّيِّبِيْنَ الطَّاهِرِيْنَ كَمَا اَنْتُمْ اَهْلُهُ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`alayka wa`alā ahli baytikaṭ ṭayyibīnaṭ ṭāhirīna kamā antum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upon you and upon your Household, the pure and immaculate, as much as you deserve.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جَوَامِعَ صَلَوَاتِكَ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jawāmi`a ṣalawātik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make You complete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وَنَوَامِيَ بَرَكَاتِكَ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wanawāmiya barakātik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perfect benedictions,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وَفَوَاضِلَ خَيْرَاتِكَ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wafawāḍila khayrātik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most virtuous boons,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وَشَرَائِفَ تَحِيَّاتِكَ وَتَسْلِيمَاتِكَ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washarā-ifa taḥiyyātika wataslīmātik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most honorable greetings, salutations,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وَكَرَامَاتِكَ وَرَحَمَاتِكَ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wakarāmātika waraḥamātik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dignities,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وَصَلَوَاتِ مَلَائِكَتِكَ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waṣalawāti malā-ikatikal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the blessings of Your archangels,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اَنْبِيَائِكَ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anbiyā-ikal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commissioned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اَئِمَّتِكَ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a-immatikal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elite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righteous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2 Holy Prophet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