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Mubahila day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اَللّٰهُمَّ إِنِّي أَسْأَلُكَ مِنْ بَهَائِكَ بِأَبْهَاهُ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جَمَالِكَ بِأَجْمَلِهِ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jamālika bi-ajmalih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refined good that makes more handsome,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بِخَيْرِكَ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bikhayrika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entire welfare.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فَضْلِكَ بِأَفْضَلِهِ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faḍlika bi-afḍalih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grant me from the best of Your favors;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فَضْلِكَ فَاضِلٌ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faḍlika fāḍil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favors are excellent.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بِفَضْلِكَ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bifaḍlika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whole favor.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وَابْعَثْنِيْ عَلَى الْإِيمَانِ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wab`athnī `alal īmāni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resurrect me carrying belief in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وَالتَّصْدِيقِ بِرَسُولِكَ عَلَيْهِ وَ آلِهِ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taṣdīqi birasūlika `alayhi wa ālihis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giving credence to Your Messenger, peace be upon him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وَالْوِلايَةِ لِعَلِيِّ بْنِ أَبِيْ طَالِبٍ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walwilāyati li`aliyyibni abī ṭālib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being loyal to `Ali ibn Abi-Talib,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جَمَالِكَ جَمِيلٌ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jamālika jamīl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refinements are gracefully beautiful.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وَالْبَرَاءَةِ مِنْ عَدُوِّهِ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walbarā-ati min `aduwwih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disclaiming his enemies,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الْإِيْتِمَامِ بِالْأَئِمَّةِ مِنْ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 ītimāmi bil a-immati min-āli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accepting the leadership of the Imams from Muhammad’s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عَلَيْهِمُ السَّلامُ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`alayhimus salām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 قَدْ رَضيْتُ بِذٰلِكَ يَا رَبِّ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qad raḍytu bidhālika yā rabb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am pleased with that, O my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عَبْدِكَ وَرَسُولِكَ فِيْ الْأَوَّلِينَ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`abdika warasūlika fil awwalīn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servant and Messenger, among the ancient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عَلٰى مُحَمَّدٍ فِيْ الْآخِرِينَ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fil-ākhirīn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to Muhammad among the later ones,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عَلٰى مُحَمَّدٍ فِيْ الْمَلَإِ الْأَعْلٰى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fil mala-il a`lā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to Muhammad in the Highest Chiefs,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وَصَلِّ عَلٰى مُحَمَّدٍ فِيْ الْمُرْسَلِينَ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waṣalli `alā muḥammadin fil mur-salīn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send blessings to Muhammad among the Missioned Prophets.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أَعْطِ مُحَمَّدًا الْوَسِيْلَةَ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a`ṭi muḥammadanil wasīlah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grant Muhammad [the right of] mediation,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بَجَمَالِكَ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bajamālika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beauties.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وَالشَّرَفَ وَالْفَضِيلَةَ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sharafa walfaḍīlah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honor, precedence,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وَالدَّرَجَةَ الْكَبِيرَةَ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 darajatal kabīrah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great rank.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وَقَنِّعْنِيْ بِمَا رَزَقْتَنِي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waqanni`nī bimā razaqtanī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satisfied with the sustenance You have given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وَبَارِكْ لِيْ فِيمَا آتَيْتَنِي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wabārik lī fīmā-ātaytanī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 me in what You have granted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فِيْ غَيْبَتِيْ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fī ghaybatī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safeguard me during my absence [from home],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وَكُلِّ غَائِبٍ هُوَ لِيْ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wakulli ghā-ibin huwa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safeguard every absent one that is related to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وَابْعَثْنِيْ عَلَى الْإِيمَانِ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wab`athnī `alal īmāni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resurrect me carrying belief in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وَالتَّصْدِيقِ بِرَسُولِكَ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 taṣdīqi birasūlik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giving credence to Your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خَيْرَ الْخَيْرِ رِضْوَانَكَ وَالْجَنَّةَ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khayral khayri riḍwānaka waljannah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beseech You for the best of goodness: Your pleasure and Paradise,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مِنْ شَرِّ الشَّرِّ سَخَطِكَ وَالنَّارِ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 min sharrish sharri sakhaṭika wan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pray for Your protecting me against the worst of evil: Your wrath and Hellfire.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وَاحْفَظْنِيْ مِنْ كُلِّ مُصِيبَةٍ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waḥfaẓnī min kulli muṣībah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against every misfortune,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بَلِيَّةٍ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baliyyah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tribulation,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عُقُوبَةٍ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`uqūbah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punishment,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فِتْنَةٍ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fitnah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trial,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بَلاءٍ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bala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ordeal,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شَرٍّ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sharr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evil,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مَكْرُوهٍ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makrūh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mishap,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مُصِيبَةٍ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muṣībah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misfortune,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آفَةٍ نَزَلَتْ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kulli-āfatin nazalat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bane that has been caused to descend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 تَنْزِلُ مِنَ السَّمَاءِ إِلَى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awutanzilu minas samā-i ilal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will be caused to descend from the heavens to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هٰذِهِ السَّاعَةِ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hādhihis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this hour,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هٰذِهِ اللَّيْلَةِ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hādhihil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this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هٰذَا الشَّهْرِ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hādhash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هٰذِهِ السَّنَةِ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hādhihis 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this year.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عَظَمَتِكَ بِأَعْظَمِهَا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`aẓamatika bi-a`ẓamihā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greatness that makes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وَاقْسِمْ لِيْ مِنْ كُلِّ سُرُورٍ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waqsim lī min kulli surūr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part of every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بَهْجَةٍ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bahjah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delight,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اسْتِقَامَةٍ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kullistiqāmah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uprightness,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فَرَجٍ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faraj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relief,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عَافِيَةٍ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wellbeing,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سَلامَةٍ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salāmah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safety,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كَرَامَةٍ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karāmah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honoring,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رِزْقٍ وَاسِعٍ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rizqin wāsi`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sustenance that is expansive,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حَلالٍ طَيِّبٍ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ḥalālin ṭayyib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legally-gotten, and wholesome,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نِعْمَةٍ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ni`mah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every grace,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عَظَمَتِكَ عَظِيمَةٌ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`aẓamatika `aẓīmah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powers are extensively important.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كُلِّ سَعَةٍ نَزَلَتْ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kulli sa`atin nazalat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every affluence that has been caused to descend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 تَنْزِلُ مِنَ السَّمَاءِ إِلَى 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awutanzilu minas samā-i ilal 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will be caused to descend from the heavens to the earth,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فِيْ هٰذِهِ السَّاعَةِ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hādhihis sā`ah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this hour,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هٰذِهِ اللَّيْلَةِ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hādhihil laylah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at this night,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هٰذَا الْيَوْمِ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hādhal yawm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 this day,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هٰذَا الشَّهْرِ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hādhash shahr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this month,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 هٰذِهِ السَّنَةِ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 hādhihis 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this year.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إِنْ كَانَتْ ذُنُوبِيْ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 kānat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if my sins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قَدْ أَخْلَقَتْ وَجْهِيْ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qad akhlaqat wajhī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have worn out my face in Your sight,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وَحَالَتْ بَيْنِيْ وَبَيْنَكَ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waḥālat baynī wabaynak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intervened between You and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بِعَظَمَتِكَ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bi`aẓamatika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influences.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وَغَيَّرَتْ حَالِيْ عِنْدَكَ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waghayyarat ḥālī `indak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changed my state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 أَسْأَلُكَ بِنُوْرِ وَجْهِكَ الَّذِيْ لَايُطْفَأُ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as-aluka binūri wajhikal ladhī lāyuṭfa-u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I beseech You in the name of the Light of Your Face that is never extinguished,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وَبِوَجْهِ مُحَمَّدٍ حَبِيبِكَ الْمُصْطَفىٰ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wabiwajhi muḥammadin ḥabībikal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face of Muhammad, Your chosen and most beloved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وَبِوَجْهِ وَلِيِّكَ عَلِيٍّ الْمُرْتَضىٰ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wabiwajhi waliyyika `aliyyinal 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the face of `Ali, Your most pleased intimate servant,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أَوْلِيَائِكَ الَّذِيْنَ انْتَجَبْتَهُمْ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awliyā-ikal ladhīnantajabtahum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saints whom You have selected [for Yourself]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تَغْفِرَ لِيْ مَا مَضىٰ مِنْ ذُنُوبِيْ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taghfira lī mā maḍā min dhunūbī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forgive me all of my past sins,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تَعْصِمَنِيْ فِيْ مٰا بَقِيَ مِنْ عُمْرِيْ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ta`ṣimanī fī mā baqiya min `umrī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[against sinning] in the rest of my life.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وَأَعُوذُ بِكَ اللَّهُمَّ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wa-a`ūdhu bikallāhumm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seek Your protection, O Allah,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أَعُودَ فِيْ شَيْءٍ مِنْ مَعَاصِيكَ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a`ūda fī shay-in min ma`āṣīk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against that I may commit again any act of disobedience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نُوْرِكَ بِأَنْوَرِهِ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nūrika bi-anwarih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give me from Your light that enlightens,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أَبَدًا مَا أَبْقَيْتَنِيْ حَتَّىٰ تَتَوَفَّانِي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abadan mā abqaytanī ḥattā tatawaffānī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 long as You keep me alive so that You will take me up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وَأَنَا لَكَ مُطِيعٌ وَأَنْتَ عَنِّيْ رَاضٍ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wa-ana laka muṭī`un wa-anta `annī rāḍ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I am obedient to You and You are pleased with 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تَخْتِمَ لِيْ عَمَلِيْ بِأَحْسَنِهِ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takhtima lī `amalī bi-aḥsanih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to seal my life with the most excellent of my deeds,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وَتَجْعَلَ لِيْ ثَوَابَهُ الْجَنَّةَ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wataj`ala lī thawābahul jannah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decide Paradise to be my reward for that,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تَفْعَلَ بِىْ مَا أَنْتَ أَهْلُهُ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taf`ala bī mā anta ahluh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do to me that which befits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أَهْلَ التَّقْوٰى وَيَا أَهْلَ الْمَغْفِرَةِ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ahlat taqwā wayā ahlal maghfirah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is worthy to be feared and worthy to forgive!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صَلِّ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Send blessings to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وَارْحَمْنِيْ بِرَحْمَتِكَ يَا أَرْحَمَ الرَّاحِمِيْنَ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war-ḥamnī biraḥmatika yā ar-ḥamar rāḥimīn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have mercy on me, in the name of Your mercy, O most Merciful of all those who show mercy.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نُوْرِكَ نَيِّرٌ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nūrika nayyir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enlightenments are luminously bright.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بِنُوْرِكَ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binūrika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lights.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رَحْمَتِكَ بِأَوْسَعِهَا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raḥmatika bi-awsa`ihā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mercy that gives much,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رَحْمَتِكَ وَاسِعَةٌ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raḥmatika wāsi`ah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kind leniencies are plenteously many.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بِرَحْمَتِكَ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biraḥmatika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compassions.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كَمَالِكَ بِأَكْمَلِهِ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kamālika bi-akmalih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perfection that brings to fullness,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كَمَالِكَ كَامِلٌ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kamālika kāmil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perfections are total and whole.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بِكَمَالِكَ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bikamālika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perfections.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كَلِمَاتِكَ بِأَتَمِّهَا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kalimātika bi-atammihā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Words that elaborate and conclude;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كَلِمَاتِكَ تَامَّةٌ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kalimātika tāmmah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words are complete and perfect.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بِكَلِمَاتِكَ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bikalimātika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Words.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أَسْمَائِكَ بِأَكْبَرِهَا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asmā-ika bi-akbarihā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Names that make great,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أَسْمَائِكَ كَبِيرَةٌ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asmā-ika kabīrah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Names are important.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بِأَسْمَائِكَ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bi-asmā-ika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Names.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عِزَّتِكَ بِأَعَزِّهَا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`izzatika bi-a`azzihā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give me from Your authority that surpasses in honor and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عِزَّتِكَ عَزِيزَةٌ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`izzatika `azīzah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authorities are rare and supreme.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بِعِزَّتِكَ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bi`izzatika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authorities.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بَهَائِكَ بِأَبْهَاهُ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bahā-ika bi-abhāh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brilliance that beautifies,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مَشِيئَتِكَ بِأَمْضَاهَا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mashī-atika bi-amḍāhā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Will that (simultaneously) takes effect,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مَشِيئَتِكَ مَاضِيَةٌ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mashī-atika māḍiyah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wills are (at once) executed.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بِمَشِيئَتِكَ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bimashī-atika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wills.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بِقُدْرَتِكَ الَّتِيْ اسْتَطَلْتَ بِهَا عَلٰى كُلِّ شَيْء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biqudratikal latistaṭalta bihā `alā kulli shay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that omnipotence which controls everything,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قُدْرَتِكَ مُسْتَطِيلَةٌ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qudratika mustaṭīlah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at all events Your omnipotence dominates.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بِقُدْرَتِكَ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biqudratika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all-embracing omnipotence.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عِلْمِكَ بِأَنْفَذِهِ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`ilmika bi-anfadhih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Wisdom that pierces through and enforces,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عِلْمِكَ نَافِذٌ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`ilmika nāfidh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Wisdom is altogether effective.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بَهَائِكَ بَهِيٌّ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bahā-ika bahiyy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glories are radiantly brilliant.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بِعِلْمِكَ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bi`ilmika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Wisdom.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قَوْلِكَ بِأَرْضَاهُ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qawlika bi-ar-ḍāh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promise which always is fulfilled,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قَوْلِكَ رَضِيٌّ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qawlika raḍiyy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promises are kept and fulfilled.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بِقَوْلِكَ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biqawlika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promises.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مِنْ مَسَائِلِكَ بِأَحَبِّهَا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masā-ilika bi-aḥabbihā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Channels which are most dear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وَكُلُّهَا إِلَيْكَ حَبِيبَةٌ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wakulluhā ilayka ḥabībah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that which is dear to You is most desirable.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بِمَسَائِلِكَ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bimasā-ilika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Channels.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شَرَفِكَ بِأَشْرَفِهِ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sharafika bi-ashrafih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distinctions that vie in glory,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إِنِّيْ أَسْأَلُكَ بِبَهَائِكَ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bibahā-ika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glories.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شَرَفِكَ شَرِيفٌ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sharafika sharīf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distinctions are noble.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بِشَرَفِكَ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bisharafika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distinctions.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سُلْطَانِكَ بِأَدْوَمِهِ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sulṭānika bi-adwamih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sovereignty which lasts and continues forever,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سُلْطَانِكَ دَائِمٌ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sulṭānika dā-im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all times Your sovereignty is everlasting.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بِسُلْطَانِكَ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bisulṭānika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absolute sovereignty.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مُلْكِكَ بِأَفْخَرِهِ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mulkika bi-afkharih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kingdom that surpasses in glory and nobility,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مُلْكِكَ فَاخِرٌ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mulkika fākhir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reality Your kingdom alone is the most celebrated and magnificent.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بِمُلْكِكَ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bimulkika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unlimited kingdom.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جَلالِكَ بِأَجَلِّهِ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jalālika bi-ajallih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majesty that gives grandeur,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عَلائِكَ بِأَعْلاَهُ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`alā-ika bi-a`lāh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highness that is supreme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عَلائِكَ عَالٍ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`alā-ika `āl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highness is supreme.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بِعَلائِكَ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bi`alā-ika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of Your highness.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آيَاتِكَ بِأَعْجَبِهَا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min-āyātika bi-a`jabihā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signs which are astonishing,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آيَاتِكَ عَجِيبَةٌ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wakullu-āyātika `ajībah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signs are astonishing.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بِآيَاتِكَ كُلِّهَا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bi-āyātika kullihā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signs.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مَنِّكَ بِأَقْدَمِهِ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mannika bi-aqdamih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from Your bounties which always move ahead, come in advance,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مَنِّكَ قَدِيمٌ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mannika qadīm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bounties are eternal.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بِمَنِّكَ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bimannika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bounties.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جَلالِكَ جَلِيلٌ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jalālika jalīl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majestic powers are strongly sublime.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بِمَا أَنْتَ فِيْهِ مِنَ الشُّؤُوْنِ وَالْجَبَرُوتِ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bimā anta fīhi minash shu-ūni waljabarūt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whereby You exercises absolute authorities and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بِكُلِّ شَأْنٍ وَكُلِّ جَبَرُوتٍ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bikulli sha-nin wakulli jabarūt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(Your) total omnipotence, and total authority.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بِمَا تُجِيبُنِيْ بِهِ حِيْنَ أَسْأَلُكَ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bimā tujībunī bihi ḥīna as-aluk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ask You to give me whereby You gives answer to my supplication whenever I turn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اَللَّهُ يَا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allāhu yā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 save Whom there is no god!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بِبَهَاءِ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bibahā-i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the brilliance of ‘there is no god save You’.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بِجَلالِ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bijalāli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the majesty of ‘there is no god save You’.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لَاإِلٰهَ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la-ilāha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save Whom there is no god,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أَسْأَلُكَ بِلَا إِلٰهَ إِلَّا أَنْتَ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as-aluka bilā ilāha illā ant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beseech You in the name of ‘there is no god save You’.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بِجَلالِكَ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bijalālika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all Your powers.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أَدْعُوكَ كَمَا أَمَرْتَنِي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ad`ūka kamā amar-tanī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am praying You as You have ordered me to do;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فَاسْتَجِبْ لِيْ كَمَا وَعَدْتَنِي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fastajib lī kamā wa`adtanī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please respond to me as You have promised.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رِزْقِكَ بِأَعَمِّهِ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rizqika bi-a`ammih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grant me from the most widespread of Your sustenance;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رِزْقِكَ عَامٌّ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rizqika `āmm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Your sustenance is widespread.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بِرِزْقِكَ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birizqika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whole sustenance.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عَطَائِكَ بِأَهْنَئِهِ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`aṭā-ika bi-ahna-ih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grant me from the most wholesome of Your bestowal;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عَطَائِكَ هَنِىءٌ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`aṭā-ika hanī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entire bestowal is wholesome.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بِعَطَائِكَ كُلِّهِ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bi`aṭā-ika kullih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in the name of Your entire bestowal.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إِنِّي أَسْأَلُكَ مِنْ خَيْرِكَ بِأَعْجَلِهِ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innī as-aluka min khayrika bi-a`jalih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beseech You to grant me from Your most instant welfare;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وَكُلُّ خَيْرِكَ عَاجِلٌ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wakullu khayrika `ājil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entire welfare is instant.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Mubahila 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