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Al-Humazah (104)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ٱلْهُمَزَة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Traducer)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إِنَّهَا عَلَيْهِم مُّؤْصَدَةٌ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it will close in upon them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Al-Humazah 104:8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فِى عَمَدٍ مُّمَدَّدَةٍۭ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outstretched columns.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Al-Humazah 104:9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Al-Humazah 104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وَيْلٌ لِّكُلِّ هُمَزَةٍ لُّمَزَةٍ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Woe to every scandal-monger and slanderer,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Al-Humazah 104:1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جَمَعَ مَالًا وَعَدَّدَهُۥ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amasses wealth and counts it over.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Al-Humazah 104:2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يَحْسَبُ أَنَّ مَالَهُۥٓ أَخْلَدَهُۥ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supposes his wealth will make him immortal!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Al-Humazah 104:3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ۖ لَيُنۢبَذَنَّ فِى ٱلْحُطَمَةِ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He will surely be cast into the Crusher.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Al-Humazah 104:4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أَدْرَىٰكَ مَا ٱلْحُطَمَةُ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what will show you what is the Crusher?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Al-Humazah 104:5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نَارُ ٱللَّهِ ٱلْمُوقَدَةُ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[It is] the fire of Allah, set ablaze,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Al-Humazah 104:6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ٱلَّتِى تَطَّلِعُ عَلَى ٱلْأَفْـِٔدَةِ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which will overspread the hearts.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Al-Humazah 104:7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160</Words>
  <Application>Microsoft Macintosh PowerPoint</Application>
  <PresentationFormat>On-screen Show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2025-03-05T16:49:09Z</dcterms:modified>
  <cp:category/>
</cp:coreProperties>
</file>