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لَا تَخْذُلْنِيْ فِيْهِ لِتَعَرُّضِ مَعْصِيَتِكَ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تَخْذُلْنِيْ فِيْهِ لِتَعَرُّضِ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takhdhulnī fīhi lita`arruḍi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do not disappoint me by allowing me expose myself to acts of disobedience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تَضْرِبْنِيْ بِسِيَاطِ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taḍribnī bisiyāṭi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beat me with the whips of Your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وَزَحْزِحْنِيْ فِيْهِ مِنْ مُوْجِبَاتِ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wazaḥziḥnī fīhi min mūjibāti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take me out on this day from the acts that bring about Your 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بِمَنِّكَ وَأَيَادِيْكَ يَا مُنْتَهَى رَغْبَةِ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bimannika wa-ayādīka yā muntahā raghbatir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favoring and bounties; O the ultimate goal of the desires of the desirers.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