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تُقَاصَّنِيْ بِمَـا اجْتَرَحْتُ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tuqāṣṣanī bimajtaraḥt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 not accounts with me for what I have committed,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تُنَاقِشْنِيْ بِمَا اكْتَسَبْتُ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tunāqishnī bimaktasabt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no reckoning with me for what I have earned,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تُـبْرِزْ مَكْتُوْمِي، وَلَا تَكْشِفْ مَسْتُورِي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tubriz maktūmī, walā takshif mastūrī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display not what I have hidden, expose not what I have covered over,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تَحْمِلْ عَلَى مِيزَانِ الْإِنْصَافِ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taḥmil `alā mīzānil inṣāfi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weigh not my works on the scales of fairness,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تُعْلِنْ عَلَى عُيُوْنِ الْمَلَاءِ خَبَـرِي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tu`lin `alā `uyūnil malā-i khabarī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not my tidings known to the eyes of the crowd!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أَخْفِ عَنْهُمْ مَا يَكُونُ نَشْرُهُ عَلَيَّ عَارًا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akhfi `anhum mā yakūnu nashruhu `alayya `ārā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Conceal from them everything whose unfolding would shame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وَاطْوِ عَنْهُمْ مَا يُلْحِقُنِيْ عِنْدَكَ شَنَارًا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waṭwi `anhum mā yulḥiqunī `indaka shanārā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roll up before them all which would join me to disgrace with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شَرِّفْ دَرَجَتِيْ بِرِضْوَانِكَ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sharrif darajatī biriḍwānik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Ennoble my degree through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أَكْمِلْ كَرَامَتِيْ بِغُفْرَانِكَ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akmil karāmatī bighufrānik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my honour through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وَانْظِمْنِيْ فِيْ أَصْحَابِ الْيَمِينِ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wanẓimnī fī aṣ-ḥābil yamīn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rank me among the companions of the right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وَوَجِّهْنِيْ فِيْ مَسَالِكِ الْآمِنِيْنَ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wawajjihnī fī masālikil-āminīn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direct me to the roads of the secure,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 فَوْجِ الْفَائِزِينَ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 fawjil fā-izīn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me in the throng of the triumphant,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وَاعْمُرْ بِيْ مَجَالِسَ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wa`mur bī majālisaṣ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me let the sessions of the righteous thrive!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Amen,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وَأَفْرِشْنِيْ مِهَادَ كَـرَامَتِـكَ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wa-afrishnī mihāda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for me the bed of Your honour,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وَأَوْرِدْنِيْ مَشَارِعَ رَحْمَتِـكَ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wa-awridnī mashāri`a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me to the wateringholes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وَأَحْلِلْنِيْ بُحْبُوحَةَ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wa-aḥlinī buḥbūḥata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me down in the midst of Your Garden,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تَسُمْنِيْ بِالرَّدِّ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tasumnī birraddi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stamp me not with rejection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تَحْرِمْنِيْ بِـالْخَيْبَةِ مِنْـكَ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taḥrimnī bil khaybati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deprive me not through disappointment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