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تَجَبَّرَ بِالْعَظَمَةِ وَ الْكِبْرِيَاءِ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tajabbara bil `aẓamati wal kibriyā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displays His overwhelming power in mightiness and magnificence,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تَعَطَّفَ بِالْعِزِّ وَ الْبِرِّ وَ الْجَلَالِ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ta`aṭṭafa bil `izzi wal birri wal jalāl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robes Himself in might, goodness, and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تَقَدَّسَ بِالْحُسْنِ وَ الْجَمَالِ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taqaddasa bil ḥusni wal jamāl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far removed from imperfection through comeliness and beauty,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تَمَجَّدَ بِالْفَخْرِ وَ الْبَهَاءِ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tamajjada bil fakhri wal 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assumes His glory in pride and splendour,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تَجَلَّلَ بِالْمَجْدِ وَ الْآلَاءِ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tajallala bil majdi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puts on His majesty through glory and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اسْتَخْلَصَ بِالنُّوْرِ وَ الضِّيَاءِ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wastakhlaṣa binnūri waḍ 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chosen for Himself light and radiance.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خَالِقٌ لَا نَظِيْرَ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khāliqun lā naẓīra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a Creator who has no equal,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اَحَدٌ لَا نِدَّ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aḥadun lā nidda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Unique who has no rival,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وَاحِدٌ لَا ضِدَّ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wāḥidun lā ḍidda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One who has no opposite,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صَمَدٌ لَا كُفْوَ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ṣamadun lā kufwa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Eternal Refuge who has no match,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اِلٰهٌ لَا ثَانِيَ مَعَهُ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ilāhun lā thāniya ma`ah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Allah who has no second,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فَاطِرٌ لَا شَرِيْكَ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fāṭirun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Initiator who has no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رَازِقٌ لَا مُعِيْنَ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rāziqun lā mu`īna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Provider who has no helper.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الْاَوَّلُ بِلَا زَوَالٍ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awwalu bilā zawāl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First without disappearance,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الدَّآئِمُ بِلَا فَنَاءٍ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dā-imu bilā fana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Everlasting without annihilation,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الْقَائِمُ بِلَا عَنَآءٍ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qā-imu bilā `ana-a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Standing without difficulty,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الْمُؤْمِنُ بِلَا نِهَايَةٍ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mu-minu bilā nihāyah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Security-giver without 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الْمُبْدِئُ بِلَا اَمَدٍ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mubdi-u bilā 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Originator without term,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الصَّانِعُ بِلَا اَحَدٍ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ṣāni`u bilā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Maker without anything,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الرَّبُّ بِلَا شَرِيْكٍ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rabbu bilā sharīk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without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الْفَاطِرُ بِلَا كُلْفَةٍ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fāṭiru bilā kulfah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Initiator without discomfort,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الْفَعَّالُ بِلَا عَجْزٍ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fa``ālu bilā `ajz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Accomplisher without incapacity.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لَهُ حَدٌّ فِيْ مَكَانٍ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lahu ḥaddun fī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no bound in space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غَايَةٌ فِيْ زَمَانٍ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ghāyatun fī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limit in time;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يَزَلْ وَ لَا يَزُوْلُ وَ لَنْ يَزَالَ كَذٰلِكَ اَبَدًا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yazal wa lā yazūlu wa lan yazāla kadhālika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ever was, He ever is, He ever will be the same, endlessly.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هُوَ الْاِلٰهُ الْحَيُّ الْقَيُّوْمُ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huwal ilāhul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Allah, the Living, the Self-subsistent,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اَلدَّآئِمُ الْقَدِيْمُ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 dā-imul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Everlasting, the Eternal,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اَلْقَادِرُ الْحَكِيْمُ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qādirul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All-powerful, the All-wise.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عُبَيْدُكَ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`ubayduka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little slave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Allah, who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سَائِلُكَ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sā-iluka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beggar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فَقِيْرُكَ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faqīruka bifinā-ika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poor one is in Thy courtyard!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عُبَيْدُكَ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`ubayduka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little slave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سَائِلُكَ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sā-iluka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beggar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فَقِيْرُكَ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faqīruka bifinā-ika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poor one is in Thy courtyard!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عُبَيْدُكَ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`ubayduka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little slave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سَائِلُكَ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sā-iluka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beggar is in Thy courtyard,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فَقِيْرُكَ بِفِنَآئِكَ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faqīruka bifinā-ika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Thy poor one is in Thy courtyard!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تَجَلّٰى لِلْقُلُوْبِ بِالْعَظَمَةِ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tajallā lilqulūbi bil 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disclosed Himself to hearts through 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يَرْهَبُ الْمُتَرَهِّبُوْنَ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 yar-habul mutarahhibūn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Thee tremble the pious tremblers,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اِلَيْكَ اَخْلَصَ الْمُسْتَهِلُّوْنَ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ilayka akhlaṣal mustahillūn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Thee devote themselves the lamenters,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رَهْبَةً لَكَ وَ رَجَآءً لِعَفْوِكَ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rahbatan laka wa rajā-an li`afwik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fear of Thee, in hope of Thee!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اِلٰهَ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of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 دُعَآءَ الْمُسْتَصْرِخِيْنَ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 du`ā-al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the supplication of those who cry for help!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وَاعْفُ عَنْ جَرَائِمِ الْغَافِلِيْنَ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wa`fu `an jarā-imil ghāfilīn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Pardon the sins of the heedless!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زِدْ فِيْ اِحْسَانِ الْمُنِيْبِيْنَ يَوْمَ الْوُفُوْدِ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zid fī iḥsānil munībīna yawmal wufūdi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 beneficence toward those who keep turning [to Thee] on the Day they arrive before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Generous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احْتَجَبَ عَنِ الْاَبْصَارِ بِالْعِزَّةِ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waḥtajaba `anil abṣāri bil `izzah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veiled Himself from eyes through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وَاقْتَدَرَ عَلَى الْاَشْيَاءِ بِالْقُدْرَةِ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waqtadara `alal ashyā-i bil qudrah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exercises power over the things through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الْاَبْصَارُ تَثْبُتُ لِرُؤْيَتِه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falal abṣāru tathbutu liru-yatih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Eyes are not firm enough to see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الْاَوْهَامُ تَبْلُغُ كُنْهَ عَظَمَتِه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lal awhāmu tablughu kunha `aẓamatih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imaginations reach not the core of His mightiness.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