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day of Mab'ath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لَمْ يَتَّخِذْ وَلَدًا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وَلِيِّى فِيْ نِعْمَتِيْ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waliyyī fī ni`matī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provider of me with all graces that I experience!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غِيَاثِيْ فِيْ رَغْبَتِيْ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ghiyāthī fī raghbatī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Succor in my desires!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نَجَاحِيْ فِيْ حَاجَتِيْ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najāḥī fī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source of success of my needs!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حَافِظِيْ فِيْ غَيْبَتِيْ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ḥāfiẓī fī ghaybatī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guardian while I am absent!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كَافِيْ فِيْ وَحْدَتِيْ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kāfī fī waḥdatī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sufficient for me when I am alone!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أُنْسِيْ فِيْ وَحْشَتِيْ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unsī fī waḥshatī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entertainment in my loneliness!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السَّاتِرُ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antas sātiru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 conceal my faults!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الْمُقِيلُ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muqīlu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 overlook my slips.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الْمُنْعِشُ صَرْعَتِيْ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mun`ishu ṣar-`atī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 revive my deterioration.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conceal my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آمِنْ رَوْعَتِيْ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āmin raw`atī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secure my apprehensions,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وَأَقِلْنِيْ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oversee my slips,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وَاصْفَحْ عَنْ جُرْمِيْ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waṣfaḥ `an jur-mī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pardon my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وَتَجَاوَزْ عَنْ سَيِّئاتِيْ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watajāwaz `an sayyi-ātī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overlook my evildoings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أَصْحَابِ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aṣ-ḥābil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People of Paradise;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وَعْدَ الصِّدْقِ الَّذِيْ كَانُوْا يُوعَدُونَ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wa`daṣ ṣidqil ladhī kānū yū`adūn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promise of truth which they were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لَمْ يَتَّخِذْ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lam yattakhidh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due to Allah, Who has not taken a 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شَرِيكٌ فِيْ الْمُلْكِ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sharīkun fil mulk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has not a partner in the kingdom,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وَلِيٌّ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waliyyun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has not a helper to save Him from disgrace;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وَكَبِّرْهُ تَكْبِيرًا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wakabbir-hu takbīrā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proclaim His greatness with thorough proclamation.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عُدَّتِيْ فِيْ مُدَّتِي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`uddatī fī muddatī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Supporter throughout my lifetime!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صَاحِبِيْ فِيْ شِدَّتِيْ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ṣāḥibī fī shiddatī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Companion in hardships!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day of Mab'ath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