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for last 10 nights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إِنَّكَ قُلْتَ فِيْ كِتَابِكَ المُنْزَلِ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وَجَعَلْتَهَا خَيْرًا مِنْ أَلْفِ شَهْرٍ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waja`altahā khayran min alfi shahr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made it better than one thousand months.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وَهٰذِهِ أَيَّامُ شَهْرِ رَمَضَانَ قَدِ انْقَضَتْ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wahādhihi ayyāmu shahri ramaḍāna qadinqaḍat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the days of the month of Ramadhan are elapsing,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وَلَيَالِيْهِ قَدْ تَصَرَّمَتْ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walayālīhi qad taṣarramat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its nights are also elapsing,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وَقَدْ صِرْتُ يَا إِلٰهِيْ مِنْهُ إِلَى مَا أَنْتَ أَعْلَمُ بِهِ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waqad ṣir-tu yā ilāhī minhu ilā mā anta a`lamu bihi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 have become in the state that You, O my God, know better than I do,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وَأَحْصَى لِعَدَدِهِ مِنَ الخَلْقِ أَجْمَعِيْنَ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wa-aḥṣā li`adadihi minal khalqi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can count it more precisely than all the created beings.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فَأَسْأَلُكَ بِمَا سَأَلَكَ بِهِ مَلَائِكَتُكَ المُقَرَّبُوْنَ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fa-as-aluka bimā sa-alaka bihi malā-ikatukal muqarrabūn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I beseech You in the name of that by which Your favorite angels,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وَأَنْبِيَآؤُكَ المُرْسَلُوْنَ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wa-anbiyā-ukal mur-salūn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missioned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وَعِبَادُكَ الصَّالِحُوْنَ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wa`ibādukaṣ ṣāliḥūn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righteous servants have besought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You may bless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تَفُكَّ رَقَبَتِيْ مِنَ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tafukka raqabatī minan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may release me from Hellfire,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وَتُدْخِلَنِيْ الجَنَّةَ بِرَحْمَتِكَ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watudkhilanil jannata biraḥmatik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allow me to enter Paradise, by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تَتَفَضَّلَ عَلَيَّ بِعَفْوِكَ وَكَرَمِكَ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tatafaḍḍala `alayya bi`afwika wakaramik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confer upon me with Your pardon and Your generosity,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وَتَتَقَبَّلَ تَقَرُّبِي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watataqabbala taqarrubī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accept my seeking of nearness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وَتَسْتَجِيْبَ دُعَائِي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watastajība du`ā-ī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respond to my prayer,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وَتَمُنَّ عَلَيَّ بِالْاَمْنِ يَوْمَ الخَوْفِ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watamunna `alayya bil amni yawmal khawf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bestow upon me with security on the Day of Dread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كُلِّ هَوْلٍ أَعْدَدْتَهُ لِيَوْمِ القِيَامَةِ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kulli hawlin a`dadtahu liyawmil qiyāmah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Against all the horrors that You have prepared for the Resurrection Day.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وَأَعُوْذُ بِوَجْهِكَ الكَرِيْمِ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wa-a`ūdhu biwajhikal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God: I seek the protection of Your Noble Face,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وَبِجَلالِكَ العَظِيْمِ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wabijalālikal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Great Majesty,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يَّنْقَضِيَ أَيَّامُ شَهْرِ رَمَضَانَ وَلَيَالِيْهِ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 yanqaḍiya ayyāmu shahri ramaḍāna walayālīh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Against that the days and nights of the month of Ramadhan elapse,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قِبَلِيْ تَبِعَةٌ أَوْ ذَنْبٌ تُؤَاخِذُنِيْ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 qibalī tabi`atun aw dhanbun tu-ākhidhunī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there is still a sin or an offense for which You may punish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خَطِيْئَةٌ تُرِيْدُ أَنْ تَقْتَصَّهَا مِنِّيْ لَمْ تَغْفِرْهَا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khaṭī-atun turīdu an taqtaṣṣahā minnī lam taghfir-hā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a wrongdoing for which You want to chastise me; and You have not yet forgiven them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سَيِّدِيْ سَيِّدِيْ سَيِّدِي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sayyidī sayyidī sayyidī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Master; O my Master; O my Master;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يَا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yā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You, O He save Whom there is no god,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إِذْ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idh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Indeed, there is no god save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إِنْ كُنْتَ رَضِيْتَ عَنِّيْ فِيْ هٰذَا الشَّهْرِ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 kunta raḍīta `annī fī hādhash shahr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If You have been pleased with me in this month,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فَازْدَدْ عَنِّيْ رِضًا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fazdad `annī riḍā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(please) increase Your satisfaction with me;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وَإِنْ لَمْ تَكُنْ رَضِيْتَ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wa-in lam takun raḍīta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if You have not been pleased with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فَمِنَ الْآنَ فَارْضَ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faminal-āna far-ḍa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Then (please) be satisfied with me from this moment,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the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أَحَدُ يَا صَمَدُ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aḥadu yā ṣamad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Allah; O the One and Only; O the Besought of all;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إِنَّكَ قُلْتَ فِيْ كِتَابِكَ المُنْزَلِ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innaka qulta fī kitābikal munzal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You have said in Your revealed Book: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لَمْ يَلِدْ وَلَمْ يُوْلَدْ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lam yalid walam yūlad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begets not, nor is He begotten,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وَلَمْ يَكُنْ لَهُ كُفُوًا أَحَدٌ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walam yakun lahu kufuwan aḥad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none is like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Repeat the following 3 times: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مُلَيِّنَ الحَدِيْدِ لِدَاوُدَ عَلَيْهِ السَّلامُ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mulayyinal ḥadīdi lidāwuda `alayhis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made the iron pliant for (Prophet) David, peace be upon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كَاشِفَ الضُّرِّ وَالكُرَبِ العِظَامِ عَنْ أَيُّوْبَ عَلَيْهِ السَّلامُ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kāshifaḍ ḍurri wālkurabil `iẓāmi `an ayyūba `alayhis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took off the harm and calamity that afflict (Prophet) Job, peace be upon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 مُفَرِّجَ هَمِّ يَعْقُوْبَ عَلَيْهِ السَّلامُ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 mufarrija hammi ya`qūba `alayhis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relieved the sorrow of (Prophet) Jacob, peace be upon him;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أَيْ مُنَفِّسَ غَمِّ يُوْسُفَ عَلَيْهِ السَّلامُ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ay munaffisa ghammi yūsufa `alayhis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removed the grief of (Prophet) Joseph, peace be upon him: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 do) send blessings upon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كَمَا أَنْتَ أَهْلُهُ أَنْ تُصَلِّيَ عَلَيْهِمْ أَجْمَعِيْنَ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kamā anta ahluhu an tuṣalliya `alayhim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exactly as You are worthy of blessing them all,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وَافْعَلْ بِيْ مَا أَنْتَ أَهْلُهُ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waf`al bī mā anta 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(please) do to me that which befits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شَهْرُ رَمَضَانَ الَّذِيْ أُنْزِلَ فِيْهِ القُرْآنُ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shahru ramaḍānal ladhī unzila fīhil qur-ān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“The month of Ramadhan is that in which the Qur'an was revealed,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تَفْعَلْ بِيْ مَا أَنَا أَهْلُهُ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taf`al bī mā ana 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not do to me that which I deserve.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هُدًى لِّلنَّاسِ وَبَيِّنَاتٍ مِنَ الهُدَى وَالفُرْقَانِ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hudal linnāsi wabayyinātin minal hudā wālfur-qān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guidance to men and clear proofs of the guidance and the distinction.”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فَعَظَّمْتَ حُرْمَةَ شَهْرِ رَمَضَانَ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fa`aẓẓamta ḥur-mata shahri ramaḍān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have thus rendered great the sanctity of this month of Ramadhan,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بِمَا أَنْزَلْتَ فِيْهِ مِنَ القُرْآنِ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bimā anzalta fīhi minal qur-ān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Because You revealed the Qur'an in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وَخَصَصْتَهُ بِلَيْلَةِ القَدْرِ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wakhaṣaṣtahu bilaylatil qadr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 decided the Grand Night to be in this month exclusively,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last 10 nights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