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Sahar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اِلٰهِيْ وَقَفَ السَّائِلُوْنَ بِبَابِكَ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لِمَنْ اَخْلَصَ لَكَ فِيْ صِيَامِهِ وَقِيَامِهِ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liman akhlaṣa laka fī ṣiyāmihi waqiyāmih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except the one who has sincerely purified himself for You, in his fasting and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فَمَنْ لِلْمُذْنِبِ الْمُقَصِّرِ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faman lilmudhnibil muqaṣṣir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who is there for the negligent sinner,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إِذَا غَرِقَ فِيْ بَحْرِ ذُنُوْبِهِ وَ آثَامِهِ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idhā ghariqa fī baḥri dhunūbihi wa āthāmih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he drowns in the sea of his sins?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كُنْتَ لَا تَرْحَمُ إِلَّا المُطِيْعِيْنَ فَمَنْ لِلْعَاصِيْنَ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kunta lā tar-ḥamu illal muṭī`īna faman lil`āṣīn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if You do not have mercy on any, except the obedient, then who is there for the disobedient?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كُنْتَ لَا تَقْبَلُ إِلَّا مِنَ الْعَامِلِيْنَ، فَمَنْ لِلْمُقَصِّرِيْنَ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kunta lā taqbalu illā minal `āmilīn, faman lilmuqaṣṣirīn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do not accept from any, except the performers of (good) actions, then who is there for those who fall short?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رَبِحَ الصَّائِمُوْنَ وَفَازَ الْقَائِمُوْنَ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rabiḥaṣ ṣā-imūna wafāzal qā-imūn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those who fast have profited, those who stay up in prayer have won,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وَنَجَى الْمُخْلِصُوْنَ، وَنَحْنُ عَبِيْدُكَ الْمُذْنِبُوْنَ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wanajal mukhliṣūn, wanaḥnu `abīdukal mudhnibūn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are sincere have succeeded, but we are Your sinful servants!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فَارْحَمْنَا بِرَحْمَتِكَ وَاَعْتِقْنَا مِنَ النَّارِ بِعَفْوِكَ يَا كَرِيْمُ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far-ḥamnā biraḥmatika wa-a`tiqnā minan nāri bi`afwika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be kind to us through Your mercy,  and save us from the fire through Your forgiveness, O Gracious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مُحَمَّدٍ وَّ آلِهِ الطَّاهِرِيْنَ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muḥammadiw wa-ālihiṭ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family, the purified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 وَقَفَ السَّائِلُوْنَ بِبَابِكَ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waqafas sā-ilūna bibābik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the beggars are standing at Your door,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وَلَاذَ الْفُقَرَاءُ بِجَنَابِكَ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walādhal fuqarā-u bijanābik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needy have taken refuge with Your Honor.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وَوَقَفَتْ سَفِيْنَةُ الْمَسَاكِيْنِ عَلَى سَاحِلِ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wawaqafat safīnatul masākīni `alā sāḥil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ship carrying the poor and humble people,is standing at the shores of the sea 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بَحْرِ جُوْدِكَ وَكَرَمِكَ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baḥri jūdika wakaramik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Your generosity and grace,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يَرْجُوْنَ الْجَوَازَ إِلَى سَاحَةِ رَحْمَتِكَ وَنِعْمَتِكَ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yar-jūnal jawāza ilā sāḥati raḥmatika wani`matik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hoping for permission to cross, to the shores of Your mercy and blessings.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كُنْتَ لَا تَرْحَمُ فِيْ هٰذَا الشَّهْرِ الشَّرِيْفِ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kunta lā tar-ḥamu fī hādhash shahrish sharīf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if You do not forgive, in this honored month,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Sahar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