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25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اجْعَلْنِيْ فِيْهِ مُحِبًّا لِأَوْلِيَائِكَ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25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25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اجْعَلْنِيْ فِيْهِ مُحِبًّا لِأَوْلِيَائِكَ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allāhummaj`alnī fīhi muḥibban li-awliyā-ik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Allah; on this day, (please) make me bear love for Your intimate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25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وَمُعَادِيًا لِأَعْدَائِكَ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wamu`ādiyan li-a`dā-ik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bear enmity to Your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مُسْتَنًّا بِسُنَّةِ خَاتَمِ أَنْبِيَائِكَ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mustannan bisunnati khātami anbiyā-ik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follow the instruction of the seal of Your Prophets;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25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عَاصِمَ قُلُوبِ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`āṣima qulūbin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the Protector of the Prophet’s hearts.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