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3 - Dahwul Arz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دَاحِيَ الْكَعْبَةِ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وَأَقْدَمْتَ سَبْقَهَا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wa-aqdamta sabqahā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given preference,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وَجَعَلْتَهَا عِنْدَ الْمُؤْمِنِيْنَ وَدِيعَةً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waja`altahā `indal mu-minīna wadī`ah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put as trust with the believers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ذَرِيْعَةً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 dharī`ah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means to approaching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وَبِرَحْمَتِكَ الْوَسِيعَةِ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wabiraḥmatikal wasī`ah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[I beseech You] in the name of Your ample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عَبْدِكَ الْمُنْتَجَبِ فِيْ الْمِيثَاقِ الْقَرِيبِ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`abdikal muntajabi fil mīthāqil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 that You have selected in the Nigh Covenant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التَّلَاقِ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yawmat talāq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Meeting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فَاتِقِ كُلِّ رَتْقٍ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fātiqi kulli ratq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splitter of all joined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وَدَاعٍ إِلَى كُلِّ حَقٍّ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wadā`in ilā kulli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caller to all truths,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أَهْلِ بَيْتِهِ الْأَطْهَارِ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baytihil aṭ-hār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his Household,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اَلْهُدَاةِ الْمَنَارِ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hudātil manār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guides, the lanterns,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دَعَائِمِ الْجَبَّارِ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da`ā-imil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pillars of the Omnipotent (Lord],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وَوُلَاةِ الْجَنَّةِ وَالنَّارِ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wawulātil jannati wan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supervisors on Paradise and Hell,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وَأَعْطِنَا فِيْ يَوْمِنَا هٰذَا مِنْ عَطَائِكَ الْمَخْزُونِ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wa-a`ṭinā fī yawminā hādhā min `aṭā-ikal makhzūn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give us on this day from Your stored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مَقْطُوعٍ وَلَا مَمْنُوعٍ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maqṭū`in walā mamnū`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gifts that are neither interrupted nor prohibited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تَجْمَعُ لَنَا بِهِ التَّوْبَةَ وَحُسْنَ الْأَوْبَةِ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tajma`u lanā bihit tawbata waḥusnal 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You join for us both repentance and acceptable return [to You].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مَدْعُوٍّ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 mad`uww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best of all supplicated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وَأَكْرَمَ مَرْجُوٍّ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wa-akrama mar-juww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generous of all hoped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كَفِيُّ يَا وَفِيُّ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kafiyyu yā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All-sufficer! O All-true!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لُطْفُهُ خَفِيٌّ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luṭfuhu khafiyy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grace is gentle!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اِلْطُفْ لِيْ بِلُطْفِكَ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ilṭuf lī biluṭfik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treat me gracefully with Your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وَأَسْعِدْنِيْ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wa-as`idnī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happy with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وَأَيِّدْنِيْ بِنَصْرِكَ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wa-ayyidnī binaṣrik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 me with Your support,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تُنْسِنِيْ كَرِيمَ ذِكْرِكَ بِوُلَاةِ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tunsinī karīma dhikrika biwulāti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 make me inattentive of Your noble mention through Your Representatives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وَحَفَظَةِ سِرِّكَ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waḥafaẓati sirrik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keepers of Your secret,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مِنْ شَوَائِبِ الدَّهْرِ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min shawā-ibid dahr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me against the vicissitudes of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يَوْمِ الْحَشْرِ وَالنَّشْرِ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yawmil ḥashri wan nashr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 to the day of resurrection and raising (the dead to life],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وَأَشْهِدْنِيْ أَوْلِيَاءَكَ عِنْدَ خُرُوجِ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wa-ash-hidnī awliyā-aka `inda khurūji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Your Representatives attend at the hour of the departure of my souls,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وَحُلُوْلِ رَمْسِي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waḥulūli ramsī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time of my entry to my grave,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وَانْقِطَاعِ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wanqiṭā`i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my deed will be interrupted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دَاحِيَ الْكَعْبَةِ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dāḥiyal ka`bah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Who spread the Ka`bah,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وَانْقِضَاءِ أَجَلِي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wanqiḍā-i ajalī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lifetime will come to its end.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وَاذْكُرْنِيْ عَلَى طُولِ الْبِلَى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wadhkur-nī `alā ṭūlil bilā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remember me all over the stages of trial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حَلَلْتُ بَيْنَ أَطْبَاقِ الثَّرَى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ḥalaltu bayna aṭbāqith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will reside between the layers of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وَنَسِيَنِيْ النَّاسُونَ مِنَ الْوَرَى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wanasiyanin nāsūna minal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forgetful people will forget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وَاحْلِلْنِيْ دَارَ الْمُقَامَةِ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waḥlilnī dāral muqāmah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me to dwell in the abode of eternity,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وَبَوِّئْنِيْ مَنْزِلَ 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wabawwi-nī manzilal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 me in the residence of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مُرَافِقِيْ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murāfiqī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of the companions of Your intimate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اجْتِبَائِكَ وَ اَصْطِفَائِكَ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wa-ahlijtibā-ika wa aṣṭifā-ik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people of Your choice and selection,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لِيْ فِيْ 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lī fī 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me by meeting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حُسْنَ الْعَمَلِ قَبْلَ حُلُوْلِ الْأَجَلِ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ḥusnal `amali qabla ḥulūlil ajal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good-doing before the end of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وَفَالِقَ الْحَبَّةِ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wafāliqal ḥabbah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split the kernel,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بَرِيئًا مِنَ الزَّلَلِ وَسُوءَ الْخَطَلِ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barī-an minaz zalali wasū-al khaṭal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me free from slips and foolish doing.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وَأَوْرِدْنِيْ حَوْضَ نَبِيِّكَ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wa-awridnī ḥawḍa nabiyyika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allow me to enter the Pool of Your Prophet,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وَاسْقِنِيْ مِنْهُ مَشْرَبًا رَوِيًّا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wasqinī minhu mashraban rawiyyā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me to drink from it a quenching drink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سَائِغًا هَنِيئًا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sā-ighan hanī-ā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palatable and salubrious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أَظْمَأُ بَعْدَهُ وَلَا أُحَلَّأُ وِرْدَهُ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aẓma-u ba`dahu walā uḥalla-u wir-dah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which I will never be thirsty, I will never be prevented from reaching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عَنْهُ أُذَادُ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`anhu udhād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will never be disallowed to approach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لِيْ خَيْرَ زَادٍ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lī khayra zād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for me the best nourishment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وَأَوْفَى مِيعَادٍ يَوْمَ يَقُومُ الْأَشْهَادُ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wa-awfā mī`ādin yawma yaqūmul ash-hād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fulfilling promise on the day when the Witnesses will rise.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وَالْعَنْ جَبَابِرَةَ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wal`an jabābiratal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the tyrants from the past and the last generations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وَصَارِفَ اللَّزْبَةِ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waṣārifal lazbah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removes troubles,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وَبِحُقُوقِ أَوْلِيَائِكَ الْمُسْتَأْثِرِينَ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wabiḥuqūqi awliyā-ikal musta-thirīn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usurped the dues of Your Representatives.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وَاقْصِمْ دَعَائِمَهُمْ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waqṣim da`ā-imahum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demolish their posts,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وَأَهْلِكْ أَشْيَاعَهُمْ وَعَامِلَهُمْ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wa-ahlik ashyā`ahum wa`āmilahum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annihilate their allies and their assistants,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وَعَجِّلْ مَهَالِكَهُمْ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wa`ajjil mahālikahum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hasten their perdition,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وَاسْلُبْهُمْ مَمَالِكَهُمْ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waslubhum mamālikahum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seize their estates,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وَضَيِّقْ عَلَيْهِمْ مَسَالِكَهُمْ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waḍayyiq `alayhim masālikahum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narrow their ways,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وَالْعَنْ مُسَاهِمَهُمْ وَمُشَارِكَهُمْ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wal`an musāhimahum wamushārikahum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their helpers and aides.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وَعَجِّلْ فَرَجَ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wa`ajjil faraja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Allah, (please) hasten the relief of Your Representatives,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وَارْدُدْ عَلَيْهِمْ مَظَالِمَهُمْ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war-dud `alayhim maẓālimahum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restore to them their usurped rights,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وَأَظْهِرْ بِالْحَقِّ قَائِمَهُمْ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wa-aẓhir bil ḥaqqi qā-imahum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their Riser to prevail with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وَكَاشِفَ كُلِّ كُرْبَةٍ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wakāshifa kulli kur-bah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relieves from all distresses!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لِدِينِكَ مُنْتَصِرًا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lidīnika muntaṣirā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him support Your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وَبِأَمْرِكَ فِيْ أَعْدَائِكَ مُؤْتَمِرًا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wabi-amrika fī a`dā-ika mu-tamirā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carry out Your commandments about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احْفُفْهُ بِمَلَائِكَةِ النَّصْرِ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allāhummaḥfufhu bimalā-ikatin naṣr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the angels of victory surround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أَلْقَيْتَ إِلَيْهِ مِنَ الْأَمْرِ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alqayta ilayhi minal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are the commandments that You addressed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لَيْلَةِ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Destiny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مُنْتَقِمًا لَكَ حَتَّى تَرْضَى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muntaqiman laka ḥattā 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will punish Your enemies on behalf of You until You are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وَيَعُودَ دِينُكَ بِهِ وَعَلَى يَدَيْهِ جَدِيدًا غَضًّا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waya`ūda dīnuka bihi wa`alā yadayhi jadīdan ghaḍḍā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religion will recover its freshness and bloom at his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وَيَمْحَضَ الْحَقَّ مَحْضًا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wayamḥaḍal ḥaqqa maḥḍā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will clean the truth with thorough cleaning,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وَيَرْفُضَ الْبَاطِلَ رَفْضًا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wayar-fuḍal bāṭila rafḍā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will reject the wrong with absolute rejection.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عَلَيْهِ وَعَلَى جَمِيْعِ آبَائِهِ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`alayhi wa`alā jamī`i-ābā-ih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him and to all of his forefathers,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فِيْ هٰذَا الْيَوْمِ مِنْ أَيَّامِكَ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fī hādhal yawmi min ayyāmik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on this day, which is one of Your days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صَحْبِهِ وَأُسْرَتِهِ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ṣaḥbihi wa-usratih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us with his companions and group,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وَابْعَثْنَا فِيْ كَرَّتِهِ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wab`athnā fī karratih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resurrect us during his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نَكُونَ فِيْ زَمَانِهِ مِنْ أَعْوَانِهِ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nakūna fī zamānihi min a`wānih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we will live in his age and become of his helpers.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أَدْرِكْ بِنَا قِيَامَهُ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adrik binā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us catch up his advent,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وَأَشْهِدْنَا أَيَّامَهُ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wa-ash-hidnā ayyāmah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witness his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عَلَيْهِ وَارْدُدْ إِلَيْنَا سَلَامَهُ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`alayhi war-dud ilaynā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him, and convey to us his greetings.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وَالسَّلَامُ عَلَيْهِ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`alayhi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أَعْظَمْتَ حَقَّهَا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a`ẓamta ḥaqqahā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standing You have deemed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Dahwul Arz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