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9th Imam Ziarat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عَلَى الْبَابِ الْاَقْصَدِ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أَبِيْ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abī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 Abu-Ja`far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مُحَمَّدِ بْنِ عَلِيٍّ الْجَوَادِ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muḥammadibni `aliyyinal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 the Magnanimous.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the intimate servant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أَنَّكَ أَقَمْتَ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annaka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سَبِيلِ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in the way of Allah as exactly as strife should be,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مُخْلِصًا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served Allah sincerely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فَعِشْتَ سَعِيدًا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fa`ishta sa`īdā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lived happily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الْبَابِ الْاَقْصَدِ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bābil aqṣad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most straight door (to true guidance],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وَمَضَيْتَ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wamaḍayta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passed away as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لَيْتَنِيْ كُنْتُ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laytanī kuntu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I were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فَأَفُوزَ فَوْزًا عَظِيمًا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fa-afūza fawzan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should I achieve a great success.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وَالطَّرِيقِ الْاَرْشَدِ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ṭarīqil ar-shad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upright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وَالْعَالِمِ الْمُؤَيَّدِ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wal`ālimil mu-ayyad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Divinely supported knower,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يُنْبُوعِ الْحِكَمِ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yunbū`il ḥikam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spring of wisdoms,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وَمِصْبَاحِ الظُّلَمِ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wamiṣbāḥiẓ ẓulam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lantern in darkness,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 الْعَرَبِ وَالْعَجَمِ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sayyidil `arabi wal`ajam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Arabs and non-Arabs,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اَلْهَادِيْ إِلَى 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hādī ilar 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to orthodoxy,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اَلْمُوَفَّقِ بِالتَّأْيِيدِ وَالسَّدَادِ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muwaffaqi bitta-yīdi was sadād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granted success by means of support and leading to trueness;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