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F4858"/>
    <a:srgbClr val="7777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100"/>
    <p:restoredTop sz="94694"/>
  </p:normalViewPr>
  <p:slideViewPr>
    <p:cSldViewPr snapToGrid="0" snapToObjects="1">
      <p:cViewPr varScale="1">
        <p:scale>
          <a:sx n="117" d="100"/>
          <a:sy n="117" d="100"/>
        </p:scale>
        <p:origin x="2152" y="1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con2.png">
            <a:extLst>
              <a:ext uri="{FF2B5EF4-FFF2-40B4-BE49-F238E27FC236}">
                <a16:creationId xmlns:a16="http://schemas.microsoft.com/office/drawing/2014/main" id="{8091C019-0291-85D3-62BD-1F15C96FD70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413C8A02-97DC-53A3-F8C2-28CB405C39C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53720" y="2682241"/>
            <a:ext cx="8036560" cy="792479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en-GB" sz="4400" b="1" kern="1200" smtClean="0">
                <a:solidFill>
                  <a:srgbClr val="777764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FFACD1E3-E1AC-72A8-988E-5DD1F4952B6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53720" y="4053841"/>
            <a:ext cx="8036560" cy="579120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en-GB" sz="3600" kern="1200" smtClean="0">
                <a:solidFill>
                  <a:srgbClr val="2F4858"/>
                </a:solidFill>
                <a:latin typeface="Scheherazade"/>
                <a:ea typeface="+mn-ea"/>
                <a:cs typeface="+mn-cs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1DF006D2-CDC2-1FE3-A5AF-F9DF1352F43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53720" y="4998403"/>
            <a:ext cx="8036560" cy="487997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en-GB" sz="2800" kern="1200" smtClean="0">
                <a:solidFill>
                  <a:srgbClr val="3E5E5C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9FCC5F84-FA50-5BB3-8AC4-1CDC51DB098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53720" y="5862320"/>
            <a:ext cx="8036560" cy="335280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en-GB" sz="1600" i="1" kern="1200" dirty="0" smtClean="0">
                <a:solidFill>
                  <a:srgbClr val="898989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s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>
            <a:extLst>
              <a:ext uri="{FF2B5EF4-FFF2-40B4-BE49-F238E27FC236}">
                <a16:creationId xmlns:a16="http://schemas.microsoft.com/office/drawing/2014/main" id="{640A72FA-DFCA-BCC2-0A1C-B921868BE59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4BFDD7EA-B5DE-47C6-2067-EF199212825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26720" y="1239520"/>
            <a:ext cx="8290560" cy="4876800"/>
          </a:xfrm>
          <a:prstGeom prst="rect">
            <a:avLst/>
          </a:prstGeom>
        </p:spPr>
        <p:txBody>
          <a:bodyPr wrap="square" lIns="0" tIns="0" rIns="0" bIns="0"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4400">
                <a:solidFill>
                  <a:srgbClr val="2F4858"/>
                </a:solidFill>
                <a:latin typeface="Scheherazade New" pitchFamily="2" charset="-78"/>
                <a:ea typeface="Scheherazade New" pitchFamily="2" charset="-78"/>
                <a:cs typeface="Scheherazade New" pitchFamily="2" charset="-78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9508EE6F-F37E-7B87-C3F8-368B3F6A92E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26720" y="6116320"/>
            <a:ext cx="8290560" cy="558800"/>
          </a:xfrm>
          <a:prstGeom prst="rect">
            <a:avLst/>
          </a:prstGeom>
          <a:solidFill>
            <a:srgbClr val="777764"/>
          </a:solidFill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en-GB" sz="2000" kern="1200" dirty="0" smtClean="0">
                <a:solidFill>
                  <a:srgbClr val="EBEBDE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73EC3E0F-64FF-6994-1164-96EE29574CF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672580" y="182880"/>
            <a:ext cx="2044700" cy="1446550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buNone/>
              <a:defRPr/>
            </a:lvl1pPr>
            <a:lvl5pPr marL="1828800" indent="0" algn="ctr">
              <a:buNone/>
              <a:defRPr/>
            </a:lvl5pPr>
          </a:lstStyle>
          <a:p>
            <a:pPr algn="ctr">
              <a:spcAft>
                <a:spcPts val="0"/>
              </a:spcAft>
              <a:defRPr sz="4800">
                <a:solidFill>
                  <a:srgbClr val="777764"/>
                </a:solidFill>
                <a:latin typeface="Scheherazade"/>
              </a:defRPr>
            </a:pPr>
            <a:r>
              <a:rPr lang="ar-SA" sz="4000" dirty="0"/>
              <a:t>۩</a:t>
            </a:r>
          </a:p>
          <a:p>
            <a:pPr algn="ctr">
              <a:defRPr sz="2000" b="0">
                <a:solidFill>
                  <a:srgbClr val="2F4858"/>
                </a:solidFill>
              </a:defRPr>
            </a:pPr>
            <a:r>
              <a:rPr lang="en-GB" dirty="0"/>
              <a:t>WAJIB</a:t>
            </a:r>
          </a:p>
          <a:p>
            <a:pPr lvl="4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38841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55" r:id="rId3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t>Surah An-Nazi'at (79)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ٱلنَّازِعَات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t>(Those Who Drag Forth)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t>Translation: Ali Quli Qarai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قُلُوبٌ يَوْمَئِذٍ وَاجِفَةٌ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hearts will be trembling on that day,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An-Nazi'at 79:8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أَبْصَـٰرُهَا خَـٰشِعَةٌ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bearing a humbled look.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An-Nazi'at 79:9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يَقُولُونَ أَءِنَّا لَمَرْدُودُونَ فِى ٱلْحَافِرَةِ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They will say, ‘Are we being returned to our earlier state?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An-Nazi'at 79:10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أَءِذَا كُنَّا عِظَـٰمًا نَّخِرَةً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What, even after we have been decayed bones?!’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An-Nazi'at 79:11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قَالُوا۟ تِلْكَ إِذًا كَرَّةٌ خَاسِرَةٌ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They will say, ‘This is, then, a ruinous return!’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An-Nazi'at 79:12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فَإِنَّمَا هِىَ زَجْرَةٌ وَٰحِدَةٌ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Yet it will be only a single shout,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An-Nazi'at 79:13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فَإِذَا هُم بِٱلسَّاهِرَةِ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and behold, they will be awake.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An-Nazi'at 79:14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هَلْ أَتَىٰكَ حَدِيثُ مُوسَىٰٓ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Did you receive the story of Moses,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An-Nazi'at 79:15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إِذْ نَادَىٰهُ رَبُّهُۥ بِٱلْوَادِ ٱلْمُقَدَّسِ طُوًى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when his Lord called out to him in the holy valley of Tuwa?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An-Nazi'at 79:16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ٱذْهَبْ إِلَىٰ فِرْعَوْنَ إِنَّهُۥ طَغَىٰ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[And said,] ‘Go to Pharaoh, for indeed he has rebelled,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An-Nazi'at 79:17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بِسْمِ ٱللَّهِ ٱلرَّحْمَـٰنِ ٱلرَّحِيمِ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In the Name of Allah, the All-beneficent, the All-merciful.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An-Nazi'at 79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فَقُلْ هَل لَّكَ إِلَىٰٓ أَن تَزَكَّىٰ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and say, ‘‘Would you purify yourself?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An-Nazi'at 79:18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وَأَهْدِيَكَ إِلَىٰ رَبِّكَ فَتَخْشَىٰ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I will guide you to your Lord, that you may fear [Him]?’’ ’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An-Nazi'at 79:19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فَأَرَىٰهُ ٱلْـَٔايَةَ ٱلْكُبْرَىٰ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Then he showed him the greatest sign.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An-Nazi'at 79:20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فَكَذَّبَ وَعَصَىٰ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But he denied, and disobeyed.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An-Nazi'at 79:21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ثُمَّ أَدْبَرَ يَسْعَىٰ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Then he turned back, walking swiftly,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An-Nazi'at 79:22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فَحَشَرَ فَنَادَىٰ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and gathered [the people] and proclaimed,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An-Nazi'at 79:23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فَقَالَ أَنَا۠ رَبُّكُمُ ٱلْأَعْلَىٰ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saying, ‘I am your exalted lord!’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An-Nazi'at 79:24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فَأَخَذَهُ ٱللَّهُ نَكَالَ ٱلْـَٔاخِرَةِ وَٱلْأُولَىٰٓ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So Allah seized him with the punishment of this life and the Hereafter.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An-Nazi'at 79:25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إِنَّ فِى ذَٰلِكَ لَعِبْرَةً لِّمَن يَخْشَىٰٓ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There is indeed a moral in that for someone who fears!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An-Nazi'at 79:26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ءَأَنتُمْ أَشَدُّ خَلْقًا أَمِ ٱلسَّمَآءُ ۚ بَنَىٰهَا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Is your creation more prodigious or that of the heaven He has built?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An-Nazi'at 79:27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وَٱلنَّـٰزِعَـٰتِ غَرْقًا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By those [angels] who wrest [the soul] violently,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An-Nazi'at 79:1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رَفَعَ سَمْكَهَا فَسَوَّىٰهَا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He raised its vault and fashioned it,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An-Nazi'at 79:28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وَأَغْطَشَ لَيْلَهَا وَأَخْرَجَ ضُحَىٰهَا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and darkened its night, and brought forth its forenoon.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An-Nazi'at 79:29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وَٱلْأَرْضَ بَعْدَ ذَٰلِكَ دَحَىٰهَآ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Thereafter He spread out the earth,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An-Nazi'at 79:30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أَخْرَجَ مِنْهَا مَآءَهَا وَمَرْعَىٰهَا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brought forth from it its water and pastures,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An-Nazi'at 79:31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وَٱلْجِبَالَ أَرْسَىٰهَا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setting firm the mountains,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An-Nazi'at 79:32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مَتَـٰعًا لَّكُمْ وَلِأَنْعَـٰمِكُمْ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as a [place of] sustenance for you and your livestock.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An-Nazi'at 79:33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فَإِذَا جَآءَتِ ٱلطَّآمَّةُ ٱلْكُبْرَىٰ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When the Greatest Catastrophe befalls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An-Nazi'at 79:34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يَوْمَ يَتَذَكَّرُ ٱلْإِنسَـٰنُ مَا سَعَىٰ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—the day when man will remember his endeavours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An-Nazi'at 79:35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وَبُرِّزَتِ ٱلْجَحِيمُ لِمَن يَرَىٰ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and hell is brought into view for those who can see—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An-Nazi'at 79:36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فَأَمَّا مَن طَغَىٰ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as for him who has been rebellious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An-Nazi'at 79:37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وَٱلنَّـٰشِطَـٰتِ نَشْطًا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by those who draw [it] out gently,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An-Nazi'at 79:2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وَءَاثَرَ ٱلْحَيَوٰةَ ٱلدُّنْيَا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and preferred the life of this world,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An-Nazi'at 79:38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فَإِنَّ ٱلْجَحِيمَ هِىَ ٱلْمَأْوَىٰ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his refuge will indeed be hell.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An-Nazi'at 79:39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وَأَمَّا مَنْ خَافَ مَقَامَ رَبِّهِۦ وَنَهَى ٱلنَّفْسَ عَنِ ٱلْهَوَىٰ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But as for him who is awed to stand before his Lord and restrains his soul from [following] desires,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An-Nazi'at 79:40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فَإِنَّ ٱلْجَنَّةَ هِىَ ٱلْمَأْوَىٰ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his refuge will indeed be paradise.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An-Nazi'at 79:41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يَسْـَٔلُونَكَ عَنِ ٱلسَّاعَةِ أَيَّانَ مُرْسَىٰهَا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They ask you concerning the Hour, “When will it set in,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An-Nazi'at 79:42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فِيمَ أَنتَ مِن ذِكْرَىٰهَآ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considering your frequent mention of it?”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An-Nazi'at 79:43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إِلَىٰ رَبِّكَ مُنتَهَىٰهَآ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Its outcome is with your Lord.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An-Nazi'at 79:44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إِنَّمَآ أَنتَ مُنذِرُ مَن يَخْشَىٰهَا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You are only a warner for those who are afraid it.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An-Nazi'at 79:45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كَأَنَّهُمْ يَوْمَ يَرَوْنَهَا لَمْ يَلْبَثُوٓا۟ إِلَّا عَشِيَّةً أَوْ ضُحَىٰهَا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The day they see it, it shall be as if they had not stayed [in the world] except for an evening or forenoon.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An-Nazi'at 79:46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وَٱلسَّـٰبِحَـٰتِ سَبْحًا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by those who swim smoothly,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An-Nazi'at 79:3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فَٱلسَّـٰبِقَـٰتِ سَبْقًا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by those who, racing, take the lead,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An-Nazi'at 79:4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فَٱلْمُدَبِّرَٰتِ أَمْرًا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by those who direct the affairs [of creatures]: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An-Nazi'at 79:5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يَوْمَ تَرْجُفُ ٱلرَّاجِفَةُ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the day when the Quaker quakes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An-Nazi'at 79:6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تَتْبَعُهَا ٱلرَّادِفَةُ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and is followed by the Successor,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An-Nazi'at 79:7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Quran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777</Words>
  <Application>Microsoft Macintosh PowerPoint</Application>
  <PresentationFormat>On-screen Show (4:3)</PresentationFormat>
  <Paragraphs>145</Paragraphs>
  <Slides>48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48</vt:i4>
      </vt:variant>
    </vt:vector>
  </HeadingPairs>
  <TitlesOfParts>
    <vt:vector size="52" baseType="lpstr">
      <vt:lpstr>Arial</vt:lpstr>
      <vt:lpstr>Scheherazade</vt:lpstr>
      <vt:lpstr>Scheherazade New</vt:lpstr>
      <vt:lpstr>Quran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CoEJ Assistant Secretary General</cp:lastModifiedBy>
  <cp:revision>16</cp:revision>
  <dcterms:created xsi:type="dcterms:W3CDTF">2013-01-27T09:14:16Z</dcterms:created>
  <dcterms:modified xsi:type="dcterms:W3CDTF">2025-03-05T16:41:54Z</dcterms:modified>
  <cp:category/>
</cp:coreProperties>
</file>