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Munajat 4 -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يَا مَنْ إِذَا سَأَلَهُ عَبْدٌ أَعْطَاهُ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وَمَنِ الَّذِيْ أَنَاخَ بِبَابِكَ مُرْتَجِيًا نَدَاكَ فَمَا أَوْلَيْتَهُ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wamanil ladhī anākha bibābika mur-tajiyan nadāka famā awlaytah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is the one who has dismounted at Your door hoping for magnanimity, and to whom You have not shown it?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أَيَحْسُنُ أَنْ أَرْجِعَ عَنْ بَابِكَ بِالْخَيْبَةِ مَصْرُوفًا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ayaḥsunu an ar-ji`a `an bābika bil khaybati maṣrūfā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Is it good that I come back from Your door, turned away in disappointment,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وَلَسْتُ أَعْرِفُ سِوَاكَ مَوْلًى بِالْاِحْسَانِ مَوْصُوفًا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walastu a`rifu siwāka mawlan bil iḥsāni mawṣūfā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I know of no patron qualified by beneficence but You?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كَيْفَ أَرْجُوْ غَيْرَكَ وَالْخَيْرُ كُلُّهُ بِيَدِكَ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kayfa ar-jū ghayraka walkhayru kulluhu biyadik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should I have hope in other than You, when the good—all of it—is in Your hand?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وَكَيْفَ أُؤَمِّلُ سِوَاكَ وَالْخَلْقُ وَالْاَمْرُ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wakayfa u-ammilu siwāka walkhalqu wal-amru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should I expect from others, when Yours are the creation and the command?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أَأَقْطَعُ رَجَائِيْ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a-aqṭa`u rajā-ī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Should I cut off my hope for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أَوْلَيْتَنِيْ مَا لَمْ أَسْأَلْهُ مِنْ فَضْلِكَ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awlaytanī mā lam as-alhu min faḍlik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You have shown me of Your bounty that for which I have not asked?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تُفْقِرُنِيْ إِلَى مِثْلِي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tufqirunī ilā mithlī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Would You make me have need for my like?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أَعْتَصِمُ بِحَبْلِكَ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a`taṣimu biḥablik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I hold fast to Your cord!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سَعِدَ بِرَحْمَتِهِ الْقَاصِدُونَ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sa`ida biraḥmatihil qāṣidūn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through whose mercy the strivers reach felicity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يَشْقَ بِنَقِمَتِهِ الْمُسْتَغْفِرُونَ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yashqa binaqimatihil mustaghfirūn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through whose vengeance the seekers of forgiveness are not made wretched!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كَيْفَ أَنْسَاكَ وَلَمْ تَزَلْ ذَاكِرِي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kayfa ansāka walam tazal dhākirī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should I forget You, while You never cease remembering me?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وَكَيْفَ أَلْهُوْ عَنْكَ وَأَنْتَ مُرَاقِبِي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wakayfa alhū `anka wa-anta murāqibī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should I be diverted from You while You are my constant watcher?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بِذَيْلِ كَرَمِكَ أَعْلَقْتُ يَدِي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bidhayli karamika a`laqtu yadī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I have fastened my hand to the skirt of Your generosity,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وَلِنَيْلِ عَطَايَاكَ بَسَطْتُ أَمَلِي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walinayli `aṭāyāka basaṭtu 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stretched forth my expectation toward reaching Your gifts,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فَأَخْلِصْنِيْ بِخَالِصَةِ تَوْحِيدِكَ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fa-akhliṣnī bikhāliṣati tawḥīdik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render me pure through the purest profession of Your Unity,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مِنْ صَفْوَةِ عَبِيدِكَ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min ṣafwati `abīdik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appoint me one of Your choice servants!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كُلُّ هَارِبٍ إِلَيْهِ يَلْتَجِئُ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kullu hāribin ilayhi yaltaji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the asylum of every fleer,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وَكُلُّ طَالِبٍ إِيَّاهُ يَرْتَجِي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wakullu ṭālibin iyyāhu yar-tajī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hope of every seeker!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خَيْرَ مَرْجُوٍّ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khayra mar-juww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Best Object of hope!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All-beneficent, the All-merciful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أَكْرَمَ مَدْعُوٍّ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akrama mad`uww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Generous Object of supplication!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لَا يُرَدُّ سَائِلُهُ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lā yuraddu sā-iluh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asker is never rejected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يُخَيَّبُ آمِلُهُ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yukhayyabu-āmiluh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whose expectant is never disappointed!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بَابُهُ مَفْتُوحٌ لِدَاعِيهِ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bābuhu maftūḥun lidā`īh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whose door is open to His suppliants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وَحِجَابُهُ مَرْفُوعٌ لِرَاجِيهِ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waḥijābuhu mar-fū`un lirājīh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whose veil is lifted for those who hope in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بِكَرَمِكَ أَنْ تَمُنَّ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bikaramika an tamunna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ask You by Your generosity to show kindness toward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عَطَائِكَ بِمَا تَقَرُّ بِهِ عَيْنِي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`aṭā-ika bimā taqarru bihi `aynī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Your gifts, with that which will gladden my eye,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رَجَائِكَ بِمَا تَطْمَئِنُّ بِهِ 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rajā-ika bimā taṭma-innu bihi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hope in You, with that which will give serenity to my soul,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وَمِنَ الْيَقِينِ بِمَا تُهَوِّنُ بِهِ عَلَيَّ مُصِيبَاتِ الدُّنْيَا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waminal yaqīni bimā tuhawwinu bihi `alayya muṣībātid dunyā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through certainty with that which will make easy for me the afflictions of this world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وَتَجْلُوْ بِهِ عَن بَصِيرَتِيْ غَشَوَاتِ الْعَمَىٰ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watajlū bihi `an baṣīratī ghashawātil `amā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lift from my insight the veils of blindness!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إِذَا سَأَلَهُ عَبْدٌ أَعْطَاهُ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idhā sa-alahu `abdun a`ṭāh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gives to a servant who asks from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بِرَحْمَتِكَ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biraḥmatika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Your mercy, O Most Merciful of the 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وَإِذَا أَمَّلَ مَا عِنْدَهُ بَلَّغَهُ مُنَاهُ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wa-idhā ammala mā `indahu ballaghahu munāh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takes him to his wish when he expectantly hopes for what is with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وَإِذَا أَقْبَلَ عَلَيْهِ قَرَّبَهُ وَأَدْنَاهُ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wa-idhā aqbala `alayhi qarrabahu wa-adnāh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brings him near and close when he approaches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وَإِذَا جَاهَرَهُ بِالْعِصْيَانِ سَتَرَ عَلَى ذَنْبِهِ وَغَطَّاهُ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wa-idhā jāharahu bil `iṣyāni satara `alā dhanbihi waghaṭṭāh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covers over his sin and cloaks it when he shows it openly,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وَإِذَا تَوَكَّلَ عَلَيْهِ أَحْسَبَهُ وَكَفَاهُ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wa-idhā tawakkala `alayhi aḥsabahu wakafāh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satisfies and suffices him when he has confidence in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مَنِ الَّذِيْ نَزَلَ بِكَ مُلْتَمِسًا قِرَاكَ فَمَا قَرَيْتَهُ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manil ladhī nazala bika multamisan qirāka famā qaraytah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who is the one who has come before You seeking hospitality, and whom You have not received hospitably?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4 -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