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General Dua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سُبْحَانَ الْاِلٰهِ الْجَلِيلِ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الْاِلٰهِ الْجَلِيلِ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ilāhil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All-majestic God.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لَا يَنْبَغِيْ التَّسْبِيحُ إِلَّا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lā yanbaghit tasbīḥu illā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other than Whom none should be glorified.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الْاَعَزِّ الْاَكْرَمِ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subḥānal a`azzil akram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the All-honorable and All-dignified.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 مَنْ لَبِسَ الْعِزَّ وَهُوَ لَهُ اَهْلٌ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 man labisal `izza wahuwa lahu ahl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Him Who has dressed Himself with grandeur that fits none but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General Dua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