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when rinsing the nose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لَا تُحَرِّمْ عَلَيَّ رِيْحَ الْجَنَّةِ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لَا تُحَرِّمْ عَلَيَّ رِيْحَ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tuḥarrim `alayya rīḥal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Do not deprive me of the fragrance of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rinsing the nose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وَاجْعَلْنِىْ مِمَّنْ يَشَمُّ رِيْحَهَا وَرَوْحَهَا وَطِيْبَهَا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mimman yashammu rīḥahā warawḥahā waṭībahā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of those who smell its fragrance and perfume.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when rinsing the nose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