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7th and 9th Imam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عَلَيْكَ يَا وَلِيَّ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فَاشْفَعْ لِيْ عِنْدَ رَبِّكَ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fashfa` lī `inda rabbika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intercede for me with your Lord, O my master.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7th and 9th Imam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وَلِيَّ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most intimate servant.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7th and 9th Imam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حُجَّةَ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argument.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7th and 9th Imam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نُوْرَ اللَّهِ فِيْ ظُلُمَاتِ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nūrallāhi fī ẓulumātil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light in the darkness of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7th and 9th Imam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مَنْ بَدَا لِلَّهِ فِيْ شَانِهِ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man badā lillāhi fī shānih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he whom Allah has re-decided about his affair.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7th and 9th Imam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اَتَيْتُكَ زَائِرًا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ataytuka zā-irā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you, visiting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7th and 9th Imam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عَارِفًا بِحَقِّكَ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`ārifan biḥaqqik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recognizing your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7th and 9th Imam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مُعَادِيًا لِأَعْدَائِكَ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mu`ādiyan li-a`dā-ik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showing enmity toward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7th and 9th Imam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مُوَالِيًا لِأَوْلِيَائِكَ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muwāliyan li-awliyā-ik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declaring loyalty to your loyalists.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7th and 9th Imam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