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Al-Buruj (85)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ٱلْبُرُوج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Mansions of the Stars)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نَقَمُوا۟ مِنْهُمْ إِلَّآ أَن يُؤْمِنُوا۟ بِٱللَّهِ ٱلْعَزِيزِ ٱلْحَمِيدِ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were vindictive towards them only because they had faith in Allah, the All-mighty and the All-laudable,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لَهُۥ مُلْكُ ٱلسَّمَـٰوَٰتِ وَٱلْأَرْضِ ۚ وَٱللَّهُ عَلَىٰ كُلِّ شَىْءٍ شَهِيدٌ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to whom belongs the kingdom of the heavens and the earth, and Allah is witness to all things.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ٱلَّذِينَ فَتَنُوا۟ ٱلْمُؤْمِنِينَ وَٱلْمُؤْمِنَـٰتِ ثُمَّ لَمْ يَتُوبُوا۟ فَلَهُمْ عَذَابُ جَهَنَّمَ وَلَهُمْ عَذَابُ ٱلْحَرِيقِ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those who persecute the faithful, men and women, and do not repent thereafter, there is the punishment of hell for them and the punishment of burning.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ٱلَّذِينَ ءَامَنُوا۟ وَعَمِلُوا۟ ٱلصَّـٰلِحَـٰتِ لَهُمْ جَنَّـٰتٌ تَجْرِى مِن تَحْتِهَا ٱلْأَنْهَـٰرُ ۚ ذَٰلِكَ ٱلْفَوْزُ ٱلْكَبِيرُ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those who have faith and do righteous deeds—for them will be gardens with streams running in them. That is the supreme success.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بَطْشَ رَبِّكَ لَشَدِيدٌ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your Lord’s striking is severe.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إِنَّهُۥ هُوَ يُبْدِئُ وَيُعِيدُ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indeed He who originates and brings back,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وَهُوَ ٱلْغَفُورُ ٱلْوَدُودُ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He is the All-forgiving, the All-affectionate,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ذُو ٱلْعَرْشِ ٱلْمَجِيدُ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Lord of the Throne, the All-glorious,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فَعَّالٌ لِّمَا يُرِيدُ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doer of what He desires.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هَلْ أَتَىٰكَ حَدِيثُ ٱلْجُنُودِ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you receive the story of the hosts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فِرْعَوْنَ وَثَمُودَ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of Pharaoh and Thamud?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بَلِ ٱلَّذِينَ كَفَرُوا۟ فِى تَكْذِيبٍ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faithless dwell in denial,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وَٱللَّهُ مِن وَرَآئِهِم مُّحِيطٌۢ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Allah besieges them from all around.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بَلْ هُوَ قُرْءَانٌ مَّجِيدٌ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it is a glorious Quran,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لَوْحٍ مَّحْفُوظٍۭ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a preserved tablet.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وَٱلسَّمَآءِ ذَاتِ ٱلْبُرُوجِ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heaven with its Houses,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وَٱلْيَوْمِ ٱلْمَوْعُودِ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Promised Day,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وَشَاهِدٍ وَمَشْهُودٍ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Witness and the Witnessed: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قُتِلَ أَصْحَـٰبُ ٱلْأُخْدُودِ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perish the People of the Ditch!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ٱلنَّارِ ذَاتِ ٱلْوَقُودِ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fire abounding in fuel,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إِذْ هُمْ عَلَيْهَا قُعُودٌ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above which they sat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وَهُمْ عَلَىٰ مَا يَفْعَلُونَ بِٱلْمُؤْمِنِينَ شُهُودٌ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they were themselves witnesses to what they did to the faithful.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Al-Buruj 85:7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417</Words>
  <Application>Microsoft Macintosh PowerPoint</Application>
  <PresentationFormat>On-screen Show (4:3)</PresentationFormat>
  <Paragraphs>73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2025-03-05T16:43:38Z</dcterms:modified>
  <cp:category/>
</cp:coreProperties>
</file>