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Isteghfar - 70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أَسْتَغْفِرُ اللّٰهَ رَبِّيْ وَأَتُوبُ اِلَيْهِ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رَبِّيْ وَأَتُوبُ اِلَيْهِ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 rabbī wa-atūbu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the forgiveness of Allah, my Lord, and I repent before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Isteghfar - 70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