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858"/>
    <a:srgbClr val="777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1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2.png">
            <a:extLst>
              <a:ext uri="{FF2B5EF4-FFF2-40B4-BE49-F238E27FC236}">
                <a16:creationId xmlns:a16="http://schemas.microsoft.com/office/drawing/2014/main" id="{8091C019-0291-85D3-62BD-1F15C96FD7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57600" y="457200"/>
            <a:ext cx="1828800" cy="182922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3C8A02-97DC-53A3-F8C2-28CB405C39C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3720" y="2682241"/>
            <a:ext cx="8036560" cy="792479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4400" b="1" kern="1200" smtClean="0">
                <a:solidFill>
                  <a:srgbClr val="77776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FACD1E3-E1AC-72A8-988E-5DD1F4952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3720" y="4053841"/>
            <a:ext cx="8036560" cy="57912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3600" kern="1200" smtClean="0">
                <a:solidFill>
                  <a:srgbClr val="2F4858"/>
                </a:solidFill>
                <a:latin typeface="Scheherazade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1DF006D2-CDC2-1FE3-A5AF-F9DF1352F43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3720" y="4998403"/>
            <a:ext cx="8036560" cy="487997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800" kern="1200" smtClean="0">
                <a:solidFill>
                  <a:srgbClr val="3E5E5C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FCC5F84-FA50-5BB3-8AC4-1CDC51DB09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720" y="5862320"/>
            <a:ext cx="8036560" cy="33528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1600" i="1" kern="1200" dirty="0" smtClean="0">
                <a:solidFill>
                  <a:srgbClr val="898989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2.png">
            <a:extLst>
              <a:ext uri="{FF2B5EF4-FFF2-40B4-BE49-F238E27FC236}">
                <a16:creationId xmlns:a16="http://schemas.microsoft.com/office/drawing/2014/main" id="{640A72FA-DFCA-BCC2-0A1C-B921868BE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00500" y="182880"/>
            <a:ext cx="1143000" cy="1143268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BFDD7EA-B5DE-47C6-2067-EF19921282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26720" y="1239520"/>
            <a:ext cx="8290560" cy="4876800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4400">
                <a:solidFill>
                  <a:srgbClr val="2F4858"/>
                </a:solidFill>
                <a:latin typeface="Scheherazade New" pitchFamily="2" charset="-78"/>
                <a:ea typeface="Scheherazade New" pitchFamily="2" charset="-78"/>
                <a:cs typeface="Scheherazade New" pitchFamily="2" charset="-78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508EE6F-F37E-7B87-C3F8-368B3F6A92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6720" y="6116320"/>
            <a:ext cx="8290560" cy="558800"/>
          </a:xfrm>
          <a:prstGeom prst="rect">
            <a:avLst/>
          </a:prstGeom>
          <a:solidFill>
            <a:srgbClr val="777764"/>
          </a:solidFill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lang="en-GB" sz="2000" kern="1200" dirty="0" smtClean="0">
                <a:solidFill>
                  <a:srgbClr val="EBEBDE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EC3E0F-64FF-6994-1164-96EE29574C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72580" y="182880"/>
            <a:ext cx="2044700" cy="144655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/>
            </a:lvl1pPr>
            <a:lvl5pPr marL="1828800" indent="0" algn="ctr">
              <a:buNone/>
              <a:defRPr/>
            </a:lvl5pPr>
          </a:lstStyle>
          <a:p>
            <a:pPr algn="ctr">
              <a:spcAft>
                <a:spcPts val="0"/>
              </a:spcAft>
              <a:defRPr sz="4800">
                <a:solidFill>
                  <a:srgbClr val="777764"/>
                </a:solidFill>
                <a:latin typeface="Scheherazade"/>
              </a:defRPr>
            </a:pPr>
            <a:r>
              <a:rPr lang="ar-SA" sz="4000" dirty="0"/>
              <a:t>۩</a:t>
            </a:r>
          </a:p>
          <a:p>
            <a:pPr algn="ctr">
              <a:defRPr sz="2000" b="0">
                <a:solidFill>
                  <a:srgbClr val="2F4858"/>
                </a:solidFill>
              </a:defRPr>
            </a:pPr>
            <a:r>
              <a:rPr lang="en-GB" dirty="0"/>
              <a:t>WAJIB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84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5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t>Surah Al-Adiyat (100)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ٱلْعَادِيَات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t>(The Courser)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t>Translation: Ali Quli Qarai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وَإِنَّهُۥ لِحُبِّ ٱلْخَيْرِ لَشَدِيدٌ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he is an avid lover of wealth.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100:8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أَفَلَا يَعْلَمُ إِذَا بُعْثِرَ مَا فِى ٱلْقُبُورِ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Does he not know, when what is [buried] in the graves is turned over,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100:9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وَحُصِّلَ مَا فِى ٱلصُّدُورِ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what is [concealed] in the breasts is divulged,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100:10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رَبَّهُم بِهِمْ يَوْمَئِذٍ لَّخَبِيرٌۢ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on that day their Lord will be well informed about them [and their deeds]?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100:11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بِسْمِ ٱللَّهِ ٱلرَّحْمَـٰنِ ٱلرَّحِيمِ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 the Name of Allah, the All-beneficent, the All-merciful.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وَٱلْعَـٰدِيَـٰتِ ضَبْحًا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snorting chargers,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100:1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فَٱلْمُورِيَـٰتِ قَدْحًا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strikers of sparks [with their hoofs],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100:2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فَٱلْمُغِيرَٰتِ صُبْحًا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by the raiders at dawn,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100:3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فَأَثَرْنَ بِهِۦ نَقْعًا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raising therein a trail of dust,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100:4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فَوَسَطْنَ بِهِۦ جَمْعًا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cleaving therein a host!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100:5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إِنَّ ٱلْإِنسَـٰنَ لِرَبِّهِۦ لَكَنُودٌ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Indeed man is ungrateful to his Lord,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100:6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  <a:defRPr sz="4200">
                <a:solidFill>
                  <a:srgbClr val="2F4858"/>
                </a:solidFill>
                <a:latin typeface="Scheherazade"/>
              </a:defRPr>
            </a:pPr>
            <a:r>
              <a:t>وَإِنَّهُۥ عَلَىٰ ذَٰلِكَ لَشَهِيدٌ</a:t>
            </a:r>
          </a:p>
          <a:p>
            <a:pPr>
              <a:lnSpc>
                <a:spcPct val="100000"/>
              </a:lnSpc>
              <a:defRPr sz="2400">
                <a:solidFill>
                  <a:srgbClr val="3E5E5C"/>
                </a:solidFill>
                <a:latin typeface="Calibri"/>
              </a:defRPr>
            </a:pPr>
            <a:r>
              <a:t>and indeed he is [himself] witness to that!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t>Al-Adiyat 100:7</a:t>
            </a:r>
          </a:p>
        </p:txBody>
      </p:sp>
      <p:sp>
        <p:nvSpPr>
          <p:cNvPr id="4" name="Text Placeholder 3" hidden="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ran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204</Words>
  <Application>Microsoft Macintosh PowerPoint</Application>
  <PresentationFormat>On-screen Show 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Scheherazade</vt:lpstr>
      <vt:lpstr>Scheherazade New</vt:lpstr>
      <vt:lpstr>Quran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CoEJ Assistant Secretary General</cp:lastModifiedBy>
  <cp:revision>16</cp:revision>
  <dcterms:created xsi:type="dcterms:W3CDTF">2013-01-27T09:14:16Z</dcterms:created>
  <dcterms:modified xsi:type="dcterms:W3CDTF">2025-03-05T16:48:00Z</dcterms:modified>
  <cp:category/>
</cp:coreProperties>
</file>