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Forgiveness for yourself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اَسْتَغْفِرُ اللَّهَ الَّذِيْ لَا اِلٰهَ اِلَّا هُوَ الْحَيُّ الْقَيُّوْمُ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اَسْتَغْفِرُ اللَّهَ الَّذِيْ لَا اِلٰهَ اِلَّا هُوَ الْحَيُّ الْقَيُّوْمُ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lā ilāha illā huwal ḥayyul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forgiveness of Allah, He who there is no god but He, the Ever living, the subsisting,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yourself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لِجَمِيْعِ ظُلْمِيْ وَ جُرْمِيْ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lijamī`i ẓulmī wa jur-mī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all my oppressions and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yourself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اِسْرَافِيْ عَلَى نَفْسِيْ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isrāfī `alā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excesses on my soul,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yourself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اَتُوْبُ اِلَيْهِ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turn (repentant)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Forgiveness for yourself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