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Eid Night Dua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ذَا الْمَنِّ وَالطَّوْلِ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أَتُوبُ</a:t>
            </a:r>
            <a:r>
              <a:rPr dirty="0"/>
              <a:t> </a:t>
            </a:r>
            <a:r>
              <a:rPr dirty="0" err="1"/>
              <a:t>إِلَى</a:t>
            </a:r>
            <a:r>
              <a:rPr dirty="0"/>
              <a:t> </a:t>
            </a:r>
            <a:r>
              <a:rPr dirty="0" err="1"/>
              <a:t>اللَّهِ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atūbu</a:t>
            </a:r>
            <a:r>
              <a:rPr dirty="0"/>
              <a:t> </a:t>
            </a:r>
            <a:r>
              <a:rPr dirty="0" err="1"/>
              <a:t>ilallāh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I turn repentant unto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A212D0-3897-5FD0-97CB-A4FA20900A70}"/>
              </a:ext>
            </a:extLst>
          </p:cNvPr>
          <p:cNvSpPr txBox="1"/>
          <p:nvPr/>
        </p:nvSpPr>
        <p:spPr>
          <a:xfrm>
            <a:off x="2438400" y="134601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Then prostrate and say 100 times in Sajdah: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invoke Allah to fulfill your legitimate desires.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الْمَنِّ وَالطَّوْلِ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manni waṭ ṭawl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favor and bounty!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الْجُودِ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jūd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magnanimity!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مُصْطَفِيَ مُحَمَّدٍ وَنَاصِرَهُ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muṣṭafiya muḥammadin wanāṣirah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chosen Muhammad and granted him victory!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كُلَّ ذَنْبٍ اَحْصَيْتَهُ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kulla dhanbin aḥṣaytah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 all the sins that You have known (from me)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عِنْدَكَ فِيْ كِتَابٍ مُبِينٍ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`indaka fī kitābin mubīn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are written with you in a manifest record.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Dua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241</Words>
  <Application>Microsoft Macintosh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2</cp:revision>
  <dcterms:created xsi:type="dcterms:W3CDTF">2013-01-27T09:14:16Z</dcterms:created>
  <dcterms:modified xsi:type="dcterms:W3CDTF">2025-03-01T14:45:47Z</dcterms:modified>
  <cp:category/>
</cp:coreProperties>
</file>