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Jamia Sagheera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عَلٰى أَوْلِيَاءِ اللَّهِ وَأَصْفِيَائِهِ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عَلَى الْمُخْلِصِينَ فِيْ طَاعَةِ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mukhliṣīna fī ṭā`atillāh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those obeying Allah sincerely!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عَلَى الْأَدِلَّاءِ عَلَى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adillā-i `alallāh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those guiding to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عَلَى الَّذِيْنَ مَنْ وَالَاهُمْ فَقَدْ وَالَى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ladhīna man wālāhum faqad wālallāh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those the loyalty to whom is loyalty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عَادَاهُمْ فَقَدْ عَادَى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`ādāhum faqad `ādallāh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hostility towards whom is hostility towards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عَرَفَهُمْ فَقَدْ عَرَفَ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`arafahum faqad `arafallāh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recognition of whom is recognition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جَهِلَهُمْ فَقَدْ جَهِلَ اللّٰهَ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jahilahum faqad jahilallāh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ignorance of whom is ignorance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وَمَنِ اعْتَصَمَ بِهِمْ فَقَدِ اعْتَصَمَ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wamani`taṣama bihim faqadi`taṣama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sticking to whom is sticking to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وَمَنْ تَخَلَّىٰ مِنْهُمْ فَقَدْ تَخَلَّىٰ مِنَ اللَّهِ عَزَّوَجَلَّ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 takhallā minhum faqad takhallā minallāhi `azzawajall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abandonment of whom is abandonment of Allah the Almighty and All-majestic.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وَأُشْهِدُ اللّٰهَ أَنِّيْ سِلْمٌ لِمَنْ سَالَمْتُمْ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wa-ush-hidullāha annī silmun liman sālamtum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call Allah to witness that I am at peace with those with whom you are at peace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وَحَرْبٌ لِمَنْ حَارَبْتُمْ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waḥar-bun liman ḥārabtum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 war with those with whom you are at war.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أَوْلِيَاءِ اللَّهِ وَأَصْفِيَائِهِ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awliyā-illāhi wa-aṣfiyā-ih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Allah's friends and well-chosen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مُؤْمِنٌ بِسِرِّكُمْ وَعَلانِيَتِكُمْ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mu-minun bisirrikum wa`alāniyatikum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believe in your secret and open affairs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مُفَوِّضٌ فِيْ ذٰلِكَ كُلِّهِ إِلَيْكُمْ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mufawwiḍun fī dhālika kullihi ilaykum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relegating all that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عَدُوَّ 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`aduwwa-āli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enemy of Muhammad's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الْجِنِّ وَالْإِنْسِ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jinni wal-ins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including the jinn and mankind,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وَأَبْرَأُ إِلَى اللَّهِ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wa-abra-u ilallāhi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disavow them in the presence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عَلٰى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Muhammad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أُمَنَاءِ اللَّهِ وَأَحِبَّائِهِ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umanā-illāhi wa-aḥibbā-ih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Allah's trustees and beloved ones!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أَنْصَارِ اللَّهِ وَخُلَفَائِهِ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anṣārillāhi wakhulafā-ih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Allah's supporters and representatives!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مَحَالِّ مَعْرِفَةِ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maḥālli ma`rifatillāh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centers of the recognition of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مَسَاكِنِ ذِكْرِ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masākini dhikrillāh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places of mentioning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عَلٰى مُظْهِرِيْ أَمْرِ اللَّهِ وَنَهْيِهِ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muẓhirī amrillāhi wanahyih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demonstrators of Allah's orders and prohibitions!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عَلَى الدُّعَاةِ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`alad du`āti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callers to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عَلَى الْمُسْتَقِرِّينَ فِيْ مَرْضَاةِ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mustaqirrīna fī mar-ḍātillāh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those settling down at Allah's pleasure!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Jamia Sagheera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