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58 -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وَ آدَمُ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الْمُوَسَّلُ بَيْنَ الْخَلْقِ وَ بَيْنَ مَعْرِفَتِكَ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muwassalu baynal khalqi wa bayna ma`rifatik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giver of the creatures access to knowledge of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الَّذِيْ لَقَّنْتَهُ مَا رَضَيْتَ بِهِ عَنْهُ بِمَنِّكَ عَلَيْهِ وَ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ladhī laqqantahu mā raḍayta bihi `anhu bimannika `alayhi wa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concerning whom Thou hast conveyed Thy good pleasure through Thy kindness and Thy mercy toward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الْمُنِيْبُ الَّذِيْ لَمْ يُصِرَّ عَلٰى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munībul ladhī lam yuṣirra `alā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who turned back and did not persist in disobeying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سَابِقُ الْمُتَذَلِّلِيْنَ بِحَلْقِ رَأْسِهِ فِيْ حَرَمِكَ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sābiqul mutadhallilīna biḥalqi ra-sihi fī ḥaramik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forerunner among the self-abasers, who shaved his head in Thy sacred precinct,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الْمُتَوَسِّلُ بَعْدَ الْمَعْصِيَةِ بِالطَّاعَةِ اِلٰى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mutawassilu ba`dal ma`ṣiyati biṭṭā`ati ilā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among the seekers of access to Thy pardon, through obedience after disobedience,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أَبُوْ الْاَنْبِيَاءِ الَّذِيْنَ اُوْذُوْا فِيْ جَنْبِكَ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abul anbiyā-il ladhīna ūdhū fī janbik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father of the prophets, who were made to suffer for Thy sake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اَكْثَرُ سُكَّانِ الْاَرْضِ سَعْيًا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aktharu sukkānil ar-ḍi sa`yan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strove more than all the earth’s inhabitants in obeying Thee -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عَلَيْهِ اَنْتَ يَا رَحْمٰنُ وَ مَلَائِكَتُكَ وَ سُكَّانُ سَمٰوَاتِكَ وَ أَرْضِكَ كَمَا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`alayhi anta yā raḥmānu wa malā-ikatuka wa sukkānu samāwātika wa ar-ḍika kamā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him, Thou - O All-merciful - Thy angels and the inhabitants of Thy heavens and Thy earth, just as he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عَظَّمَ حُرُمَاتِكَ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`aẓẓama ḥurumātik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magnified Thy inviolable commands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دِلَّنَا عَلٰى سَبِيْلِ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dillanā `alā sabīli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guided us upon the path of Thy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 آدَمُ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 ādam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for Adam,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بَدِيْعُ فِطْرَتِكَ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badī`u fiṭratik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marvel of Thy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أَوَّلُ مُعْتَرِفٍ مِّنَ الطِّيْنِ بِرُبُوْبِيَّتِكَ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awwalu mu`tarifim minaṭ ṭīni birubūbiyyatik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first made of clay to confess Thy Lordship,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وَبَدْوُ حُجَّتِكَ عَلٰى عِبَادِكَ وَبَرِيَّتِكَ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wabadwu ḥujjatika `alā `ibādika wabariyyatik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beginning of Thy argument against Thy servants and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وَالدَّلِيْلُ عَلَى الْاِسْتِجَارَةِ بِعَفْوِكَ مِنْ عُقُوْبَتِكَ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dalīlu `alal istijārati bi`afwika min `uqūbatik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to seeking sanctuary in Thy pardon from Thy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النَّاهِجُ سُبُلَ تَوْبَتِكَ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nāhiju subula tawbatik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opener of the paths of repentance toward Thee,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58 -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