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زَيِّنِيْ فِيْهِ بِالسِّتْرِ وَالْعَفَافِ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زَيِّنِيْ فِيْهِ بِالسِّتْرِ وَالْعَفَافِ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zayyinī fīhi bissitri wal`afāf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adorn me with covering and chastity,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وَاسْتُرْنِيْ فِيْهِ بِلِبَاسِ الْقُنُوعِ وَالْكَفَافِ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wastur-nī fīhi bilibāsil qunū`i walkafāf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cover me on it with the dress of satisfaction and contentment,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وَاحْمِلْنِيْ فِيْهِ عَلَى الْعَدْلِ وَالْاِنْصَافِ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waḥmilnī fīhi `alal `adli wal-inṣāf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encourage me on this day to be just and impartial,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آمِنِّيْ فِيْهِ مِنْ كُلِّ مَا أَخَافُ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āminnī fīhi min kulli mā akhāf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secure me against whatever I fear;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بِعِصْمَتِكَ يَا عِصْمَةَ الْخَائِفِينَ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bi`iṣmatika yā `iṣmatal khā-ifīn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protection; O the Shelter of the fearful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