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وَحَمَلَةُ عَرْشِكَ الَّذِيْنَ لَا يَفْتُرُونَ مِنْ تَسْبِيحِكَ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مِنْكَ الْإِذْنَ وَحُلُوْلَ الَامْرِ، فَيُنَبِّهُ بِالنَّفْخَةِ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minkal idhna waḥulūlal amr, fayunabbihu binnafkhah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permission and the descent of the Command, that he may arouse through the Blast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صَرْعَى رَهَائِنِ الْقُبُورِ وَمِيْكَائِيْلُ ذُوْ الْجَاهِ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ṣar-`ā rahā-inil qubūri wamīkā-īlu dhul jāhi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hostages thrown down in the graves; Michael, possessor of standing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وَالْمَكَانِ الرَّفِيعِ مِنْ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walmakānir rafī`i min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raised up place in Your obedience;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وَجِبْريلُ الَامِيْنُ عَلَى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wajibrilul āmīnu `alā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Gabriel, entrusted with Your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اَلْمُطَاعُ فِيْ أَهْلِ سَمَاوَاتِكَ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muṭā`u fī ahli samāwātik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obeyed by the inhabitants of Your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اَلْمَكِينُ لَدَيْكَ، الْمُقَرَّبُ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makīnu ladayk,al muqarrabu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distinguished in Your Presence, brought nigh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وَالرُّوْحُ الَّذِيْ هُوَ عَلَى مَلَائِكَةِ الْحُجُبِ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rūḥul ladhī huwa `alā malā-ikatil ḥujub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spirit who is over the angels of the veils;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وَالرُّوْحُ الَّذِيْ هُوَ مِنْ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rūḥul ladhī huwa min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spirit who is of Your command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عَلَيْهِمْ وَعَلَى الْمَلَائِكَةِ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`alayhim wa`alal malā-ikah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God! bless them and the angels below them: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مِنْ دُونِهِمْ مِنْ سُكَّانِ سَمَاوَاتِكَ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min dūnihim min sukkāni samāwātik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residents in Your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الْأَمَانَةِ عَلَى رِسَالَاتِكَ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wa-ahlil amānati `alā risālātik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entrusted with Your messages,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لَا تَدْخُلُهُمْ سَأْمَةٌ مِنْ دُؤُوْب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lā tadkhuluhum sa-matun min du-ūb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become not wearied by perseverance,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أَعْيَاءٌ مِنْ لُغُوب وَلَا فُتُورٌ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a`yā-un min lughūb walā futūr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exhausted and flagged by toil,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تَشْغَلُهُمْ عَنْ تَسْبِيحِكَ الشَّهَوَاتُ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tashghaluhum `an tasbīḥikash shahawāt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passions distract not from glorifying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يَقْطَعُهُمْ عَنْ تَعْظِيمِكَ سَهْوُ الْغَفَلاَتِ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yaqṭa`uhum `an ta`ẓīmika sahwul ghafalāt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magnification of You is never cut off by the inattention of heedless moments;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اَلْخُشَّعُ الَابْصَارِ فَلَا يَرُومُوْنَ النَّظَرَ إلَيْكَ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khushha`ul abṣāri falā yarūmūnan naẓara 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eyes lowered, they do not attempt to look at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اَلنَّوَاكِسُ الَاذْقَانِ الَّذِيْنَ قَدْ طَالَتْ رَغْبَتُهُمْ فِيمَا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nawākisul adhqānil ladhīna qad ṭālat raghbatuhum fīmā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chins bowed, they have long desired what is with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اَلْمُسْتَهْتِرُونَ بِذِكْرِ آلاَئِكَ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mustahtirūna bidhikri-ālā-ik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unrestrained in mentioning Your boons,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وَالْمُتَوَاضِعُونَ دُوْنَ عَظَمَتِكَ وَجَلاَلِ كِبْرِيَائِكَ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walmutawāḍi`ūna dūna `aẓamatika wajalāli kibriyā-ik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remain humble before Your mightiness and the majesty of Your magnificence;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يَقُولُونَ إِذَا نَظَرُوْا إِلَى جَهَنَّمَ تَزْفِرُ عَلَى أَهْلِ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yaqūlūna idhā naẓarū ilā jahannama tazfiru `alā ahli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say when they look upon Gehenna roaring over the people who disobeyed You: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مَا عَبَدْنَاكَ حَقَّ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mā `abadnāka ḥaqqa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'Glory be to You, we have not worshipped You with the worship You deservest!'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عَلَيْهِمْ وَعَلَى الرَّوْحَانِيِّينَ مِنْ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`alayhim wa`alar rawḥāniyyīna min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them, and Your angels who are the Reposeful,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الزُّلْفَةِ عِنْدَكَ، وَحُمَّالِ الْغَيْبِ إِلَى 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wa-ahliz zulfati `indak, waḥummālil ghaybi ilā 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of proximity to You, those who carry the unseen to Your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وَالْمُؤْتَمَنِيْنَ عَلَى وَحْيِكَ وَقَبَائِلِ الْمَلَائِكَةِ الَّذِيْنَ اخْتَصَصْتَهُمْ لِنَفْسِكَ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walmu-tamanīna `alā waḥyika waqabā-ilil malā-ikatil ladhīnakhtaṣaṣtahum linafsik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entrusted with Your revelation, the tribes of angels whom You hast singled out for Yourself,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وَأَغْنَيْتَهُمْ عَنِ الطَّعَامِ وَالشَّرَابِ بِتَقْدِيسِكَ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wa-aghnaytahum `aniṭ ṭa`āmi wash sharābi bitaqdīsik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freed from need for food and drink by their calling You holy,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وَأَسْكَنْتَهُمْ بُطُونَ أَطْبَاقِ سَمَاوَاتِكَ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wa-askantahum buṭūna aṭbāqi samāwātik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to dwell inside Your heavens' layers,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عَلَى أَرْجَائِهَا إِذَا نَزَلَ الَامْرُ بِتَمَامِ وَعْدِكَ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`alā ar-jā-ihā idhā nazalal amru bitamāmi wa`dik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will stand upon the heavens' borders when the Command descends to complete Your promise,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وَخُزَّانِ الْمَطَرِ وَزَوَاجِرِ السَّحَابِ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wakhuzzānil maṭari wazawājiris saḥāb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keepers of the rain, the drivers of the clouds,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 بِصَوْتِ زَجْرِهِ يُسْمَعُ زَجَلُ الرُّعُودِ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 biṣawti zajrihi yusma`u zajalur ru`ūd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him at whose driving's sound is heard the rolling of thunder,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سَبَحَتْ بِهِ حَفِيفَةُ السَّحَابِ الْتَمَعَتْ صَوَاعِقُ الْبُرُوقِ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sabaḥat bihi ḥafīfatus saḥābil tama`at ṣawā`iqul burūq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the reverberating clouds swim before his driving, bolts of lightning flash;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وَحَمَلَةُ عَرْشِكَ الَّذِيْنَ لَا يَفْتُرُونَ مِنْ تَسْبِيحِكَ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waḥamalatu `ar-shikal ladhīna lā yafturūna min tasbīḥik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as for the Bearers of Your Throne, who never flag in glorifying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وَمُشَيِّعِيْ الثَّلْجِ وَالْبَرَدِ وَالْهَابِطِينَ مَعَ قَطْرِ الْمَطَرِ إِذَا نَزَلَ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wamushayyi`ith thalji walbaradi walhābiṭīna ma`a qaṭril maṭari idhā nazal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escorts of snow and hail, the descenders with the drops of rain when they fall,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وَالْقُوَّامِ عَلَى خَزَائِنِ الرِّيَاحِ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walquwwāmi `alā khazā-inir riyāḥ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watchers over the treasuries of the winds,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وَالْمُوَكَّلِينَ بِالْجِبَالِ فَلَا تَزُولُ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walmuwakkalīna bil jibāli falā tazūl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charged with the mountains lest they disappear,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عَرَّفْتَهُمْ مَثَاقِيلَ الْمِيَاهِ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`arraftahum mathāqīlal miyāh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You hast taught the weights of the waters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وَكَيْلَ مَا تَحْوِيهِ لَوَاعِجُ الَامْطَارِ وَعَوَالِجُهَا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wakayla mā taḥwīhi lawā`ijul amṭāri wa`awālijuhā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measures contained by torrents and masses of rain;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وَرُسُلِكَ مِنَ الْمَلَائِكَةِ إِلَى أَهْلِ الَارْضِ بِمَكْرُوهِ مَا يَنْزِلُ مِنَ الْبَلاءِ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warusulika minal malā-ikati ilā ahlil ar-ḍi bimakrūhi mā yanzilu minal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angels who are Your messengers to the people of the earth with the disliked affliction that comes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وَمَحْبُوبِ الرَّخَاءِ، وَالسَّفَرَةِ الْكِرَامِ الْبَرَرَةِ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wamaḥbūbir rakhā-i, was safaratil kirāmil bararah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beloved ease; the devoted, noble scribes,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وَالْحَفَظَةِ الْكِرَامِ الْكَاتِبِينَ، وَمَلَكِ الْمَوْتِ وَأَعْوَانِهِ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walḥafaẓatil kirāmil kātibīn, wamalakil mawti wa-a`wānih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watchers, noble writers, the angel of death and his helpers,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وَمُنْكَر وَنَكِير، وَرُومَانَ فَتَّانِ الْقُبُورِ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wamunkar wanakīr, warūmāna fattānil qubūr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Munkar and Nakir, Rumaan, the tester in the graves,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وَالطَّائِفِينَ بِالْبَيْتِ الْمَعْمُورِ، وَمَالِك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 ṭā-ifīna bil baytil ma`mūr, wamālik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circlers of the Inhabited House, Malik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يَسْـأَمُـونَ مِنْ تَقْـدِيْسِكَ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yas-amūna min taqdīsik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 become weary of calling You holy,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وَالْخَزَنَةِ، وَرِضْوَانَ، وَسَدَنَةِ الْجِنَانِ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walkhazanah, wariḍwān, wasadanatil jinān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guardians, Ridwan and the gatekeepers of the gardens,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لَا يَعْصُونَ اللَّهَ مَا أَمَرَهُمْ وَيَفْعَلُونَ مَا يُؤْمَرُونَ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lā ya`ṣūnallāha mā amarahum wayaf`alūna mā yu-marūn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"disobey not God in What He commands them and do What they are commanded" (66:6);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يَقُولُونَ سَلاَمٌ عَلَيْكُمْ بِمَا صَبَرْتُمْ فَنِعْمَ عُقْبَى الدَّارِ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yaqūlūna salāmun `alaykum bimā ṣabar-tum fani`ma `uqbad dār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say, "Peace be upon you, for that you were patient - and fair is the Ultimate Abode" (13:24);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وَالزَّبَانِيَةِ الَّذِيْنَ إِذَا قِيلَ لَهُمْ خُذُوهُ فَغُلُّوهُ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 zabāniyatil ladhīna idhā qīla lahum khudhūhu faghullūh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Zabaniya, who, when it is said to them, "take him, and fetter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الْجَحِيمَ صَلُّوهُ، اِبْتَدَرُوهُ سِرَاعًا وَلَمْ يُنْظِرُوهُ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thummal jaḥīma ṣallūh, ibtadarūhu sirā`an walam yunẓirūh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roast him in hell" (69:30], hasten to accomplish it, nor do they give him any respite;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أَوْهَمْنَا ذِكْرَهُ، وَلَمْ نَعْلَمْ مَكَانَهُ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awhamnā dhikrah, walam na`lam makānahu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him whom we have failed to mention, not knowing his place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وَبِأَيِّ أَمْرٍ وَكَّلْتَهُ وَسُكَّانَ الْهَوَاءِ وَالَارْضِ وَالْمَاءِ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wabi-ayyi amrin wakkaltahu wasukkānal hawā-i wālar-ḍi walmā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with which command You hast charged him; and the residents in the air, the earth, and the water,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مِنْهُمْ عَلَى الْخَلْقِ فَصَلِّ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minhum `alal khalqi faṣalli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of them charged over the creatures; bless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تَأْتِيْ كُلُّ نَفْسٍ مَعَهَا سَائِقٌ وَشَهِيدٌ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ta-tī kullu nafsin ma`ahā sā-iqun washahīd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"every soul will come, with it a driver and a witness" (50:21],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عَلَيْهِمْ صَلاَةً تَزِيدُهُمْ كَرَامَةً عَلَى كَرَامَتِهِمْ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`alayhim ṣalātan tazīduhum karāmatan `alā karāmatihim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them with a blessing that will add honour to their honour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يَسْتَحسِرُونَ مِنْ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yastaḥsirūna min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 tire of worshipping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وَطَهَارَةً عَلَى طَهَارَتِهِمْ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waṭahāratan `alā ṭahāratihim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purity to their purity.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وَإِذَا صَلَّيْتَ عَلَى مَلَائِكَتِكَ وَرُسُلِكَ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wa-idhā ṣallayta `alā malā-ikatika warusulik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when You blessest Your angels and Your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وَبَلَّغْتَهُمْ صَلاَتَنَا عَلَيْهِمْ، فَصَلِّ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waballaghtahum ṣalātanā `alayhim, faṣalli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extendest our blessings to them, bless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فَتَحْتَ لَنَا مِنْ حُسْنِ الْقَوْلِ فِيهِمْ إِنَّكَ جَوَادٌ كَرِيمٌ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fataḥta lanā min ḥusnil qawli fīhim innaka jawādun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 good words about them which You hast opened up for us! You art Munificent, 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يُؤْثِرُونَ التَّقْصِيرَ عَلَى الْجِدِّ فِيْ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yu-thirūnat taqṣīra `alal jiddi fī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 prefer curtailment over diligence in Your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يَغْفُلُونَ عَنِ الْوَلَهِ إلَيْكَ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yaghfulūna `anil walahi 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are never heedless of passionate love for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وَإِسْرَافِيْلُ صَاحِبُ الصُّوْرِ، اَلشَّاخِصُ الَّذِيْ يَنْتَظِرُ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wa-isrāfīlu ṣāḥibuṣ ṣūr, ash shākhiṣul ladhī yantaẓir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Seraphiel, the Owner of the Trumpet, fixed in his gaze, awaiting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