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Al-Ma'arij (70)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ٱلْمَعَارِج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Ascending Stairways)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تَكُونُ ٱلسَّمَآءُ كَٱلْمُهْلِ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when the sky will be like molten copper,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وَتَكُونُ ٱلْجِبَالُ كَٱلْعِهْنِ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 mountains like [tufts of] dyed wool,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 يَسْـَٔلُ حَمِيمٌ حَمِيمًا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no friend will inquire about [the welfare of his] friend,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يُبَصَّرُونَهُمْ ۚ يَوَدُّ ٱلْمُجْرِمُ لَوْ يَفْتَدِى مِنْ عَذَابِ يَوْمِئِذٍۭ بِبَنِيهِ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[though] they will be placed within each other’s sight. The guilty one will wish he could ransom himself from the punishment of that day at the price of his children,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وَصَـٰحِبَتِهِۦ وَأَخِيهِ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his spouse and his brother,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وَفَصِيلَتِهِ ٱلَّتِى تُـْٔوِيهِ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his kin, which had sheltered him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وَمَن فِى ٱلْأَرْضِ جَمِيعًا ثُمَّ يُنجِيهِ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all those who are upon the earth, if that might deliver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كَلَّآ ۖ إِنَّهَا لَظَىٰ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Never! Indeed, it is a blazing fire,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نَزَّاعَةً لِّلشَّوَىٰ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which strips away the scalp.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تَدْعُوا۟ مَنْ أَدْبَرَ وَتَوَلَّىٰ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invites him, who has turned back [from the truth] and forsaken [it],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وَجَمَعَ فَأَوْعَىٰٓ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amassing [wealth] and hoarding [it].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ٱلْإِنسَـٰنَ خُلِقَ هَلُوعًا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man has been created covetous: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إِذَا مَسَّهُ ٱلشَّرُّ جَزُوعًا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anxious when an ill befalls him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مَسَّهُ ٱلْخَيْرُ مَنُوعًا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grudging [charity] when good comes his way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ٱلْمُصَلِّينَ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—[all are such] except the prayerful,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ٱلَّذِينَ هُمْ عَلَىٰ صَلَاتِهِمْ دَآئِمُونَ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those who persevere in their prayers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وَٱلَّذِينَ فِىٓ أَمْوَٰلِهِمْ حَقٌّ مَّعْلُومٌ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there is a known share in whose wealth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لِّلسَّآئِلِ وَٱلْمَحْرُومِ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for the beggar and the deprived,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وَٱلَّذِينَ يُصَدِّقُونَ بِيَوْمِ 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who affirm the Day of Retribution,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وَٱلَّذِينَ هُم مِّنْ عَذَابِ رَبِّهِم مُّشْفِقُونَ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those who are apprehensive of the punishment of their Lord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سَأَلَ سَآئِلٌۢ بِعَذَابٍ وَاقِعٍ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 asker asked for a punishment sure to befall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عَذَابَ رَبِّهِمْ غَيْرُ مَأْمُونٍ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(there is indeed no security from the punishment of their Lord]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وَٱلَّذِينَ هُمْ لِفُرُوجِهِمْ حَـٰفِظُونَ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those who guard their private parts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عَلَىٰٓ أَزْوَٰجِهِمْ أَوْ مَا مَلَكَتْ أَيْمَـٰنُهُمْ فَإِنَّهُمْ غَيْرُ مَلُومِينَ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(apart from their spouses and their slave women, for then they are not blameworthy;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فَمَنِ ٱبْتَغَىٰ وَرَآءَ ذَٰلِكَ فَأُو۟لَـٰٓئِكَ هُمُ ٱلْعَادُونَ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whoever seeks beyond that—it is they who are the transgressors]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وَٱلَّذِينَ هُمْ لِأَمَـٰنَـٰتِهِمْ وَعَهْدِهِمْ رَٰعُونَ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those who keep their trusts and covenants,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وَٱلَّذِينَ هُم بِشَهَـٰدَٰتِهِمْ قَآئِمُونَ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those who are observant of their testimonies,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وَٱلَّذِينَ هُمْ عَلَىٰ صَلَاتِهِمْ يُحَافِظُونَ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those who are watchful of their prayers.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أُو۟لَـٰٓئِكَ فِى جَنَّـٰتٍ مُّكْرَمُونَ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be in gardens, held in honour.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فَمَالِ ٱلَّذِينَ كَفَرُوا۟ قِبَلَكَ مُهْطِعِينَ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What is the matter with the faithless that they scramble toward you,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عَنِ ٱلْيَمِينِ وَعَنِ ٱلشِّمَالِ عِزِينَ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from left and right, in groups?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لِّلْكَـٰفِرِينَ لَيْسَ لَهُۥ دَافِعٌ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—which none can avert from the faithless —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أَيَطْمَعُ كُلُّ ٱمْرِئٍ مِّنْهُمْ أَن يُدْخَلَ جَنَّةَ نَعِيمٍ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Does each man among them hope to enter the garden of bliss?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كَلَّآ ۖ إِنَّا خَلَقْنَـٰهُم مِّمَّا يَعْلَمُونَ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Never! Indeed, We created them from what they know.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فَلَآ أُقْسِمُ بِرَبِّ ٱلْمَشَـٰرِقِ وَٱلْمَغَـٰرِبِ إِنَّا لَقَـٰدِرُونَ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I swear by the Lord of the easts and the wests that We are able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عَلَىٰٓ أَن نُّبَدِّلَ خَيْرًا مِّنْهُمْ وَمَا نَحْنُ بِمَسْبُوقِينَ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to replace them with [others] better than them and We are not to be outmaneuvered.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فَذَرْهُمْ يَخُوضُوا۟ وَيَلْعَبُوا۟ حَتَّىٰ يُلَـٰقُوا۟ يَوْمَهُمُ ٱلَّذِى يُوعَدُونَ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leave them to gossip and play till they encounter the day they are promised: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يَخْرُجُونَ مِنَ ٱلْأَجْدَاثِ سِرَاعًا كَأَنَّهُمْ إِلَىٰ نُصُبٍ يُوفِضُونَ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when they emerge from graves, hastening, as if racing toward a target,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خَـٰشِعَةً أَبْصَـٰرُهُمْ تَرْهَقُهُمْ ذِلَّةٌ ۚ ذَٰلِكَ ٱلْيَوْمُ ٱلَّذِى كَانُوا۟ يُوعَدُونَ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with a humbled look [in their eyes], overcast by abasement. That is the day they had been promised.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مِّنَ ٱللَّهِ ذِى ٱلْمَعَارِجِ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from Allah, Lord of the lofty stations.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تَعْرُجُ ٱلْمَلَـٰٓئِكَةُ وَٱلرُّوحُ إِلَيْهِ فِى يَوْمٍ كَانَ مِقْدَارُهُۥ خَمْسِينَ أَلْفَ سَنَةٍ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angels and the Spirit ascend to Him in a day whose span is fifty thousand years.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فَٱصْبِرْ صَبْرًا جَمِيلًا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be patient, with a patience that is graceful.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إِنَّهُمْ يَرَوْنَهُۥ بَعِيدًا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they see it to be far off,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وَنَرَىٰهُ قَرِيبًا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see it to be near.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Al-Ma'arij 70:7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853</Words>
  <Application>Microsoft Macintosh PowerPoint</Application>
  <PresentationFormat>On-screen Show (4:3)</PresentationFormat>
  <Paragraphs>139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2025-03-05T16:39:17Z</dcterms:modified>
  <cp:category/>
</cp:coreProperties>
</file>