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Tasbeeh 1 Ghadir 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الَّذِيْ أَكْرَمَنَا بِهٰذَا الْيَوْمِ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 أَكْرَمَنَا بِهٰذَا الْيَوْمِ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akramanā bihādhal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honored us with this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Tasbeeh 1 Ghadir 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وَجَعَلَنَا مِنَ الْمُوفِينَ بِعَهْدِهِ إِلَيْنَا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waja`alanā minal mūfīna bi`ahdihi ilaynā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included us with those who have fulfilled their promise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Tasbeeh 1 Ghadir 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وَمِيثَاقِهِ الَّذِيْ وَاثَقَنَا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wamīthāqihil ladhī wāthaqanā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their covenant made with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Tasbeeh 1 Ghadir 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وِلايَةِ وُلاةِ أَمْرِهِ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wilāyati wulāti amrih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is the loyalty to His representatives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Tasbeeh 1 Ghadir 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وَالْقُوَّامِ بِقِسْطِهِ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walquwwāmi biqisṭih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establishers of His justice.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Tasbeeh 1 Ghadir 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يَجْعَلْنَا مِنَ الْجَاحِدِيْنَ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yaj`alnā minal jāḥidīn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not made us of the deniers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Tasbeeh 1 Ghadir 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وَالْمُكَذِّبِينَ بِيَوْمِ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walmukadhhibīna biyawmid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rejecters of the Judgment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Tasbeeh 1 Ghadir 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