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Duas day of Arafah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اَللّٰهُمَّ إِنِّي أَسْأَلُكَ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أَسْأَلُكَ أَنْ تُصَلِّيَ عَلٰى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as-aluka an tuṣalliya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beseech You to send blessings to Muhammad and the Household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 أَسْأَلُكَ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as-aluk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beseech You;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هُوَ أَقْرَبُ إِلَيَّ مِنْ حَبْلِ الْوَرِيدِ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huwa aqrabu ilayya min ḥablil warīd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is nearer to me than my life-vein!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يَحُولُ بَيْنَ الْمَرْءِ وَقَلْبِهِ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yaḥūlu baynal mar-i waqalbih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intervenes between man and his heart!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هُوَ بِالْمَنْظَرِ الْأَعْلٰى وَبِالْأُفُقِ الْمُبِينِ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huwa bil manẓaril a`lā wabil ufuqil mubīn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is in the Highest Prospect and in the Evident Horizon!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هُوَ الرَّحْمٰنُ عَلَى الْعَرْشِ اسْتَوٰى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huwar raḥmānu `alal `ar-shistawā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is the All-beneficent; on the Throne He has settled!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لَيْسَ كَمِثْلِهِ شَيْءٌ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laysa kamithlihi shay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like Whom there is nothing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وَهُوَ السَّمِيعُ الْبَصِيرُ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wahuwas samī`ul baṣīr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He is the All-hearer, the All-seer!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Duas day of Arafah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