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61 -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مَوْلَايَ مَوْلَايَ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الْخَالِقُ وَ اَنَا الْمَخْلُوقُ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khāliqu wa anal makhlūq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Creator and I the creature!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الْمَخْلُوقَ اِلَّا الْخَالِقُ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makhlūqa illal khāliq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creature but the creator?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الْمُعْطِيْ وَ اَنَا السَّائِلُ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mu`ṭī wa anas 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Giver and I the asker!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السَّائِلَ اِلَّا الْمُعْطِيْ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yar-ḥamus sā-ila illal mu`ṭī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asker but the giver?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الْمُغِيْثُ وَ اَنَا الْمُسْتَغِيْثُ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mughīthu wa anal mustaghīth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Helper and I the seeker of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الْمُسْتَغِيْثَ اِلَّا الْمُغِيْثُ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mustaghītha illal mughīth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seeker of help but the helper?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الْبَاقِيْ وَ اَنَا الْفَانِيْ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bāqī wa anal 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Subsistent and I the perishing!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الْفَانِيَ اِلَّا الْبَاقِيْ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fāniya illal bāqī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perishing but the subsistent?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الدَّائِمُ وَ اَنَا الزَّائِلُ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antad dā-imu wa anaz zā-il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Everlasting and I the vanishing!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الزَّآئِلَ اِلَّا الدَّآئِمُ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yar-ḥamuz zā-ila illad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vanishing but the everlasting?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الْحَيُّ وَ اَنَا الْمَيِّتُ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ḥayyu wa anal mayyit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Living and I the dead!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الْمَيِّتَ اِلَّا الْحَيُّ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mayyita illal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dead but the living?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الْقَوِيُّ وَ اَنَا الضَّعِيْفُ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qawiyyu wa anaḍ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Strong and I the weak!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الضَّعِيْفَ اِلَّا الْقَوِيُّ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yar-ḥamuḍ ḍa`īfa illal qawiyy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weak but the strong?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الْغَنِيُّ وَ اَنَا الْفَقِيْرُ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ghaniyyu wa anal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Rich and I the poor!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الْفَقِيْرَ اِلَّا الْغَنِيُّ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faqīra illal ghaniyy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poor but the rich?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الْكَبِيْرُ وَ اَنَا الصَّغِيْرُ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kabīru wa anaṣ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Great and I the small!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الصَّغِيْرَ اِلَّا الْكَبِيْرُ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yar-ḥamuṣ ṣaghīra illal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small but the great?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الْمَالِكُ وَ اَنَا الْمَمْلُوكَ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māliku wa anal mamlūk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Owner and I the owned!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الْمَمْلُوكَ اِلَّا الْمَالِكُ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mamlūka illal 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owned but the owner?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الْمَوْلٰى وَ اَنَا الْعَبْدُ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mawlā wa anal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Master and I the servant!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الْعَبْدَ اِلَّا الْمَوْلٰى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yar-ḥamul `abda illal mawlā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servant but the master?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الْعَزِيْزُ وَ اَنَا الذَّلِيْلُ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`azīzu wa anadh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Exalted and I the abased!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هَلْ يَرْحَمُ الذَّلِيْلَ اِلَّا الْعَزِيْزُ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hal yar-ḥamudh dhalīla illal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anyone mercy upon the abased but the exalted?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