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4 - 15th Shabaan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أَنْتَ الْحَيُّ الْقَيُّومُ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الْفَضْلُ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faḍl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You is the favor,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You is all praise,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الْمَنُّ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mann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You is thanks,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الْجُودُ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jūd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You is magnanimity,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الْكَرَمُ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karam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You is generosity,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الْأَمْرُ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amr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You do belong all affairs,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الْمَجْدُ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majd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You is glory,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الشُّكْرُ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walakash shukr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You is gratitude;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وَحْدَكَ لَا شَرِيكَ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waḥdaka lā sharīka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alone without having any partner with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وَاحِدُ يَا أَحَدُ يَا صَمَدُ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wāḥidu yā aḥadu yā ṣamad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the One: O the Absolute: O the Besought of all: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لَمْ يَلِدْ وَلَمْ يُولَدْ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lam yalid walam yūlad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neither begets nor is He begotten,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يَكُنْ لَهُ كُفُوًا أَحَدٌ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yakun lahu kufuwan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there is none like to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 do) bless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وَاغْفِرْ لِيْ وَارْحَمْنِي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 lī war-ḥamnī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forgive me; and have mercy upon me;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وَاكْفِنِيْ مَا أَهَمَّنِي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wakfinī mā ahammanī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relieve me from whatever has aggrieved me;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وَاقْضِ دَيْنِي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waqḍi daynī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help me settle my debt;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وَوَسِّعْ عَلَيَّ فِيْ رِزْقِيْ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wawassi` `alayya fī rizqī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expand my provisions;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فَإِنَّكَ فِيْ هٰذِهِ اللَّيْلَةِ كُلَّ أَمْرٍ حَكِيمٍ تَفْرُقُ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fa-innaka fī hādhihil laylati kulla amrin ḥakīmin tafruq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You, at this night, make distinct all affairs of wisdom;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تَشَاءُ مِنْ خَلْقِكَ تَرْزُقُ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tashā-u min khalqika tar-zuq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grant sustenance to whomever You wish among Your creatures.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فَارْزُقْنِيْ وَأَنْتَ خَيْرُ الرَّازِقِينَ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far-zuqnī wa-anta khayrur rāziqīn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 do) grant me sustenance and You are verily the Best of sustainers.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فَإِنَّكَ قُلْتَ وَأَنْتَ خَيْرُ الْقَائِلِينَ النَّاطِقِينَ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fa-innaka qulta wa-anta khayrul qā-ilīnan nāṭiqīn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said—and You are the Best of those who speak and utter—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سْئَلُوْا اللّٰهَ مِنْ فَضْلِهِ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was-alullāha min faḍlih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“Ask Allah of His bounty.”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فَمِنْ فَضْلِكَ أَسْأَلُ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famin faḍlika as-al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thus ask You of Your bounty;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إِيَّاكَ قَصَدْتُ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iyyāka qaṣadt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You do I turn my face;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وَابْنَ نَبِيِّكَ اعْتَمَدْتُ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wabna nabiyyika`tamadt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intercession of Your Prophet’s son do I seek;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رَجَوْتُ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 rajawt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 You do I hope.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فَارْحَمْنِيْ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far-ḥamnī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 do) have mercy upon me; O the most Merciful of all those who show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أَنْتَ الْحَيُّ الْقَيُّومُ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antal ḥayyul qayyūm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You are verily the Ever-living, the Self-Subsisting,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اَلْعَلِيُّ الْعَظِيمُ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`aliyyul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High, the All-great,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اَلْخَالِقُ الرَّازِقُ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khāliqur rāziq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Creator, the Sustainer,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اَلْمُحْيِيْ الْمُمِيتُ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muḥyil mumīt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Giver of live, the Causer of death,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اَلْبَدِىءُ الْبَدِيعُ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badī-ul badī`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Originator, the Maker.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لَكَ الْجَلالُ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lakal jalāl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is the Majesty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4 - 15th Shabaan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