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  <p:sldId id="481" r:id="rId232"/>
    <p:sldId id="482" r:id="rId233"/>
    <p:sldId id="483" r:id="rId234"/>
    <p:sldId id="484" r:id="rId235"/>
    <p:sldId id="485" r:id="rId236"/>
    <p:sldId id="486" r:id="rId237"/>
    <p:sldId id="487" r:id="rId238"/>
    <p:sldId id="488" r:id="rId239"/>
    <p:sldId id="489" r:id="rId240"/>
    <p:sldId id="490" r:id="rId241"/>
    <p:sldId id="491" r:id="rId242"/>
    <p:sldId id="492" r:id="rId243"/>
    <p:sldId id="493" r:id="rId244"/>
    <p:sldId id="494" r:id="rId2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Relationship Id="rId232" Type="http://schemas.openxmlformats.org/officeDocument/2006/relationships/slide" Target="slides/slide226.xml"/><Relationship Id="rId233" Type="http://schemas.openxmlformats.org/officeDocument/2006/relationships/slide" Target="slides/slide227.xml"/><Relationship Id="rId234" Type="http://schemas.openxmlformats.org/officeDocument/2006/relationships/slide" Target="slides/slide228.xml"/><Relationship Id="rId235" Type="http://schemas.openxmlformats.org/officeDocument/2006/relationships/slide" Target="slides/slide229.xml"/><Relationship Id="rId236" Type="http://schemas.openxmlformats.org/officeDocument/2006/relationships/slide" Target="slides/slide230.xml"/><Relationship Id="rId237" Type="http://schemas.openxmlformats.org/officeDocument/2006/relationships/slide" Target="slides/slide231.xml"/><Relationship Id="rId238" Type="http://schemas.openxmlformats.org/officeDocument/2006/relationships/slide" Target="slides/slide232.xml"/><Relationship Id="rId239" Type="http://schemas.openxmlformats.org/officeDocument/2006/relationships/slide" Target="slides/slide233.xml"/><Relationship Id="rId240" Type="http://schemas.openxmlformats.org/officeDocument/2006/relationships/slide" Target="slides/slide234.xml"/><Relationship Id="rId241" Type="http://schemas.openxmlformats.org/officeDocument/2006/relationships/slide" Target="slides/slide235.xml"/><Relationship Id="rId242" Type="http://schemas.openxmlformats.org/officeDocument/2006/relationships/slide" Target="slides/slide236.xml"/><Relationship Id="rId243" Type="http://schemas.openxmlformats.org/officeDocument/2006/relationships/slide" Target="slides/slide237.xml"/><Relationship Id="rId244" Type="http://schemas.openxmlformats.org/officeDocument/2006/relationships/slide" Target="slides/slide238.xml"/><Relationship Id="rId245" Type="http://schemas.openxmlformats.org/officeDocument/2006/relationships/slide" Target="slides/slide23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Iftetah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أَفْتَتِحُ الثَّنَاءَ بِحَمْدِكَ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وَأَعْظَمُ الْمُتَجَبِّرِينَ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wa-a`ẓamul mutajabbirīn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greatest Omnipotent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وَبَهْجَةٍ مُونِقَةٍ قَدْ أَرَانِي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wabahjatin mūniqatin qad arānī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many a blossoming joy had He made available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فَأُثْنِيْ عَلَيْهِ حَامِدًا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fa-uthnī `alayhi ḥāmidā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I praise Him with thankfulness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وَأَذْكُرُهُ مُسَبِّحًا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wa-adhkuruhu musabbiḥā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mention Him with exaltation.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لَا يُهْتَكُ حِجَابُهُ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lā yuhtaku ḥijābuh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Whose screen cannot be penetrated,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يُغْلَقُ بَابُهُ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yughlaqu bābuh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door is not blocked,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يُرَدُّ سَائِلُهُ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yuraddu sā-iluh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beseecher is not rejected,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يُخَيَّبُ آمِلُهُ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yukhayyabu-āmiluh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one who hopes Him is not disappointed.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يُؤْمِنُ الْخَائِفِينَ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yu-minul khā-ifīn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secures the frightened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وَيُنَجِّيْ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wayunajjiṣ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comes to the help of the upright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وَيَرْفَعُ الْمُسْتَضْعَفِينَ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wayar-fa`ul mustaḍ`afīn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promotes the cause of the weak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مَوْضِعِ الْكِبْرِيَاءِ وَالْعَظَمَةِ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mawḍi`il kibriyā-i wal`aẓamah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domain of absolute power and might.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وَيَضَعُ الْمُسْتَكْبِرِينَ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wayaḍa`ul mustakbirīn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annihilates the autocrats,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وَيُهْلِكُ مُلُوْكًا وَيَسْتَخْلِفُ آخَرِينَ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wayuhliku mulūkan wayastakhlifu-ākharīn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destroys rulers, and appoints others instead.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قَاصِمِ الْجَبَّارِينَ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qāṣimil jabbārīn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Allah; the Eradicator of the tyrants,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مُبِيرِ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mubīriẓ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Terminator of the unjust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مُدْرِكِ الْهَارِبِينَ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mudrikil hāribīn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Catcher of the fugitives,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نَكَالِ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nakāliẓ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Punisher of the unjust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صَرِيخِ الْمُسْتَصْرِخِينَ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ṣarīkhil mustaṣrikhīn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Aide of the aid-seekers,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مَوْضِعِ حَاجَاتِ الطَّالِبِينَ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mawḍi`i ḥājātiṭ ṭālibīn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Settler of the needs of the beseechers,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مُعْتَمَدِ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mu`tamadil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support of the faithful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مِنْ خَشْيَتِهِ تَرْعَدُ السَّمَاءُ وَسُكَّانُهَا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min khashyatihi tar-`adus samā-u wasukkānuhā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Allah! In His awe-inspiring fear the heavens and its dwellers tremble and shiver,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أَذِنْتَ لِيْ فِيْ دُعَائِكَ وَمَسْأَلَتِكَ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adhinta lī fī du`ā-ika wamas-alatik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have permitted me to pray and beseech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وَتَرْجُفُ الْاَرْضُ وَعُمَّارُهَا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watar-juful ar-ḍu wa`ummāruhā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earth and its inhabitants shake and quiver,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وَتَمُوجُ الْبِحَارُ وَمَنْ يَسْبَحُ فِيْ غَمَرَاتِهَا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watamūjul biḥāru waman yasbaḥu fī ghamarātihā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oceans and all that which float and swim in their waters flow together in excitement and tumult.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هَدَانَا لِهٰذَا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hadānā lihādhā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guided us to this.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كُنَّا لِنَهْتَدِيَ لَوْلَا أَنْ هَدَانَا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kunnā linahtadiya lawlā an hadānallāh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could not truly have been led aright if Allah had not guided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يَخْلُقُ وَلَمْ يُخْلَقْ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yakhluqu walam yukhlaq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creates but He is not created,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وَيَرْزُقُ وَلَا يُرْزَقُ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wayar-zuqu walā yur-zaq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gives subsistence but He needs no provisions,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وَيُطْعِمُ وَلَا يُطْعَمُ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wayuṭ`imu walā yuṭ`am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feeds but He takes no nourishment,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وَيُمِيتُ الْاَحْيَاءَ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wayumītul aḥyā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causes the living to die,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وَيُحْيِيْ الْمَوْتَىٰ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wayuḥyil mawtā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brings the dead to life,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حَيٌّ لَا يَمُوتُ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ḥayyun lā yamūt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He is the Ever-living Who never dies.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فَاسْمَعْ يَا سَمِيعُ مِدْحَتِي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fasma` yā samī`u mid-ḥatī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listen, O All-hearer, to my words of praise,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بِيَدِهِ الْخَيْرُ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biyadihil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His hands is all the good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able to do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عَبْدِكَ وَرَسُولِكَ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`abdika warasūlik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Muhammad; Your servant,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وَأَمِينِكَ وَصَفِيِّكَ وَحَبِيبِكَ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wa-amīnika waṣafiyyika waḥabībik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confidant, friend, beloved intimate,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وَخِيَرَتِكَ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wakhiyaratika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choicest of Your created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وَحَافِظِ سِرِّكَ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waḥāfiẓi sirrik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bearer of Your sacraments,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وَمُبَلِّغِ رِسَالَاتِكَ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wamuballighi risālātik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conveyor of Your messages,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أَفْضَلَ وَأَحْسَنَ وَأَجْمَلَ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afḍala wa-aḥsana wa-ajmal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most superior, the most exquisite, the most handsomer,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وَأَكْمَلَ وَأَزْكَىٰ وَأَنْمَىٰ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wa-akmala wa-azkā wa-anmā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perfect, the most upright, the most prospering,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وَأَطْيَبَ وَأَطْهَرَ وَأَسْنَىٰ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wa-aṭyaba wa-aṭ-hara wa-asnā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pleasant, the most thoroughly purified, the most sublime,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وَأَجِبْ يَا رَحِيمُ دَعْوَتِي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wa-ajib yā raḥīmu da`watī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reply my prayer, O All-merciful,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وَأَكْثَرَ مَا صَلَّيْتَ وَبَارَكْتَ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wa-akthara mā ṣallayta wabārakt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and the best blessings, advantages,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وَتَرَحَّمْتَ وَتَحَنَّنْتَ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wataraḥḥamta wataḥannant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mercies, affections,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وَسَلَّمْتَ عَلَى أَحَدٍ مِنْ عِبَادِكَ وَأَنْبِيَائِكَ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wasallamta `alā aḥadin min `ibādika wa-anbiyā-ik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salutations that You have ever bestowed upon anyone of Your servants,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وَرُسُلِكَ وَصِفْوَتِكَ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warusulika waṣifwatik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Messengers, choicest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الْكَرَامَةِ عَلَيْكَ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wa-ahlil karāmati `alayka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honored by You from among Your created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وَصَلِّ عَلَى عَلِيٍّ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waṣalli `alā `aliyyin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`Ali; the Commander of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وَوَصِيِّ رَسُولِ 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wawaṣiyyi rasūli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successor of the Messenger of the Lord of the worlds,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عَبْدِكَ وَوَلِيِّكَ وَأَخِيْ 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`abdika wawaliyyika wa-akhī 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servant, Your beloved representative, the brother of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وَحُجَّتِكَ عَلَى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waḥujjatika `alā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decisive argument over the mankind,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آيَتِكَ الْكُبْرَىٰ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āyatikal kubrā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most important sign,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وَأَقِلْ يَا غَفُورُ عَثْرَتِي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wa-aqil yā ghafūru `athratī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overlook my slips, O Oft-Forgiving.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وَالنَّبَإِ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naba-il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great news (from You).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الصِّدِّيقَةِ الطَّاهِرَةِ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`alaṣ ṣiddīqatiṭ ṭāhirah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send blessings to the truthful and pure Lady,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فَاطِمَةَ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fāṭimata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Fatimah; the Doyenne of the women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سِبْطَيِ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sibṭayir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send blessings to the sons of ‘the mercy to the worlds’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وَإِمَامَيِ الْهُدَىٰ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wa-imāmayil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two leaders of true guidance;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 and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سَيِّدَيْ شَبَابِ أَهْلِ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sayyiday shabābi ahlil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two Chiefs of the dwellers of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أَئِمَّةِ الْمُسْلِمِيْنَ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a-immatil muslimīn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send blessings to the leaders of the Muslims;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عَلِيِّ بْنِ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`aliyyibnil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bin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bin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فَكَمْ يَا إِلٰهِيْ مِنْ كُرْبَةٍ قَدْ فَرَّجْتَهَا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fakam yā ilāhī min kur-batin qad farrajtahā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You, O my God, have relieved so many of my grievances,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وَجَعْفَرِ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waja`faribni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Ja`far bin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وَمُوْسَى بْنِ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wamūsabni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Musa bin Ja`far,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وَعَلِيِّ بْنِ مُوْسَى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wa`aliyyibni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bin Musa,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bin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bin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وَالْحَسَنِ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walḥasanibni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 bin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وَالْخَلَفِ الْهَادِيْ الْمَهْدِيِّ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walkhalafil hādil mahdiyy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successor, the guide, and the rightly guided: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حُجَجِكَ عَلَى عِبَادِكَ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ḥujajika `alā `ibādik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(Those Imams are) Your decisive arguments over Your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وَأُمَنَائِكَ فِيْ بِلادِكَ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wa-umanā-ika fī bilādik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trustworthy confidants in Your lands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صَلاةً كَثِيرَةً دَائِمَةً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kathīratan dā-imah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blessings that are numerous and non-stop.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وَهُمُومٍ قَدْ كَشَفْتَهَا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wahumūmin qad kashaftahā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dispelled so many of my sorrows,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وَصَلِّ عَلَى وَلِيِّ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waṣalli `alā waliyyi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the custodian of Your commandments,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اَلْقَائِمِ الْمُؤَمَّلِ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qā-imil mu-ammal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vigilant guardian, the reliable patron,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وَالْعَدْلِ الْمُنْتَظَرِ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wal`adlil muntaẓar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awaited establisher of justice.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وَحُفَّهُ بِمَلَائِكَتِكَ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waḥuffahu bimalā-ikatikal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surround him with Your favorite angels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وَأَيِّدْهُ بِرُوحِ الْقُدُسِ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wa-ayyid-hu birūḥil qudus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assist him with the Holy Spirit.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اجْعَلْهُ الدَّاعِيَ إِلَى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allāhummaj`alhud dā`iya ilā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choose him to be the caller to Your Book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وَالْقَائِمَ بِدِينِكَ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walqā-ima bidīnik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establisher of Your religion;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اِسْتَخْلِفْهُ فِيْ الْاَرْضِ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istakhlifhu fil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him succeed in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اسْتَخْلَفْتَ الَّذِيْنَ مِنْ قَبْلِهِ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kamastakhlaftal ladhīna min qablih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caused those who were before him to succeed,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وَعَثْرَةٍ قَدْ أَقَلْتَهَا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wa`athratin qad aqaltahā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overlooked so many of my slips,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مَكِّنْ لَهُ دِيْنَهُ الَّذِيْ ارْتَضَيْتَهُ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makkin lahu dīnahul ladhir-taḍaytahu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establish for him his faith which You have approved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أَبْدِلْهُ مِنْ بَعْدِ خَوْفِهِ أَمْنًا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abdilhu min ba`di khawfihi amnā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him in exchange safety after the fear.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يَعْبُدُكَ لَا يُشْرِكُ بِكَ شَيْئًا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ya`buduka lā yushriku bika shay-ā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serves You. He ascribes nothing as partner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أَعِزَّهُ وَأَعْزِزْ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a`izzahu wa-a`ziz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grant him power, make him the source of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وَانْصُرْهُ وَانْتَصِرْ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wanṣur-hu wantaṣir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him support, make him the means of Your victory,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وَانْصُرْهُ نَصْرًا عَزِيزًا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wanṣur-hu naṣran `azīzā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help him with a mighty help,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وَافْتَحْ لَهُ فَتْحًا يَسِيرًا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waftaḥ lahu fat-ḥan yasīrā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him prevail over all with easiness,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لَهُ مِنْ لَدُنْكَ سُلْطَانًا نَصِيرًا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lahu min ladunka sulṭānan naṣīrā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delegate him Your controlling authority.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أَظْهِرْ بِهِ دِيْنَكَ وَسُنَّةَ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aẓhir bihi dīnaka wasunnata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make prevalent Your religion and the norms of Your Prophet through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حَتَّىٰ لَا يَسْتَخْفِيَ بِشَيْءٍ مِنَ 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yastakhfiya bishay-in minal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he will not have to hide any item of truth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وَرَحْمَةٍ قَدْ نَشَرْتَهَا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waraḥmatin qad nashar-tahā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spread over me many of Your mercies,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مَخَافَةَ أَحَدٍ مِنَ الْخَلْقِ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makhāfata aḥadin minal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fear of any of the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إِنَّا نَرْغَبُ إِلَيْكَ فِيْ دَوْلَةٍ كَرِيمَةٍ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innā nar-ghabu ilayka fī dawlatin karīmah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ardently desire that You confer upon us a respectful government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تُعِزُّ بِهَا الْاِسْلاَمَ وَأَهْلَهُ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tu`izzu bihal islāma wa-ahlah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which You may give might to Islam and its followers,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وَتُذِلُّ بِهَا النِّفَاقَ وَأَهْلَهُ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watudhillu bihan nifāqa wa-ahlah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humiliate hypocrisy and its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وَتَجْعَلُنَا فِيهَا مِنَ الدُّعَاةِ إِلَى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wataj`alunā fīhā minad du`āti ilā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us among those who invite people to the obedience to You 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وَالْقَادَةِ إِلَى سَبِيلِكَ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walqādati ilā sabīlik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lead them to Your approved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وَتَرْزُقُنَا بِهَا كَرَامَةَ الدُّنْيَا وَالْاٰخِرَةِ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watar-zuqunā bihā karāmatad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the good of this world and the world to come.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مَا عَرَّفْتَنَا مِنَ الْحَقِّ فَحَمِّلْنَاهُ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mā `arraftanā minal ḥaqqi faḥammilnāh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let us bear out that which You make known to us as the truth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قَصُرْنَا عَنْهُ فَبَلِّغْنَاهُ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qaṣur-nā `anhu faballighnāh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us attain that which we fall short to do.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الْمُمْ بِهِ شَعَثَنَا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mum bihi sha`athanā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through him, set in order our disorder,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وَحَلْقَةِ بَلاءٍ قَدْ فَكَكْتَهَا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waḥalqati balā-in qad fakaktahā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unlocked so many rings of misfortunes (in which I was detained).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وَاشْعَبْ بِهِ صَدْعَنَا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wash`ab bihi ṣad`anā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gather and unite our flock,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وَارْتُقْ بِهِ فَتْقَنَا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war-tuq bihi fatqanā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stitch together our ripped open separation,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وَكَثِّرْ بِهِ قِلَّتَنَا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wakathhir bihi qillatanā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increase our few numbers,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وَأَعْزِزْ بِهِ ذِلَّتَنَا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wa-a`ziz bihi dhillatanā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lift us up from our degradation,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وَأَغْنِ بِهِ عَائِلَنَا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wa-aghni bihi `ā-ilanā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wealth to the needy among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وَاقْضِ بِهِ عَنْ مُغْرَمِنَا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waqḍi bihi `an mughraminā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pull us out from our debts,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وَاجْبُرْ بِهِ فَقْرَنَا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wajbur bihi faqranā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up our poverty,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وَسُدَّ بِهِ خَلَّتَنَا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wasudda bihi khallatanā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 the gap of confusion among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وَيَسِّرْ بِهِ عُسْرَنَا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wayassir bihi `usranā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easy all difficulties we may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وَبَيِّضْ بِهِ وُجُوهَنَا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wabayyiḍ bihi wujūhanā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refine our substance and style,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لَمْ يَتَّخِذْ صَاحِبَةً وَلَا وَلَدًا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lam yattakhidh ṣāḥibatan walā waladā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not betaken wife or son,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وَفُكَّ بِهِ أَسْرَنَا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wafukka bihi asranā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release us from captivity,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وَأَنْجِحْ بِهِ طَلِبَتَنَا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wa-anjiḥ bihi ṭalibatanā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successful our applications,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وَأَنْجِزْ بِهِ مَوَاعِيدَنَا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wa-anjiz bihi mawā`īdanā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fulfill Your promises to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وَاسْتَجِبْ بِهِ دَعْوَتَنَا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wastajib bihi da`watanā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answer to our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وَأَعْطِنَا بِهِ سُؤْلَنَا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wa-a`ṭinā bihi su-lanā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our requests,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وَبَلِّغْنَا بِهِ مِنَ الدُّنْيَا وَالْاٰخِرَةِ آمَالَنَا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waballighnā bihi minad dunyā wal-ākhirati-āmālanā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attain our hopes in this world as well as the world to come,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وَأَعْطِنَا بِهِ فَوْقَ رَغْبَتِنَا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wa-a`ṭinā bihi fawqa raghbatinā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us beyond our wishes.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خَيْرَ الْمَسْؤُولِينَ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khayral mas-ūlīn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Favorable of all those whom may be besought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وَأَوْسَعَ الْمُعْطِينَ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wa-awsa`al mu`ṭīn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Most magnanimous of all those who may grant requests!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اِشْفِ بِهِ صُدُورَنَا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ishfi bihi ṣudūranā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him, heal our breasts,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شَرِيكٌ فِيْ الْمُلْكِ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sharīkun fil mulk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has no partner in the sovereignty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وَأَذْهِبْ بِهِ غَيْظَ قُلُوبِنَا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wa-adh-hib bihi ghayẓa qulūbinā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 the rage of our hearts,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وَاهْدِنَا بِهِ لِمَا اخْتُلِفَ فِيْهِ مِنَ الْحَقِّ بِإِذْنِكَ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wahdinā bihi limakhtulifa fīhi minal ḥaqqi bi-idhnik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event of dispute in the matter of truth, show us the right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تَهْدِيْ مَنْ تَشَاءُ إِلَى صِرَاطٍ مُسْتَقِيمٍ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tahdī man tashā-u ilā ṣirāṭin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guide whosoever You will to the Right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وَانْصُرْنَا بِهِ عَلَى عَدُوِّكَ وَعَدُوِّنَا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wanṣur-nā bihi `alā `aduwwika wa`aduwwinā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victory over Your and our enemy.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إِلٰهَ الْحَقِّ آمِيْنَ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ilāhal ḥaqqi-āmīn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 of Truth, respond to 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إِنَّا نَشْكُوْ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innā nashkū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we complain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فَقْدَ نَبِيِّنَا صَلَوَاتُكَ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faqda nabiyyinā ṣalawātuka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about the departure of our Prophet, Your blessings be on him and on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وَغَيْبَةَ وَلِيِّنَا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waghaybata waliyyinā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absence of our leader,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وَكَثْرَةَ عَدُوِّنَا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wakathrata `aduwwinā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big numbers of 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وَقِلَّةَ عَدَدِنَا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waqillata `adadinā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few number of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وَلِيٌّ مِنَ الذُّلِّ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waliyyun minadh dhull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does He have any protecting friend through dependence.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وَشِدَّةَ الْفِتَنِ بِنَا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washiddatal fitani binā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widespread disorder,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وَتَظَاهُرَ الزَّمَانِ عَلَيْنَا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wataẓāhuraz zamāni `alaynā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vicissitudes of time against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 do) send blessings to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وَأَعِنَّا عَلَى ذٰلِكَ بِفَتْحٍ مِنْكَ تُعَجِّلُهُ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wa-a`innā `alā dhālika bifat-ḥin minka tu`ajjiluh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us overcome all that through victory from You that You expedite,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وَبِضُرٍّ تَكْشِفُهُ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wabiḍurrin takshifuh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relieving us from our injuries,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وَنَصْرٍ تُعِزُّهُ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wanaṣrin tu`izzuh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help that You confirm,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وَسُلْطَانِ حَقٍّ تُظْهِرُهُ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wasulṭāni ḥaqqin tuẓhiruh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bringing in the rule of justice and fair-play,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وَرَحْمَةٍ مِنْكَ تُجَلِّلُنَاهَا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waraḥmatin minka tujallilunāhā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mercy that You expand over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وَعَافِيَةٍ مِنْكَ تُلْبِسُنَاهَا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wa`āfiyatin minka tulbisunāhā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good health that You cover us with,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mercy, 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وَكَبِّرْهُ تَكْبِيرًا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wakabbir-hu takbīrā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Magnify Him with all magnificence.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بِجَمِيْعِ مَحَامِدِهِ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bijamī`i maḥāmidihi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with full gratitude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عَلَى جَمِيْعِ نِعَمِهِ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jamī`i ni`amihi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all His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لَا مُضَادَّ لَهُ فِيْ مُلْكِهِ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lā muḍādda lahu fī mulkih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no opposition in His rule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مُنَازِعَ لَهُ فِيْ أَمْرِهِ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munāzi`a lahu fī amrih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there is any challenge to His commands.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لَا شَرِيكَ لَهُ فِيْ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lā sharīka lahu fī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no counsel to meddle with His operation of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شَبِيهَ لَهُ فِيْ عَظَمَتِهِ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shabīha lahu fī `aẓamatih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there is anything similar to Him in His greatness.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الْفَاشِيْ فِيْ الْخَلْقِ أَمْرُهُ وَحَمْدُهُ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fāshī fil khalqi amruhu waḥamduh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Whose commandments and praise are active in the creation,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اَلظَّاهِرِ بِالْكَرَمِ مَجْدُهُ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aẓ ẓāhiri bil karami majduh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glory is evident through His kindness,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اَلبَاسِطِ بِالْجُودِ يَدَهُ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bāsiṭi bil jūdi yadah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distinct overflowing generosity is freely available,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لَا تَنْقُصُ خَزَائِنُهُ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lā tanquṣu khazā-inuh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unlimited bestowals do not exhaust,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تَزِيدُهُ كَثْرَةُ الْعَطَاءِ إِلَّا جُودًا وَكَرَمًا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tazīduhu kathratul `aṭā-i illā jūdan wakaramā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opulent bestowals increase Him nothing but magnanimity and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 هُوَ الْعَزِيزُ الْوَهَّابُ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huwal `azīzul wahhāb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 He is Mighty, Abundantly Giver.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قَلِيْلًا مِنْ كَثِيرٍ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qalīlan min kathīr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for little from the much,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حَاجَةٍ بِيْ إِلَيْهِ عَظِيمَةٍ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ḥājatin bī ilayhi `aẓīmah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along with my great need for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وَغِنَاكَ عَنْهُ قَدِيمٌ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waghināka `anhu qadīm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needlessness for it is since eternity.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أَفْتَتِحُ الثَّنَاءَ بِحَمْدِكَ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aftatiḥuth thanā-a biḥamdik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begin the glorification of You with praising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عِنْدِيْ كَثِيرٌ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`indī kathīr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me, it is so big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عَلَيْكَ سَهْلٌ يَسِيرٌ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`alayka sahlun yasīr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for You, it is effortless and easy.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 عَفْوَكَ عَنْ ذَنْبِي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`afwaka `an dhanbī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as You pardon my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وَتَجَاوُزَكَ عَنْ خَطِيئَتِي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watajāwuzaka `an khaṭī-atī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overlook my mistakes,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وَصَفْحَكَ عَنْ ظُلْمِي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waṣafḥaka `an ẓulmī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a lenient view of my disorderly conduct,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وَسِتْرَكَ عَلَى قَبِيحِ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wasitraka `alā qabīḥi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cover up my hideous actions,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وَحِلْمَكَ عَنْ كَثِيرِ جُرْمِي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waḥilmaka `an kathīri jur-mī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treat my numerous offenses with forbearance,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عِنْدَ مَا كَانَ مِنْ خَطَإِيْ وَعَمْدِي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`inda mā kāna min khaṭa-ī wa`amdī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 have committed mistakenly and willfully—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أَطْمَعَنِيْ فِيْ أَنْ أَسْأَلَكَ مَا لَا أَسْتَوْجِبُهُ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aṭma`anī fī an as-alaka mā lā astawjibuhu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that tempted me to ask for that which I do not deserve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رَزَقْتَنِيْ مِنْ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razaqtanī min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You may grant me part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مُسَدِّدٌ لِلصَّوَابِ بِمَنِّكَ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musaddidun liṣṣawābi bimannik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always guide us to the right out of Your favors upon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وَأَرَيْتَنِيْ مِنْ 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wa-araytanī min 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show me part of Your all-powerfulness,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وَعَرَّفْتَنِيْ مِنْ إِجَابَتِكَ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wa`arraftanī min ijābatik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 me signals of Your response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فَصِرْتُ أَدْعُوكَ آمِنًا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faṣir-tu ad`ūka-āminā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am now supplicating You with security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مُسْتَأْنِسًا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musta-nisā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beseeching You with entertainment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خَائِفًا وَلَا وَجِلًا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khā-ifan walā wajilā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neither afraid nor fearful,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مُدِلًّا عَلَيْكَ فِيمَا قَصَدْتُ فِيْهِ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mudillan `alayka fīmā qaṣadtu fīhi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insisting on You in that which I face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أَبْطَأَ عَنِّيْ عَتَبْتُ بِجَهْلِيْ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abṭa-a `annī `atabtu bijahlī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when Your response delayed, I, out of my ignorance, would blame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وَلَعَلَّ الَّذِيْ أَبْطَأَ عَنِّيْ هُوَ خَيْرٌ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wala`allal ladhī abṭa-a `annī huwa khayrun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although perhaps slowing down may be a blessing in disguise,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لِعِلْمِكَ بِعَاقِبَةِ الْاُمُوْرِ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li`ilmika bi`āqibatil umūr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You alone know the consequences of all matters.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فَلَمْ أَرَ مَوْلَىً كَرِيمًا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 ara mawlan karīmā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have never seen such a noble Master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وَأَيْقَنْتُ أَنَّكَ أَنْتَ أَرْحَمُ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wa-ayqantu annaka anta 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certain that You are the most Merciful of all those who show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أَصْبَرَ عَلَى عَبْدٍ لَئِيمٍ مِنْكَ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aṣbara `alā `abdin la-īmin minka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more accommodating to such a dissatisfied servant than You are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إِنَّكَ تَدْعُونِيْ فَأُوَلِّيْ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innaka tad`ūnī fa-uwallī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You give an invitation but I turn down,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وَتَتَحَبَّبُ إِلَيَّ فَأَتَبَغَّضُ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watataḥabbabu ilayya fa-atabaghhaḍu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become familiar with me but I do not care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وَتَتَوَدَّدُ إِلَيَّ فَلَا أَقْبَلُ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watatawaddadu ilayya falā aqbalu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show affection to me but I do not correspond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كَأَنَّ لِيَ التَّطَوُّلَ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ka-anna liyat taṭawwula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if You are overreaching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فَلَمْ يَمْنَعْكَ ذٰلِكَ مِنَ الرَّحْمَةِ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falam yamna`ka dhālika minar raḥmati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Yet, all that have not stopped You from having mercy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وَالْاِحْسَانِ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wal-iḥsāni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doing favors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وَالتَّفَضُّلِ عَلَيَّ بِجُودِكَ وَكَرَمِكَ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tafaḍḍuli `alayya bijūdika wakaramik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blessing me out of Your magnanimity and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فَارْحَمْ عَبْدَكَ الْجَاهِلَ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far-ḥam `abdakal jāhil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have mercy on Your ignorant servant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وَجُدْ عَلَيْهِ بِفَضْلِ إِحْسَانِكَ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wajud `alayhi bifaḍli iḥsānik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 upon him with the favors of Your beneficence.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مَوْضِعِ الْعَفْوِ وَالرَّحْمَةِ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mawḍi`il `afwi war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situations of pardon and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جَوَادٌ كَرِيمٌ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jawādun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You are All-magnanimous and All-generous.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مَالِكِ الْمُلْكِ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mālikil mulk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Allah: the Lord of the sovereignty,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مُجْرِيْ الْفُلْكِ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mujril fulk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allows arks to flow [on seas],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مُسَخِّرِ الرِّيَاحِ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musakhhirir riyāḥ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controls the winds,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فَالِقِ الْاِصْبَاحِ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fāliqil iṣbāḥ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causes the day to break,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دَيَّانِ الدِّينِ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dayyānid 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administers the authority,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رَبِّ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is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عَلَى حِلْمِهِ بَعْدَ عِلْمِهِ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`alā ḥilmihi ba`da `ilmih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for His indulgence although He has full acquaintance with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عَلَى عَفْوِهِ بَعْدَ قُدْرَتِهِ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`alā `afwihi ba`da qudratih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for His amnesty although He has full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عَلَى طُولِ أَنَاتِهِ فِيْ غَضَبِهِ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`alā ṭūli anātihi fī ghaḍabih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for the respite that He allows in spite of provocation.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وَأَشَدُّ الْمُعَاقِبِينَ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wa-ashaddul mu`āqibīn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harshest in punishments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قَادِرٌ عَلَى مَا يُرِيدُ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qādirun `alā mā yurīd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is able to do whatever He wills.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خَالِقِ الْخَلْقِ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khāliqil khalq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Allah, the Creator of all created beings,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بَاسِطِ الرِّزْقِ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bāsiṭir rizq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makes sustenance freely available,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فَالِقِ الْاِصْبَاحِ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fāliqil iṣbāḥ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starts the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ذِيْ الْجَلالِ وَالْاِكْرَامِ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dhil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is the Owner of glory, might,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وَالْفَضْلِ وَالْاِنْعَامِ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walfaḍli wal-in`ām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favors and bounties;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بَعُدَ فَلَا يُرَىٰ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ba`uda falā yurā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is so far away that none can ever see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وَقَرُبَ فَشَهِدَ النَّجْوَىٰ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waqaruba fashahidan najwā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in the same time, He is so nigh that He is fully aware of even the whispering secrets.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تَبَارَكَ وَتَعَالَىٰ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tabāraka wata`ālā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Blessed and Exalted be He.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لَيْسَ لَهُ مُنَازِعٌ يُعَادِلُهُ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laysa lahu munāzi`un yu`ādiluh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no equal to challenge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مَوْضِعِ النَّكَالِ وَالنَّقِمَةِ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mawḍi`in nakāli wan naqimah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situations of giving exemplary punishment and chastisement (to the wrongdoers],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شَبِيهٌ يُشَاكِلُهُ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shabīhun yushākiluh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there an image comparable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ظَهِيرٌ يُعَاضِدُهُ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ẓahīrun yu`āḍiduh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is there a helper to assist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قَهَرَ بِعِزَّتِهِ الْاَعِزَّاءَ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qahara bi`izzatihil a`izzā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tames the powerful by His force,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وَتَوَاضَعَ لِعَظَمَتِهِ الْعُظَمَاءُ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watawāḍa`a li`aẓamatihil `uẓamā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disgraced are the great ones before His Greatness.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فَبَلَغَ بِقُدْرَتِهِ مَا يَشَاءُ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fabalagha biqudratihi mā yashā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He, through His power, fulfills that which He wills.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يُجِيبُنِيْ حِيْنَ أُنَادِيهِ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yujībunī ḥīna unādīh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gives answer to me whenever I call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وَيَسْتُرُ عَلَيَّ كُلَّ عَوْرَةٍ وَأَنَا أَعْصِيهِ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wayasturu `alayya kulla `awratin wa-ana a`ṣīh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covers up my shortcomings, yet I disobey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وَيُعَظِّمُ النِّعْمَةَ عَلَيَّ فَلَا أُجَازِيهِ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wayu`aẓẓimun ni`mata `alayya falā ujāzīh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gives me the largest part of bounties, yet I do not show him gratitude.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فَكَمْ مِنْ مَوْهِبَةٍ هَنِيئَةٍ قَدْ أَعْطَانِي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fakam min mawhibatin hanī-atin qad a`ṭānī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an auspicious favor had He given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وَعَظِيمَةٍ مَخُوفَةٍ قَدْ كَفَانِي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wa`aẓīmatin makhūfatin qad kafānī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many a terrible danger had He turned off,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Iftetah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