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dawn and dusk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اُشْهِدُكَ اَنَّهُ مَا اَصْبَحَ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اُشْهِدُكَ اَنَّهُ مَا اَصْبَحَ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ush-hiduka annahu mā aṣbaḥ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call You to witness that whatever enters this dawn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dawn and dusk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بِيْ مِنْ نِعْمَةٍ وَعَافِيَةٍ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bī min ni`matin wa`āfiyah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is with me of blessings and well-being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dawn and dusk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دِيْنٍ اَوْ دُنْيَا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dīnin aw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they of my faith or of the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dawn and dusk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فَمِنْكَ وَحْدَكَ لَا شَرِيْكَ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faminka 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from You! There is no partner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dawn and dusk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الْحَمْدُ وَلَكَ الشُّكْرُبِهَا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ḥamdu walakash shukrubihā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is all praise, and for You is the thanks which is upon me [to give] for these belssings and well-being,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dawn and dusk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تَرْضَى وَبَعْدَ الرِّضَى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tar-ḍā waba`dar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You are pleased and beyond that.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dawn and dusk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