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Wahshat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 ابْعَثْ ثَـوَابَهَا إِلَى قَـبْرِ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Bless Muḥammad and the progeny of Muḥammad,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Wahshat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ابْعَثْ ثَـوَابَهَا إِلَى قَـبْرِ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 thawābahā ilā qabr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the reward [of this prayer] to the grave of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Wahshat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Say the name of the deceased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Wahshat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