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when hearing the Adhan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اِنِّيْ اَسْئَلُكَ بِإِقْبَالِ نَهَارِكَ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اِنِّيْ اَسْئَلُكَ بِإِقْبَالِ نَهَارِكَ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bi-iqbāli nahārik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you, by the approaching of Your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hearing the Adhan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وَاَدْبَارِ لَيْلِكَ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wa-adbāri laylik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retreating of Your night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hearing the Adhan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وَحُضُوْرِ صَلَوَاتِكَ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waḥuḍūri ṣalawātik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arrival of [the time of] Your prayers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hearing the Adhan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وَاَصْوَاتِ دُعَائِكَ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wa-aṣwāti du`ā-ik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voices of those who pray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hearing the Adhan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وَتَسْبِيْحَ مَلَائِكَتِكَ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watasbīḥa malā-ikatik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glorification of the angels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hearing the Adhan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 تُصَلِّيَ عَلَى مُحَمَّدٍ وَّآلِ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muḥammadiw wa-āli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bless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hearing the Adhan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 تَتُوْبَ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tatūba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You turn to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hearing the Adhan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اِنَّكَ اَنْتَ التَّوَّابُ الرَّحِيْمِ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antat tawwābur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 You are the Oft-Returning,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when hearing the Adhan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