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after 4 Nafila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اَنْتَ الْحَيُّ الْقَيُّوْمُ، اَلْعَلِيُّ الْعَظِيْمُ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خَالِقُ يَا رَازِقُ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khāliqu yā rāziq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Creator, O Sustainer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مُحْيِيْ يَا مُمِيْتُ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muḥyī yā mumīt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One who gives life and the One who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بَدِيْعُ يَا رَفِيْعُ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badī`u yā rafī`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Unique, the Sublime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اَسْأَلُكَ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to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 تَرْحَمَ ذُلِّ بَيْنَ يَدَيْكَ وَ تَضَرُّعِيْ اِلَيْكَ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tar-ḥama dhulli bayna yadayka wa taḍarru`ī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have mercy on my lowliness before You and my beseeching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وَحْشَتِيْ مِنَ النَّاسِ وَ اُنْسِيْ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waḥshatī minan nāsi wa unsī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loneliness from people and my intimacy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اَنْتَ الْحَيُّ الْقَيُّوْمُ، اَلْعَلِيُّ الْعَظِيْمُ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antal ḥayyul qayyūm, al `aliyyul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You are the Ever Living, the Eternal the Elevated, the Mighty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اَلْخَالِقُ الرَّازِقُ، اَلْمُحْيِيْ الْمُمِيْتُ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khāliqur rāziq, al muḥyil mumīt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Creator, the Sustainer the One who gives life and the One who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اَلْبَدِيْئُ الْبَدِيْعُ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badī-ul badī`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Beginner, the Unique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الْكَرَمُ وَ لَكَ الْجُوْدُ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karamu wa lakal jūd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is nobility and for You is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لَكَ الْمَنُّ وَ لَكَ الْاَمْرُ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lakal mannu wa lakal amr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You is grace and for You is the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وَحْدَكَ لَا شَرِيْكَ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One there is no partner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4 Nafila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