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wearing new clothes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اجْعَلْهُ ثَوْبَ يُمْنٍ وَتُقًى وَبَرَكَةٍ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اجْعَلْهُ ثَوْبَ يُمْنٍ وَتُقًى وَبَرَكَةٍ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allāhummaj`alhu thawba yumnin watuqan wabarakah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make it a dress of prosperity and piety and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فِيْهِ حُسْنَ عِبَادَتِكَ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fīhi ḥusna `ibādatik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provide me in it the best of your worship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وَعَمَلًا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wa`amalan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acts of obedience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وَاَدَاءَ شُكْرِ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wa-adā-a shukri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fullfillment of thankfullness for Your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كَسَانِيْ مَا اُوَارِيْ بِهِ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kasānī mā uwārī bihi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who clothed me with what I cover my private parts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اَتَجَمَّلُ بِهِ فِيْ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atajammalu bihi fin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beatify myself among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new clothes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