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Ghadeer Short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صَلِّ عَلَى وَلِيِّكَ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وَأَبِيْ ذُرِّيَّتِهِ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wa-abī dhurriyyatih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father of his progeny,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وَبَابِ حِكْمَتِهِ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wabābi ḥikmatih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door to his wisdom,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وَالنَّاطِقِ بِحُجَّتِهِ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nāṭiqi biḥujjatih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spokesman who speaks with his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وَالدَّاعِيْ إِلَى شَرِيْعَتِهِ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dā`ī ilā sharī`atih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inviter to his code of law,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وَالْمَاضِيْ عَلَى سُنَّتِهِ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walmāḍī `alā sunnatih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follower of his instructions,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وَخَلِيفَتِهِ عَلَى أُمَّتِهِ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wakhalīfatihi `alā ummatih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representative on his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سَيِّدِ 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sayyidil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master of Muslims,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وَقَائِدِ الْغُرِّ الْمُحَجَّلِينَ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waqā-idil ghurril muḥajjalīn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leader of the white-forehead group;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أَفْضَلَ مَا صَلَّيْتَ عَلَى أَحَدٍ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afḍala mā ṣallayta `alā aḥadin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(please, bless him) with the best blessings that You have ever bestowed upon any of Your creatures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وَلِيِّكَ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waliyyik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upon Your friend,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وَأَصْفِيَائِكَ وَأَوْصِيَاءِ أَنْبِيَائِكَ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wa-aṣfiyā-ika wa-awṣiyā-i anbiyā-ik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select ones and Your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أَشْهَدُ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ash-had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bear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أَنَّهُ قَدْ بَلَّغَ عَنْ نَبِيِّكَ صَلَّى اللَّهُ عَلَيْهِ وَ آلِهِ مَا حُمِّلَ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annahu qad ballagha `an nabiyyika ṣallallāhu `alayhi wa ālihi mā ḥummil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he conveyed all that which has been entrusted with him on behalf of Your Prophet, 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وَرَعَىٰ مَا اسْتُحْفِظَ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wara`ā mastuḥfiẓ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conformed to that which has been kept with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وَحَفِظَ مَا اسْتُودِعَ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waḥafiẓa mastūdi`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held that which has been commended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وَحَلَّلَ حَلالَكَ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waḥallala ḥalālak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observed that which You have deemed lawful,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وَحَرَّمَ حَرَامَكَ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waḥarrama ḥarāmak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that which You have deemed unlawful,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وَأَقَامَ أَحْكَامَكَ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wa-aqāma aḥkāmak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carried out Your laws,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وَدَعَا إِلَى سَبِيلِكَ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wada`ā ilā sabīlik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called unto Your course,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وَوَالَى أَوْلِيَاءَكَ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wawālā awliyā-ak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assisted Your saints,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وَأَخِيْ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wa-akhī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brother of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وَعَادَىٰ أَعْدَاءَكَ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wa`ādā a`dā-ak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incurred the hostility of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وَجَاهَدَ النَّاكِثِينَ عَنْ سَبِيلِكَ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wajāhadan nākithīna `an sabīlik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strove against those who preached Your path,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وَالْقَاسِطِينَ وَالْمَارِقِينَ عَنْ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walqāsiṭīna walmāriqīna `an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acted wrongly, and those who apostatized Your affair.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صَابِرًا مُحْتَسِبًا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ṣābiran muḥtasibā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all these, he was steadfast, seeking Your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مُقْبِلًا غَيْرَ مُدْبِرٍ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muqbilan ghayra mudbir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advancing, and never neglectful.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تَأْخُذُهُ فِيْ اللَّهِ لَوْمَةُ لاَئِمٍ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ta-khudhuhu fillāhi lawmatu lā-im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censure has ever precluded him from what he would do for Your sake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بَلَغَ فِيْ ذٰلِكَ الرِّضَا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balagha fī dhālikar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he attained Your satisfaction,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وَسَلَّمَ إِلَيْكَ الْقَضَاءَ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wasallama ilaykal qaḍā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relegated all matters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وَعَبَدَكَ مُخْلِصًا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wa`abadaka mukhliṣā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worshipped You sincerely,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وَنَصَحَ لَكَ مُجْتَهِدًا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wanaṣaḥa laka mujtahidā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acted sincerely and painstakingly for Your sake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وَوَزِيرِهِ وَحَبِيبِهِ وَخَلِيلِهِ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wawazīrihi waḥabībihi wakhalīlih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vizier, dear one, intimate friend,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أَتَاهُ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atāhul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death came upon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فَقَبَضْتَهُ إِلَيْكَ شَهِيدًا سَعِيدًا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faqabaḍtahu ilayka shahīdan sa`īdā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grasped his soul to You while he was happy martyr,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وَلِيًّا تَقِيًّا رَضِيًّا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waliyyan taqiyyan raḍiyyā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saint, pious, pleased,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زَكِيًّا هَادِيًا مَهْدِيًّا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zakiyyan hādiyan mahdiyyā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pure, guide, and well-guided.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bless Muhammad and bless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أَفْضَلَ مَا صَلَّيْتَ عَلَى أَحَدٍ مِنْ أَنْبِيَائِكَ وَأَصْفِيَائِكَ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afḍala mā ṣallayta `alā aḥadin min anbiyā-ika wa-aṣfiyā-ik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best blessings You have ever bestowed upon any of Your Prophets and select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وَمَوْضِعِ سِرِّهِ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wamawḍi`i sirrih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trustee on his secrets,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وَخِيَرَتِهِ مِنْ أُسْرَتِهِ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wakhiyaratihi min usratih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favorite one among his family members,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وَوَصِيِّهِ وَصَفْوَتِهِ وَخَالِصَتِهِ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wawaṣiyyihi waṣafwatihi wakhāliṣatih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successor, his choice, his dignitary,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وَأَمِينِهِ وَوَلِيِّهِ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wa-amīnihi wawaliyyih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courier, his best friend,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وَأَشْرَفِ عِتْرَتِهِ الَّذِيْنَ آمَنُوْا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wa-ashrafi `itratihil ladhīna-āmanū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honorable of the members of his household who believed in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Ghadeer Short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