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Forgiveness for others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اغْفِرْ لِ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Ask for the forgiveness of forty believers, men and women, who have died or are living, by repeating forty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others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lī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(Name)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others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If it is not possible to name forty believers, name as many as possible and 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others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لِلْمُؤْمِنِيْنَ وَ الْمُؤْمِنَاتِ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lilmu-minīna wal mu-mināt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forgive all believers, male and female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others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</cp:revision>
  <dcterms:created xsi:type="dcterms:W3CDTF">2013-01-27T09:14:16Z</dcterms:created>
  <dcterms:modified xsi:type="dcterms:W3CDTF">2025-03-01T14:52:40Z</dcterms:modified>
  <cp:category/>
</cp:coreProperties>
</file>