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Eid Night Dua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اَللَّهُ يَا اَللَّهُ يَا اَللَّهُ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مُؤْمِنُ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mu-minu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Giver of security!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بَاقِيْ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bāqī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remains for ever!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وَاقِيْ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wāqī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Vigilant!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الْجَلاَلِ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Owner of majesty!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الْاِكْرَامِ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ikrāmi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Owner of glory!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مَحْمُوْدُ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maḥmūdu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Admirable!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مَعْبُوْدُ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ma`būdu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Adorable!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صَانِعُ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ṣāni`u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Maker!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مُعِيْنُ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mu`īnu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Helper!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مُكَوِّنُ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mukawwinu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Doer!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فَعَّالُ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fa``ālu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Active!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مُهَيْمِنُ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muhayminu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All-prevailing!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لَطِيْفُ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laṭīfu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Subtle!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غَفُوْرُ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ghafūru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Oft-forgiving!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شَكُوْرُ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shakūru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Very Thankful!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نُوْرُ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nūru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Splendid!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قَدِيْرُ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qadīru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Omnipotent!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رَبَّاهُ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Lord-Nourisher!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رَبَّاهُ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Lord-Nourisher!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رَبَّاهُ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Lord-Nourisher!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رَبَّاهُ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Lord-Nourisher!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رَبَّاهُ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Lord-Nourisher!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عَزيزُ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`azizu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Almighty!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رَبَّاهُ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Lord-Nourisher!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رَبَّاهُ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Lord-Nourisher!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رَبَّاهُ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Lord-Nourisher!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رَبَّاهُ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Lord-Nourisher!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رَبَّاهُ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Lord-Nourisher!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اَسْئَلُكَ اَنْ تُصَلِّيَ عَلَى مُحَمَّدٍ وَ آلِ مُحَمَّد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وَتَمُنَّ عَلَيَّ بِرِضَاكَ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watamunna `alayya biriḍāk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favor on me with Your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وَتَعْفُوَ عَنِّيْ بِحِلْمِكَ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wata`fuwa `annī biḥilmik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amnesty through Your munificence,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وَتُوَسِّعَ عَلَيَّ مِنْ رِزْقِكَ الْحَلاَلِ الطَّيِّبِ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watuwassi`a `alayya min rizqikal ḥalāliṭ ṭayyib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expand Your lawful, good sustenance to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حَيْثُ اَحْتَسِبُ وَمِنْ حَيْثُ لَا اَحْتَسِبُ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ḥaythu aḥtasibu wamin ḥaythu lā aḥtasib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whence I expect and from whence I do not,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جَبَّارُ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jabbāru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Omnipotent!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عَبْدُكَ لَيْسَ لِيْ اَحَدٌ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`abduka laysa lī aḥadun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 am Your servant, I have no one else other than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اَحَدٌ اَسْاَلُهُ غَيْرُكَ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aḥadun asaluhu ghayruk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there is no one to whom I turn to other than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شَاءَ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shā-allāh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Only that which Allah wills takes place.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قُوَّةَ إِلَّا بِاللَّهِ الْعَلِيِّ الْعَظيمِ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quwwata illā billāhil `aliyyil `aẓim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power except in Allah, the High, the 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Go into sajdah and say the following: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Allah!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رَبُّ يَا رَبُّ يَا رَبُّ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rabbu yā rabbu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Lord-Nourisher! O Lord-Nourisher! O Lord-Nourisher!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مُنْزِلَ الْبَرَكَاتِ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munzilal barakāt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sends down blessing!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بِكَ تُنْزَلُ كُلَّ حَاجَةٍ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bika tunzalu kulla ḥājah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only are all desires turned.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مُتَكَبِّرُ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mutakabbiru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All-great!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اَسْئَلُكَ بِكُلِّ اسْمٍ فِيْ مَخْزُوْنِ الْغَيْبِ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bikullismin fī makhzūnil ghaybi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every name treasured in Your invisible collection,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وَالْاَسْمَاءِ الْمَشْهُوْرَاةِ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wal-asmā-il mash-hūrāti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Your celebrated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اَلْمَكْتُوْبَةِ عَلَى سُرَادِقِ عَرْشِكَ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maktūbati `alā surādiqi `ar-shik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inscribed on the hangings of Your Throne,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 تُصَلِّيَ عَلَى مُحَمَّدٍ وَ آلِ مُحَمَّد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تَقْبَلَ مِنِّيْ شَهْرَ رَمَضَانَ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taqbala minnī shahra ramaḍān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accept my offerings made in the month of Ramadan,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وَتَكْتُبَنِيْ مِنَ الْوَافِدِيْنَ إِلٰى بَيْتِكَ الْحَرَامِ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wataktubanī minal wāfidīna ilā baytikal ḥarām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record my name in the list of those who will journey to Your Sacred House,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وَتَصْفَحَ لِيْ عَنِ الذُّنُوبِ الْعِظَامِ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wataṣfaḥa lī `anidh dhunūbil `iẓām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overlook my grand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وَتَسْتَخْرِجَ لِيْ يَا رَبِّ كُنُوْزَكَ 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watastakhrija lī yā rabbi kunūzaka 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demonstrate, O Lord, before me Your treasures, O All-beneficent!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خَالِقُ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khāliqu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Creator!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بَارِئُ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bāri-u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Inventor!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مُصَوِّرُ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muṣawwiru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Shaper!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عَالِمُ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`ālimu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All-knowing!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عَظِيْمُ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`aẓīmu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Great!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عَلِيْمُ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`alīmu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Knowing!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كَرِيْمُ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karīmu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All-generous!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حَلِيْمُ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ḥalīmu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Indulgent!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حَكِيْمُ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ḥakīmu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Wise!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سَمِيْعُ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samī`u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Hearer!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بَصِيْرُ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baṣīru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Seer!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قَرِيْبُ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qarību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Near!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مُجِيْبُ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mujību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Responder!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جَوَادُ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jawādu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All-magnanimous!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مَاجِدُ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mājidu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Glorious!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مَلِيُّ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maliyyu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Rich and Powerful!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وَفِيُّ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wafiyyu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Sincere!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مَوْلىٰ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Lord-Master!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قَاضِيْ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qāḍī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Judge!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سَرِيْعُ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sarī`u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Swift!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شَدِيْدُ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shadīdu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Firm!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رَؤُوْفُ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ra-ūfu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Compassionate!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رَقِيْبُ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raqību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Preserver!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مَجِيْدُ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majīdu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Mighty!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حَفِيْظُ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ḥafīẓu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Protector!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Allah!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مُحِيْطُ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muḥīṭu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Encompasser!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سَيِّدُ السَّادَاتِ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sayyidus sādāti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Chief of the chiefs!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اَوَّلُ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awwalu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Ever-Foremost!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آخِرُ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yā-ākhiru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Eternally Last!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ظَاهِرُ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ẓāhiru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Evident!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بَاطِنُ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bāṭinu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Intrinsic Fundamental!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فَاخِرُ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fākhiru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Glorious!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قَاهِرُ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qāhiru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Victor!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رَبَّاهُ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Lord-Nourisher!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رَبَّاهُ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Lord-Nourisher!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Beneficent!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رَبَّاهُ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Lord-Nourisher!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وَدُوْدُ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wadūdu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Loving!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نُوْرُ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nūru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Light!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رَافِعُ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rāfi`u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Raiser!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مَانِعُ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māni`u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Preventer!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دَافِعُ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dāfi`u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Defender!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فَاتِحُ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fātiḥu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Introducer!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نَفَّاحُ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naffāḥu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Bountiful!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جَلِيْلُ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jalīlu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Magnificent!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جَمِيْلُ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jamīlu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Handsome!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رَحيمُ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raḥimu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Merciful!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شَهِيْدُ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shahīdu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Witness!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شَاهِدُ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shāhidu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Present!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مُغِيْثُ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mughīthu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Succorer!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حَبِيْبُ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ḥabību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Beloved!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فَاطِرُ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fāṭiru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Creator out of nothing!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مُطَهِّرُ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muṭahhiru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Purifier!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مَلِكُ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maliku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Master!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مُقْتَدِرُ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muqtadiru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All-powerful!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قَابِضُ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qābiḍu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Possessor!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بَاسِطُ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bāsiṭu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Spreader!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مَلِكُ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maliku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Sovereign!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مُحْيِيْ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muḥyī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Vivifier!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مُمِيْتُ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mumītu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Exterminator!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بَاعِثُ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bā`ithu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Causer!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وَارِثُ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wārithu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Inheritor!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مُعْطِيْ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mu`ṭī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Bestower!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مُفْضِلُ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mufḍilu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Favorer!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مُنْعِمُ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mun`imu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Benefactor!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حَقُّ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ḥaqqu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Truth!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مُبِيْنُ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mubīnu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Distinct!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طَيِّبُ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ṭayyibu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Affable!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قُدُّوسُ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quddūsu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Holy!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مُحْسِنُ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muḥsinu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Polite!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مُجْمِلُ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mujmilu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Graceful!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مُبْدِئُ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mubdi-u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Originator!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مُعِيْدُ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mu`īdu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brings back all things!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بَارِئُ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bāri-u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makes visible!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بَدِيْعُ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Inventor!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هَادِيْ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hādī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Guide!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كَافِيْ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kāfī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Able!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شَافِيْ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shāfī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Efficacious!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عَلِيُّ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`aliyyu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High!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سَلاَمُ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salāmu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Peace!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عَظِيْمُ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`aẓīmu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Great!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حَنَّانُ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ḥannānu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Tender!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مَنَّانُ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mannānu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Kind!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الطَّوْلِ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dhaṭ ṭawli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Owner of bounties!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مُتَعَالِيْ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muta`ālī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Most High!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عَدْلُ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`adlu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Just!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الْمَعَارِجِ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ma`āriji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Owner of ascendancy!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صَادِقُ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ṣādiqu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Truthful!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صَدُوْقُ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ṣadūqu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Sincere!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دَيَّانُ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dayyānu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Requiter!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