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6 - 15th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تَعَرَّضَ لَكَ فِيْ هٰذَا اللَّيْلِ الْمُتَعَرِّضُونَ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وَتَمْنَعُهَا مَنْ لَمْ تَسْبِقْ لَهُ الْعِنَايَةُ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watamna`uhā man lam tasbiq lahul `ināyatu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say no to those who do not try to get in advance (remain behind) for obtaining the bounties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 أَنَا ذَا عُبَيْدُكَ الْفَقِيرُ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 ana dhā `ubaydukal faqīru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I, a modest needy bondman,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اَلْمُؤَمِّلُ فَضْلَكَ وَمَعْرُوفَكَ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mu-ammilu faḍlaka wama`rūfak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 hopeful of Your obligingness and kindness.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كُنْتَ يَا مَوْلَايَ تَفَضَّلْتَ فِيْ هٰذِهِ اللَّيْلَةِ عَلٰى أَحَدٍ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kunta yā mawlāya tafaḍḍalta fī hādhihil laylati `alā aḥadin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 if You, O My Master, bestows a favor on any one, in this night, from among Your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وَعُدْتَ عَلَيْهِ بِعَائِدَةٍ مِنْ عَطْفِكَ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wa`udta `alayhi bi`ā-idatin min `aṭfik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multiply profits and gains for him out of love and affection,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send blessings upon Muhammad and the Household of Muhammad: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اَلطَّيِّبِينَ الطَّاهِرِينَ الْخَيِّرِينَ الْفَاضِلِينَ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ṭayyibīnaṭ ṭāhirīnal khayyirīnal fāḍilīn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pure, the immaculate, the virtuous, and the righteous;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وَجُدْ عَلَيَّ بِطَوْلِكَ وَمَعْرُوفِكَ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wajud `alayya biṭawlika wama`rūfik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let me have enough and be contented on account of Your liberality and obligingness,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عَلٰى مُحَمَّدٍ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upon Muhammad, the seal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his Household, the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تَسْلِيْمًا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taslīmā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He exalt them very much.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اللّٰهَ حَمِيدٌ مَجِيدٌ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Allah is worthy of all praise, full of all glory.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I am praying You as You ordered me to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respond to me as You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لَاتُخْلِفُ الْمِيعَادَ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lātukhliful mī`ād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never break Your promise.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تَعَرَّضَ لَكَ فِيْ هٰذَا اللَّيْلِ الْمُتَعَرِّضُونَ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ta`arraḍa laka fī hādhal laylil muta`arriḍūn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tonight the seekers of favors, restless and eager, present themselves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وَقَصَدَكَ الْقَاصِدُونَ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waqaṣadakal qāṣidūn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determined aspirers have You in mind;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وَأَمَّلَ فَضْلَكَ وَمَعْرُوفَكَ الطَّالِبُونَ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wa-ammala faḍlaka wama`rūfakaṭ ṭālibūn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make requests look long and attentively at Your obligingness and kindness;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فِيْ هٰذَا اللَّيْلِ نَفَحَاتٌ وَجَوَائِزُ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fī hādhal layli nafaḥātun wajawā-iz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You, in this night, give gifts, bounties beyond measure,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وَعَطَايَا وَمَوَاهِبُ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wa`aṭāyā wamawāhib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 donations, and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تَمُنُّ بِهَا عَلٰى مَنْ تَشَاءُ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tamunnu bihā `alā man tashā-u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those whom You will from among Your servants when they make a request,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