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for the night of Eid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يَا وَارِثَ آدَمَ صَفْوَةِ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الْوَصِيُّ الْبَرُّ التَّقِيُّ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waṣiyyul barrut taqiyy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obedient and pious successor.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ثَارَ اللَّهِ وَابْنَ ثَارِهِ وَالْوِتْرَ الْمَوْتُورَ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thārallāhi wabna thārihi walwitral mawtūr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vengeance of Allah, son of His vengeance, and the unavenged so far.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قَدْ أَقَمْتَ الصَّلاةَ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evil,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strove for the sake of Allah as exactly as strife must be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اسْتُبِيحَ حَرَمُكَ وَقُتِلْتَ مَظْلُومًا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ḥattastubīḥa ḥaramuka waqutilta maẓlūmā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your inviolability was violated and you were slain wrongfully.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Aba-`Abdullah.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آدَمَ صَفْوَةِ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wāritha-ādama ṣafwatillāh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Adam the choice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سَيِّدِ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chief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فَاطِمَةَ الزَّهْرَاءِ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Fatimah the luminous lady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doyenne of the women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بَطَلَ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baṭalal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hero of Muslims.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كُنْتَ نُورًا فِيْ الْأَصْلاَبِ الشَّامِخَةِ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kunta nūran fil aṣlābish shāmikhah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were light in the lofty loins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وَالْأَرْحَامِ الْمُطَهَّرَةِ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wal-ar-ḥāmil muṭahharah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purified wombs.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تُنَجِّسْكَ الْجَاهِلِيَّةُ بِأَنْجَاسِهَا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tunajjiskal jāhiliyyatu bi-anjāsihā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ignorance could not stain you with its impurities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تُلْبِسْكَ مِنْ مُدْلَهِمَّاتِ ثِيَابِهَا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tulbiska min mudlahimmāti thiyābihā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dress you its gloomy garbs.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مِنْ دَعَائِمِ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min da`ā-imid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are one of the pillars of the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نُوحٍ أَمِينِ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nūḥin amīnillāh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Noah the trustee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وَأَرْكَانِ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wa-ar-kānil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supports of Muslims,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وَمَعْقِلِ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wama`qilil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havens of the faithful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الْإِمَامُ الْبَرُّ التَّقِيُّ الرَّضِيُّ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annakal imāmul barrut taqiyyur raḍiyy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are the God-fearing, pious, pleased,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اَلزَّكِيُّ الْهَادِيْ الْمَهْدِيُّ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az zakiyyul hādil mahdiyy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pure, guide, and well-guided Imam.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الْأَئِمَّةَ مِنْ وُلْدِكَ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annal a-immata min wuldik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the Imams from your progeny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كَلِمَةُ التَّقْوٰى وَأَعْلاَمُ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kalimatut taqwā wa-a`lāmul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are the spokesmen of piety, the signs of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وَالْعُرْوَةُ الْوُثْقٰى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wal`ur-watul wuthqā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firmest handle (of Islam],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وَالْحُجَّةُ عَلَى أَهْلِ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walḥujjatu `alā ahlid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arguments against the inhabitants of this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لِلّٰهِ وَإِنَّا إِلَيْهِ رَاجِعُونَ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lillāhi wa-innā ilayhi rāji`ūn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Allah we belong and to Him is our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 أَنَا مُوَالٍ لِوَلِيِّكُمْ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ana muwālin liwaliyyikum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I am loyal to your loyalists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إِبْرَاهِيمَ خَلِيلِ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ibrāhīma khalīlillāh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inheritor of Abraham the Friend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وَمُعَادٍ لِعَدُوِّكُمْ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wamu`ādin li`aduwwikum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enemy of your enemies.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بِكُمْ مُؤْمِنٌ وَبِإِيَابِكُمْ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bikum mu-minun wabi-iyābikum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believe in you all and in your Return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مُوقِنٌ بِشَرَايِعِ دِينِي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mūqinun bisharāyi`i 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full confidence in the laws of my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وَخَوَاتِيمِ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wakhawātīmi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seals of my deeds.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وَقَلْبِيْ لِقَلْبِكُمْ سِلْمٌ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waqalbī liqalbikum silm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heart is at peace with your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وَأَمْرِيْ لِأَمْرِكُمْ مُتَّبِعٌ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wa-amrī li-amrikum muttabi`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my affairs are following your commands.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 أَتَيْتُكَ خَائِفًا فَآمِنِّي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ataytuka khā-ifan fa-āminnī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I have come to you fearful; so, (please) secure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وَأَتَيْتُكَ مُسْتَجِيرًا فَأَجِرْنِي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wa-ataytuka mustajīran fa-ajir-nī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 seeking shelter; so, (please) grant me shelter.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وَأَتَيْتُكَ فَقِيرًا فَأَغْنِنِي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wa-ataytuka faqīran fa-aghninī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 deprived; so, (please) grant me wealth.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سَيِّدِيْ وَمَوْلَايَ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sayyidī wamawlāy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chief and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مُوسٰى كَلِيمِ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mūsā kalīmillāh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Moses the spoken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مَوْلَايَ حُجَّةُ اللَّهِ عَلَى الخَلْقِ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mawlāya ḥujjatullāhi `alal khalqi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are, O my master, Allah’s argument against all of His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آمَنْتُ بِسِرِّكُمْ وَعَلانِيَتِكُمْ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āmantu bisirrikum wa`alāniyatikum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believe in your secret and open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وَبِظَاهِرِكُمْ وَبَاطِنِكُمْ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wabiẓāhirikum wabāṭinikum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your visible and invisible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وَأَوَّلِكُمْ وَاخِرِكُمْ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wa-awwalikum wākhirikum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foremost and the last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التَّالِيْ لِكِتَابِ اللَّهِ وَأَمِيْنُ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annakat tālī likitābillāhi wa-amīnullāh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have recited the Book of Allah and you are the Trustee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اَلدَّاعِيْ إِلَى اللَّهِ بِالْحِكْمَةِ وَالْمَوْعِظَةِ الْحَسَنَةِ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 dā`ī ilallāhi bil ḥikmati walmaw`iẓatil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calls to Allah with wisdom and excellent exhortation.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أُمَّةً ظَلَمَتْكَ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ummatan ẓalamatk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wronged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سَمِعَتْ بِذٰلِكَ فَرَضِيَتْ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sami`at bidhālika faraḍiyat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were pleased when they heard of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of Hazrat Ali Akbar (A)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وَلِيَّ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intimate servant.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عِيسٰى رُوحِ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`īsā rūḥillāh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Jesus the spirit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seal of the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فَاطِمَةَ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Fatimah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doyenne of the women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أَمِيرِالْمُؤْمِنِيْنَ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الْمَظْلُومُ الشَّهِيدُ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maẓlūmush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persecuted and martyred.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 and my mother as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عِشْتَ سَعِيدًا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`ishta sa`īdā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lived happily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وَقُتِلْتَ مَظْلُومًا شَهِيدًا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waqutilta maẓlūman shahīdā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were killed as wronged and martyred.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of Shuhada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أَيُّهَا الذَّابُّونَ عَنْ تَوْحِيدِ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ayyuhadh dhābbūna `an tawḥīdillāh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all, O defenders of (the faith of) Allah’s Oneness.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بِمَا صَبَرْتُمْ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bimā ṣabar-tum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because you were constant.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فَنِعْمَ عُقْبَى الدَّارِ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fani`ma `uqbad dār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excellent then the issue of the abode is.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أَنْتُمْ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 and my mother as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فُزْتُمْ فَوْزًا عَظِيمًا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fuztum fawzan `aẓīmā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achieved a great success.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of Hazrat Abbas (A)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الْعَبْدُ الصَّالِحُ وَالصِّدِّيقُ الْمُوَاسِي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`abduṣ ṣāliḥu waṣ ṣiddīqul muwāsī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righteous servant (of Allah) and veracious self-sacrificing.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آمَنْتَ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annaka-āmanta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believed in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وَنَصَرْتَ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wanaṣar-tabna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supported the son of Allah’s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وَدَعَوْتَ إِلٰى سَبِيلِ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wada`awta ilā sabīlillāh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called to the way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 حَبِيبِ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ālihi ḥabībillāh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of Allah be upon him and his Household, the most-beloved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وَوَاسَيْتَ بِنَفْسِكَ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wawāsayta binafsik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sacrificed yourself for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فَعَلَيْكَ مِنَ اللَّهِ أَفْضَلُ التَّحِيَّةِ وَالسَّلامِ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fa`alayka minallāhi afḍalut taḥiyyati was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the most favorite greetings and compliments of Allah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say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وَأُمِّيْ يَا نَاصِرَ دِينِ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 yā nāṣira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 and mother as ransoms for you, O supporter of Allah’s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نَاصِرَ الْحُسَيْنِ الصِّدِّيقِ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nāṣiral ḥusayniṣ ṣiddīq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supporter of al-Husayn the veracious.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نَاصِرَ الْحُسَيْنِ الشَّهِيدِ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nāṣiral ḥusaynish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supporter of al-Husayn the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عَلَيْكَ مِنِّيْ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`alayka minnis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from me be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بَقِيتُ وَبَقِيَ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baqītu wabaqiyal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long as I am existent and as long as there are day and night.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عَلِيٍّ حُجَّةِ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`aliyyin ḥujjatillāh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`Ali the Argument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night of Eid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