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مُكَوِّرَ اللَّيْلِ عَلَى النَّهَارِ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اَقْرَبَ إِلَيَّ مِنْ حَبْلِ الْوَرِيدِ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aqraba ilayya min ḥablil warīd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nearer to me than my life-vein.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مُكَوِّرَ اللَّيْلِ عَلَى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mukawwiral layli `alan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makes the night overlap the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وَمُكَوِّرَ النَّهَارِ عَلَى اللَّيْلِ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wamukawwiran nahāri `alal layl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the day overlap the night!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عَلِيمُ يَا 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`alīmu yā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All-knowing! O All-wise!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يَارَبَّ الْاَرْبَابِ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yārabbal ar-bāb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lords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وَسَيِّدَ السَّادَاتِ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wasayyidas sādāt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Master of masters!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