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اَللَهُمَّ إِنِّيْ أَخْلَصْتُ بِانْقِطَاعِيْ إِلَيْكَ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قَدْ رَأَيْتُ يَا إِلَهِي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qad ra-aytu yā ilahī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many people have I seen, my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أُنَاسٍ طَلَبُوْا الْعِزَّ بِغَيْرِكَ فَذَلُّوْا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unāsin ṭalabul `izza bighayrika fadhallū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sought exaltation through other than You and were abased,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وَرَامُوْا الثَّرْوَةَ مِنْ سِوَاكَ فَافْتَقَرُوْا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warāmuth thar-wata min siwāka faftaqarū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wanted wealth from someone else and became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وَحَاوَلُوْا الِارْتِفَاعَ فَاتَّضَعُوْا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waḥāwalul ir-tifā`a fāttaḍa`ū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tried to rise high and fell down low!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فَصَحَّ بِمُعَايَنَةِ أَمْثَالِهِمْ حَازِمٌ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faṣaḥḥa bimu`āyanati amthālihim ḥāzim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Observing the likes of them corrects a prudent man;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وَفَّقَهُ اعْتِبَارُهُ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waffaqahu`tibāruh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taking heed gives him success;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وَأَرْشَدَهُ إِلَى طَرِيقِ صَوَابِهِ اخْتِيَارُهُ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wa-ar-shadahu ilā ṭarīqi ṣawābihikhtiyāruh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choosing the best guides him to the path of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Thou,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دُوْنَ كُلِّ مَسْؤُولٍ مَوْضِعُ مَسْأَلَتِي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dūna kulli mas-ūlin mawḍi`u mas-alatī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art the object of my asking to the exclusion of all those who are asked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وَدُوْنَ كُلِّ مَطْلُوبٍ إِلَيْهِ وَلِيُّ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wadūna kulli maṭlūbin ilayhi waliyyu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patron of my need to the exclusion of all those from whom requests are made.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الْمَخْصُوصُ قَبْلَ كُلِّ مَدْعُوٍّ بِدَعْوَتِي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makhṣūṣu qabla kulli mad`uwwin bida`watī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singled out for my call before all who are called;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يَشْرَكُكَ أَحَدٌ فِيْ 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yashrakuka aḥadun fī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is associated with You in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يَتَّفِقُ أَحَدٌ مَعَكَ فِيْ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yattafiqu aḥadun ma`aka fī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comes along with You in my supplication,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يَنْظِمُهُ وَإِيَّاكَ نِدَائِي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yanẓimuhu wa-iyyāka nidā-ī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does any join with You within it, for to You is my appeal.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يَا إِلَهِيْ وَحْدَانِيَّةُ الْعَدَدِ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 yā ilahī waḥdāniyyatul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You, my God, belongs the Unity of number,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وَمَلَكَةُ الْقُدْرَةِ الصَّمَدِ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wamalakatul qudratiṣ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property of eternal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وَفَضِيلَةُ الْحَوْلِ وَالْقُوَّةِ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wafaḍīlatul ḥawli walquwwah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excellence of force and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وَدَرَجَةُ الْعُلُوِّ وَالرِّفْعَةِ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wadarajatul `uluwwi war rif`ah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degree of sublimity and elevation.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سِوَاكَ مَرْحُومٌ فِيْ عُمْرِهِ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siwāka mar-ḥūmun fī `umrih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Everyone other than You is the object of compassion in his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مَغْلُوبٌ عَلَى أَمْرِهِ، مَقْهُورٌ عَلَى شَأْنِهِ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maghlūbun `alā amrih, maqhūrun `alā sha-nih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overcome in his affair, overwhelmed in his situation,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مُخْتَلِفُ الْحَالَاتِ، مُتَنَقِّلٌ فِيْ الصِّفَاتِ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mukhtaliful ḥālāt, mutanaqqilun fiṣ ṣifāt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diverse in states, constantly changing in attributes.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فَتَعَالَيْتَ عَنِ الْأَشْبَاهِ وَالْأَضْدَادِ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fata`ālayta `anil ashbāhi wal-aḍdād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art high exalted above likenesses and opposites,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وَتَكَبَّرْتَ عَنِ الْأَمْثَالِ وَالْأَنْدَادِ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watakabbar-ta `anil amthāli wal-andād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proudly magnified beyond similitudes and rivals!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فَسُبْحَانَكَ لَا إِلَهَ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fasubḥānaka lā ilaha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There is no God but Thou.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اَللَهُمَّ إِنِّيْ أَخْلَصْتُ بِانْقِطَاعِيْ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lahumma innī akhlaṣtu binqiṭā`ī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showed sincerity by cutting myself off from everything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وَأَقْبَلْتُ بِكُلِّيْ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wa-aqbaltu bikullī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approached You with my whole 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وَصَرَفْتُ وَجْهِيْ عَمَّنْ يَحْتَاجُ إِلَى رِفْدِكَ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waṣaraftu wajhī `amman yaḥtāju ilā rifdik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averted my face from everyone who needs Your support.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وَقَلَبْتُ مَسْأَلَتِيْ عَمَّنْ لَمْ يَسْتَغْنِ عَنْ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waqalabtu mas-alatī `amman lam yastaghni `an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ceased to ask from any who cannot do without Your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وَرَأَيْتُ أَنَّ طَلَبَ الْمُحْتَاجِ إِلَى الْمُحْتَاجِ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wara-aytu anna ṭalabal muḥtāji ilal muḥtāj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saw that the needy who seeks from the needy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سَفَهٌ مِنْ رَأْيِهِ وَضَلَّةٌ مِنْ عَقْلِهِ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safahun min ra-yihi waḍallatun min `aqlih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foolish in his opinion, and misguided in his intellect.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