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Al-Asr (103)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ٱلْعَصْر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Declining Day)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Al-Asr 103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وَٱلْعَصْرِ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Time!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Al-Asr 103:1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ٱلْإِنسَـٰنَ لَفِى خُسْرٍ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Man is indeed in loss,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Al-Asr 103:2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إِلَّا ٱلَّذِينَ ءَامَنُوا۟ وَعَمِلُوا۟ ٱلصَّـٰلِحَـٰتِ وَتَوَاصَوْا۟ بِٱلْحَقِّ وَتَوَاصَوْا۟ بِٱلصَّبْرِ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except those who have faith and do righteous deeds, and enjoin one another to [follow] the truth, and enjoin one another to patience.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Al-Asr 103:3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91</Words>
  <Application>Microsoft Macintosh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2025-03-05T16:48:52Z</dcterms:modified>
  <cp:category/>
</cp:coreProperties>
</file>