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اَسْتَغْفِرُ اللَّهَ ذَا الْجَلاَلِ وَالْاِكْرَامِ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Allah, the Lord of majesty and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Tasbih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جَمِيْعِ الذُّنُوبِ وَالْآثَامِ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jamī`idh dhunūbi wal-āthām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forgive my all sins and offenses.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