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0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  <p:sldId id="286" r:id="rId37"/>
    <p:sldId id="287" r:id="rId38"/>
    <p:sldId id="288" r:id="rId39"/>
    <p:sldId id="289" r:id="rId40"/>
    <p:sldId id="290" r:id="rId41"/>
    <p:sldId id="291" r:id="rId42"/>
    <p:sldId id="292" r:id="rId43"/>
    <p:sldId id="293" r:id="rId44"/>
    <p:sldId id="294" r:id="rId45"/>
    <p:sldId id="295" r:id="rId46"/>
    <p:sldId id="296" r:id="rId47"/>
    <p:sldId id="297" r:id="rId48"/>
    <p:sldId id="298" r:id="rId49"/>
    <p:sldId id="299" r:id="rId50"/>
    <p:sldId id="300" r:id="rId51"/>
    <p:sldId id="301" r:id="rId52"/>
    <p:sldId id="302" r:id="rId53"/>
    <p:sldId id="303" r:id="rId54"/>
    <p:sldId id="304" r:id="rId55"/>
    <p:sldId id="305" r:id="rId56"/>
    <p:sldId id="306" r:id="rId57"/>
    <p:sldId id="307" r:id="rId58"/>
    <p:sldId id="308" r:id="rId59"/>
    <p:sldId id="309" r:id="rId60"/>
    <p:sldId id="310" r:id="rId61"/>
    <p:sldId id="311" r:id="rId62"/>
    <p:sldId id="312" r:id="rId63"/>
    <p:sldId id="313" r:id="rId64"/>
    <p:sldId id="314" r:id="rId65"/>
    <p:sldId id="315" r:id="rId66"/>
    <p:sldId id="316" r:id="rId67"/>
    <p:sldId id="317" r:id="rId68"/>
    <p:sldId id="318" r:id="rId69"/>
    <p:sldId id="319" r:id="rId70"/>
    <p:sldId id="320" r:id="rId71"/>
    <p:sldId id="321" r:id="rId72"/>
    <p:sldId id="322" r:id="rId73"/>
    <p:sldId id="323" r:id="rId74"/>
    <p:sldId id="324" r:id="rId75"/>
    <p:sldId id="325" r:id="rId76"/>
    <p:sldId id="326" r:id="rId77"/>
    <p:sldId id="327" r:id="rId78"/>
    <p:sldId id="328" r:id="rId79"/>
    <p:sldId id="329" r:id="rId80"/>
    <p:sldId id="330" r:id="rId81"/>
    <p:sldId id="331" r:id="rId82"/>
    <p:sldId id="332" r:id="rId83"/>
    <p:sldId id="333" r:id="rId84"/>
    <p:sldId id="334" r:id="rId85"/>
    <p:sldId id="335" r:id="rId86"/>
    <p:sldId id="336" r:id="rId87"/>
    <p:sldId id="337" r:id="rId88"/>
    <p:sldId id="338" r:id="rId89"/>
    <p:sldId id="339" r:id="rId90"/>
    <p:sldId id="340" r:id="rId91"/>
    <p:sldId id="341" r:id="rId92"/>
    <p:sldId id="342" r:id="rId93"/>
    <p:sldId id="343" r:id="rId94"/>
    <p:sldId id="344" r:id="rId95"/>
    <p:sldId id="345" r:id="rId96"/>
    <p:sldId id="346" r:id="rId97"/>
    <p:sldId id="347" r:id="rId98"/>
    <p:sldId id="348" r:id="rId99"/>
    <p:sldId id="349" r:id="rId100"/>
    <p:sldId id="350" r:id="rId101"/>
    <p:sldId id="351" r:id="rId102"/>
    <p:sldId id="352" r:id="rId103"/>
    <p:sldId id="353" r:id="rId104"/>
    <p:sldId id="354" r:id="rId105"/>
    <p:sldId id="355" r:id="rId10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Relationship Id="rId27" Type="http://schemas.openxmlformats.org/officeDocument/2006/relationships/slide" Target="slides/slide21.xml"/><Relationship Id="rId28" Type="http://schemas.openxmlformats.org/officeDocument/2006/relationships/slide" Target="slides/slide22.xml"/><Relationship Id="rId29" Type="http://schemas.openxmlformats.org/officeDocument/2006/relationships/slide" Target="slides/slide23.xml"/><Relationship Id="rId30" Type="http://schemas.openxmlformats.org/officeDocument/2006/relationships/slide" Target="slides/slide24.xml"/><Relationship Id="rId31" Type="http://schemas.openxmlformats.org/officeDocument/2006/relationships/slide" Target="slides/slide25.xml"/><Relationship Id="rId32" Type="http://schemas.openxmlformats.org/officeDocument/2006/relationships/slide" Target="slides/slide26.xml"/><Relationship Id="rId33" Type="http://schemas.openxmlformats.org/officeDocument/2006/relationships/slide" Target="slides/slide27.xml"/><Relationship Id="rId34" Type="http://schemas.openxmlformats.org/officeDocument/2006/relationships/slide" Target="slides/slide28.xml"/><Relationship Id="rId35" Type="http://schemas.openxmlformats.org/officeDocument/2006/relationships/slide" Target="slides/slide29.xml"/><Relationship Id="rId36" Type="http://schemas.openxmlformats.org/officeDocument/2006/relationships/slide" Target="slides/slide30.xml"/><Relationship Id="rId37" Type="http://schemas.openxmlformats.org/officeDocument/2006/relationships/slide" Target="slides/slide31.xml"/><Relationship Id="rId38" Type="http://schemas.openxmlformats.org/officeDocument/2006/relationships/slide" Target="slides/slide32.xml"/><Relationship Id="rId39" Type="http://schemas.openxmlformats.org/officeDocument/2006/relationships/slide" Target="slides/slide33.xml"/><Relationship Id="rId40" Type="http://schemas.openxmlformats.org/officeDocument/2006/relationships/slide" Target="slides/slide34.xml"/><Relationship Id="rId41" Type="http://schemas.openxmlformats.org/officeDocument/2006/relationships/slide" Target="slides/slide35.xml"/><Relationship Id="rId42" Type="http://schemas.openxmlformats.org/officeDocument/2006/relationships/slide" Target="slides/slide36.xml"/><Relationship Id="rId43" Type="http://schemas.openxmlformats.org/officeDocument/2006/relationships/slide" Target="slides/slide37.xml"/><Relationship Id="rId44" Type="http://schemas.openxmlformats.org/officeDocument/2006/relationships/slide" Target="slides/slide38.xml"/><Relationship Id="rId45" Type="http://schemas.openxmlformats.org/officeDocument/2006/relationships/slide" Target="slides/slide39.xml"/><Relationship Id="rId46" Type="http://schemas.openxmlformats.org/officeDocument/2006/relationships/slide" Target="slides/slide40.xml"/><Relationship Id="rId47" Type="http://schemas.openxmlformats.org/officeDocument/2006/relationships/slide" Target="slides/slide41.xml"/><Relationship Id="rId48" Type="http://schemas.openxmlformats.org/officeDocument/2006/relationships/slide" Target="slides/slide42.xml"/><Relationship Id="rId49" Type="http://schemas.openxmlformats.org/officeDocument/2006/relationships/slide" Target="slides/slide43.xml"/><Relationship Id="rId50" Type="http://schemas.openxmlformats.org/officeDocument/2006/relationships/slide" Target="slides/slide44.xml"/><Relationship Id="rId51" Type="http://schemas.openxmlformats.org/officeDocument/2006/relationships/slide" Target="slides/slide45.xml"/><Relationship Id="rId52" Type="http://schemas.openxmlformats.org/officeDocument/2006/relationships/slide" Target="slides/slide46.xml"/><Relationship Id="rId53" Type="http://schemas.openxmlformats.org/officeDocument/2006/relationships/slide" Target="slides/slide47.xml"/><Relationship Id="rId54" Type="http://schemas.openxmlformats.org/officeDocument/2006/relationships/slide" Target="slides/slide48.xml"/><Relationship Id="rId55" Type="http://schemas.openxmlformats.org/officeDocument/2006/relationships/slide" Target="slides/slide49.xml"/><Relationship Id="rId56" Type="http://schemas.openxmlformats.org/officeDocument/2006/relationships/slide" Target="slides/slide50.xml"/><Relationship Id="rId57" Type="http://schemas.openxmlformats.org/officeDocument/2006/relationships/slide" Target="slides/slide51.xml"/><Relationship Id="rId58" Type="http://schemas.openxmlformats.org/officeDocument/2006/relationships/slide" Target="slides/slide52.xml"/><Relationship Id="rId59" Type="http://schemas.openxmlformats.org/officeDocument/2006/relationships/slide" Target="slides/slide53.xml"/><Relationship Id="rId60" Type="http://schemas.openxmlformats.org/officeDocument/2006/relationships/slide" Target="slides/slide54.xml"/><Relationship Id="rId61" Type="http://schemas.openxmlformats.org/officeDocument/2006/relationships/slide" Target="slides/slide55.xml"/><Relationship Id="rId62" Type="http://schemas.openxmlformats.org/officeDocument/2006/relationships/slide" Target="slides/slide56.xml"/><Relationship Id="rId63" Type="http://schemas.openxmlformats.org/officeDocument/2006/relationships/slide" Target="slides/slide57.xml"/><Relationship Id="rId64" Type="http://schemas.openxmlformats.org/officeDocument/2006/relationships/slide" Target="slides/slide58.xml"/><Relationship Id="rId65" Type="http://schemas.openxmlformats.org/officeDocument/2006/relationships/slide" Target="slides/slide59.xml"/><Relationship Id="rId66" Type="http://schemas.openxmlformats.org/officeDocument/2006/relationships/slide" Target="slides/slide60.xml"/><Relationship Id="rId67" Type="http://schemas.openxmlformats.org/officeDocument/2006/relationships/slide" Target="slides/slide61.xml"/><Relationship Id="rId68" Type="http://schemas.openxmlformats.org/officeDocument/2006/relationships/slide" Target="slides/slide62.xml"/><Relationship Id="rId69" Type="http://schemas.openxmlformats.org/officeDocument/2006/relationships/slide" Target="slides/slide63.xml"/><Relationship Id="rId70" Type="http://schemas.openxmlformats.org/officeDocument/2006/relationships/slide" Target="slides/slide64.xml"/><Relationship Id="rId71" Type="http://schemas.openxmlformats.org/officeDocument/2006/relationships/slide" Target="slides/slide65.xml"/><Relationship Id="rId72" Type="http://schemas.openxmlformats.org/officeDocument/2006/relationships/slide" Target="slides/slide66.xml"/><Relationship Id="rId73" Type="http://schemas.openxmlformats.org/officeDocument/2006/relationships/slide" Target="slides/slide67.xml"/><Relationship Id="rId74" Type="http://schemas.openxmlformats.org/officeDocument/2006/relationships/slide" Target="slides/slide68.xml"/><Relationship Id="rId75" Type="http://schemas.openxmlformats.org/officeDocument/2006/relationships/slide" Target="slides/slide69.xml"/><Relationship Id="rId76" Type="http://schemas.openxmlformats.org/officeDocument/2006/relationships/slide" Target="slides/slide70.xml"/><Relationship Id="rId77" Type="http://schemas.openxmlformats.org/officeDocument/2006/relationships/slide" Target="slides/slide71.xml"/><Relationship Id="rId78" Type="http://schemas.openxmlformats.org/officeDocument/2006/relationships/slide" Target="slides/slide72.xml"/><Relationship Id="rId79" Type="http://schemas.openxmlformats.org/officeDocument/2006/relationships/slide" Target="slides/slide73.xml"/><Relationship Id="rId80" Type="http://schemas.openxmlformats.org/officeDocument/2006/relationships/slide" Target="slides/slide74.xml"/><Relationship Id="rId81" Type="http://schemas.openxmlformats.org/officeDocument/2006/relationships/slide" Target="slides/slide75.xml"/><Relationship Id="rId82" Type="http://schemas.openxmlformats.org/officeDocument/2006/relationships/slide" Target="slides/slide76.xml"/><Relationship Id="rId83" Type="http://schemas.openxmlformats.org/officeDocument/2006/relationships/slide" Target="slides/slide77.xml"/><Relationship Id="rId84" Type="http://schemas.openxmlformats.org/officeDocument/2006/relationships/slide" Target="slides/slide78.xml"/><Relationship Id="rId85" Type="http://schemas.openxmlformats.org/officeDocument/2006/relationships/slide" Target="slides/slide79.xml"/><Relationship Id="rId86" Type="http://schemas.openxmlformats.org/officeDocument/2006/relationships/slide" Target="slides/slide80.xml"/><Relationship Id="rId87" Type="http://schemas.openxmlformats.org/officeDocument/2006/relationships/slide" Target="slides/slide81.xml"/><Relationship Id="rId88" Type="http://schemas.openxmlformats.org/officeDocument/2006/relationships/slide" Target="slides/slide82.xml"/><Relationship Id="rId89" Type="http://schemas.openxmlformats.org/officeDocument/2006/relationships/slide" Target="slides/slide83.xml"/><Relationship Id="rId90" Type="http://schemas.openxmlformats.org/officeDocument/2006/relationships/slide" Target="slides/slide84.xml"/><Relationship Id="rId91" Type="http://schemas.openxmlformats.org/officeDocument/2006/relationships/slide" Target="slides/slide85.xml"/><Relationship Id="rId92" Type="http://schemas.openxmlformats.org/officeDocument/2006/relationships/slide" Target="slides/slide86.xml"/><Relationship Id="rId93" Type="http://schemas.openxmlformats.org/officeDocument/2006/relationships/slide" Target="slides/slide87.xml"/><Relationship Id="rId94" Type="http://schemas.openxmlformats.org/officeDocument/2006/relationships/slide" Target="slides/slide88.xml"/><Relationship Id="rId95" Type="http://schemas.openxmlformats.org/officeDocument/2006/relationships/slide" Target="slides/slide89.xml"/><Relationship Id="rId96" Type="http://schemas.openxmlformats.org/officeDocument/2006/relationships/slide" Target="slides/slide90.xml"/><Relationship Id="rId97" Type="http://schemas.openxmlformats.org/officeDocument/2006/relationships/slide" Target="slides/slide91.xml"/><Relationship Id="rId98" Type="http://schemas.openxmlformats.org/officeDocument/2006/relationships/slide" Target="slides/slide92.xml"/><Relationship Id="rId99" Type="http://schemas.openxmlformats.org/officeDocument/2006/relationships/slide" Target="slides/slide93.xml"/><Relationship Id="rId100" Type="http://schemas.openxmlformats.org/officeDocument/2006/relationships/slide" Target="slides/slide94.xml"/><Relationship Id="rId101" Type="http://schemas.openxmlformats.org/officeDocument/2006/relationships/slide" Target="slides/slide95.xml"/><Relationship Id="rId102" Type="http://schemas.openxmlformats.org/officeDocument/2006/relationships/slide" Target="slides/slide96.xml"/><Relationship Id="rId103" Type="http://schemas.openxmlformats.org/officeDocument/2006/relationships/slide" Target="slides/slide97.xml"/><Relationship Id="rId104" Type="http://schemas.openxmlformats.org/officeDocument/2006/relationships/slide" Target="slides/slide98.xml"/><Relationship Id="rId105" Type="http://schemas.openxmlformats.org/officeDocument/2006/relationships/slide" Target="slides/slide99.xml"/><Relationship Id="rId106" Type="http://schemas.openxmlformats.org/officeDocument/2006/relationships/slide" Target="slides/slide100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Dua Wida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اَللَّهُمَّ اِنَّكَ قُلْتَ فِيْ كِتَابِكَ الْمُنْزَلِ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اِنْ كَانَ بَقِيَ عَلَيَّ ذَنْبٌ لَمْ تَغْفِرْهُ لِي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in kāna baqiya `alayya dhanbun lam taghfir-hu lī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If I am still liable to a sin that You have not yet forgiven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Wida</a:t>
            </a:r>
          </a:p>
        </p:txBody>
      </p:sp>
    </p:spTree>
  </p:cSld>
  <p:clrMapOvr>
    <a:masterClrMapping/>
  </p:clrMapOvr>
</p:sld>
</file>

<file path=ppt/slides/slide10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حَتّىٰ بَلَّغَنِيْ آخِرَ لَيْلَةِ مِنْهُ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ḥattā ballaghanī-ākhira laylati minh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Until I am witnessing the last night of this month.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Wida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اَوْ تُرِيدُ اَنْ تُعَذِّبَنِيْ عَلَيْهِ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aw turīdu an tu`adhhibanī `alayh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or You want to punish me for it,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Wida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اَوْ تُقَايِسَنِيْ بِهِ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aw tuqāyisanī bih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or to retaliate upon me because of it,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Wida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اَنْ لَا يَطْلُعَ فَجْرُ هٰذِهِ اللَيْلَةِ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an lā yaṭlu`a fajru hādhihil laylah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(I beseech You that) before dawn of this night rises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Wida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اَوْ يَتَصَرَّمَ هٰذَا الشَّهْرُ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aw yataṣarrama hādhash shahr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before this moth elapses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Wida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إِلَّا وَقَدْ غَفَرْتَهُ لِي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illā waqad ghafar-tahu lī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(please) forgive it for me;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Wida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أَرْحَمَ الرَّاحِمِيْنَ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ar-ḥamar rāḥimīn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the most Merciful of all those who show mercy.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Wida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لَكَ الْحَمْدُ بِمَحَامِدِكَ كُلِّهَا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lakal ḥamdu bimaḥāmidika kullihā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Allah: all praise be to You in all expressions of praise—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Wida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أَوَّلِهَا وَ آخِرِهَا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awwalihā wa ākhirihā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first and the last expressions;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Wida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مَا قُلْتَ لِنَفْسِكَ مِنْهَا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mā qulta linafsika minhā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Expressions that You have said about Yourself,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Wida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O' Allāh send Your blessings on Muhammad and the family of Muhammad.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Wida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وَمَا قَالَ الْخَلائِقُ الْحَامِدُونَ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wamā qālal khalā-iqul ḥāmidūn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expressions that have been used by the created beings;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Wida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اَلْمُجْتَهِدُوْنَ الْمَعْدُودُونَ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mujtahidūnal ma`dūdūn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beings that are diligent, selected,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Wida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اَلْمُوَفَّرُونَ ذِكْرَكَ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muwaffarūna dhikrak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Revering their mention of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Wida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وَالشُّكْرَكَ لَكَ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wash shukraka lak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their thanking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Wida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اَلَّذِيْنَ أَعَنْتَهُمْ عَلَى أَدَاءِ حَقِّكَ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ladhīna a`antahum `alā adā-i ḥaqqik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Whom You helped carry out Your duty that is incumbent upon them,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Wida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مِنْ أَصْنَافِ خَلْقِكَ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min aṣnāfi khalqik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From among the varieties of Your creatures;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Wida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مِنَ الْمَلَائِكَةِ الْمُقَرَّبِيْنَ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minal malā-ikatil muqarrabīn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Such as the Favorite Angels,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Wida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وَالنَّبِيِّيْنَ وَالْمُرْسَلِيْنَ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wan nabiyyīna walmur-salīn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Prophets, the Messengers,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Wida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وَأَصْنَافِ النَّاطِقِيْنَ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wa-aṣnāfin nāṭiqīn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other varieties who speak of Your praise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Wida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وَالْمُسَبِّحِيْنَ لَكَ مِنْ جَمِيْعِ الْعَالَمِيْنَ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walmusabbiḥīna laka min jamī`il `ālamīn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glorify You from among all the creatures.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Wida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بِسْمِ اللَّـهِ الرَّحْمَـٰنِ الرَّحِيمِ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bismillāhir raḥmānir raḥīm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Allāh,the All-beneficent, the All-merciful.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Wida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عَلَى أَنَّكَ بَلَّغْتَنَا شَهْرَ رَمَضَانَ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`alā annaka ballaghtanā shahra ramaḍān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(Praise be to You for) You have allowed us to witness the month of Ramadhan,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Wida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وَعَلَيْنَا مِنْ نِعَمِكَ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wa`alaynā min ni`amik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While we are covered by Your graces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Wida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وَعِنْدَنَا مِنْ قِسَمِكَ وَإِحْسَانِكَ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wa`indanā min qisamika wa-iḥsānik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we are enjoying Your bounties and favors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Wida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وَتَظَاهُرِ امْتِنَانِكَ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wataẓāhurimtinānik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Your evident conferrals.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Wida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فَبِذَالِكَ لَكَ مُنْتَهَى الْحَمْدِ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fabidhālika laka muntahal ḥamd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For all that, the ultimate praise be to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Wida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اَلْخَالِدِ الدَّآئِمِ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khālidid dā-im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Praise that is perpetual and ceaseless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Wida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اَلرَّاكِدِ الْمُخَلِّدِ السَّرْمَدِ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ar rākidil mukhallidis sar-mad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endless and eternal and everlasting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Wida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اَلَّذِيْ لَا يَنْفَدُ طُوْلَ الْاَبَدِ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ladhī lā yanfadu ṭūlal abad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Praise that never ends evermore.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Wida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جَلَّ ثَنَاؤُكَ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jalla thana-uk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Splendid be the praising of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Wida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أَعَنْتَنَا عَلَيْهِ حَتّىٰ قَضَيْتَ عَنَّا صِيَامَهُ وَقِيَامَهُ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a`antanā `alayhi ḥattā qaḍayta `annā ṣiyāmahu waqiyāmah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For You have helped us accomplish our fasting and acts of worship in this month,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Wida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اِنَّكَ قُلْتَ فِيْ كِتَابِكَ الْمُنْزَلِ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innaka qulta fī kitābikal munzal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Allah: You have said in Your revealed Book: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Wida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مِنْ صَلاَةٍ وَمَا كَانَ مِنَّا فِيْهِ مِنْ بِرٍّ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min ṣalātin wamā kāna minnā fīhi min birr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Including prayers and whatever good deed that we have done during this month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Wida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اَوْ شُكْرٍ اَوْ ذِكْرٍ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aw shukrin aw dhikr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As well as all praise and mention of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Wida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فَتَقَبَّلْهُ مِنَّا بِأَحْسَنِ قَبُولِكَ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fataqabbalhu minnā bi-aḥsani qabūlik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Allah: (please) accept all that from us with the most excellent of Your approval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Wida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وَتَجَاوُزِكَ وَعَفْوِكَ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watajāwuzika wa`afwik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Your overlooking and Your pardoning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Wida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وَصَفْحِكَ وَغُفْرَانِكَ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waṣafḥika waghufrānik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Your excusing and Your forgiving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Wida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وَحَقِيْقَةِ رِضْوَانِكَ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waḥaqīqati riḍwānik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actuality of Your pleasure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Wida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حَتّىٰ تُظَفِّرَنَا فِيْهِ بِكُلِّ خَيْرٍ مَطْلُوْبٍ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ḥattā tuẓaffiranā fīhi bikulli khayrin maṭlūb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 that You may make us win all good turns that is besought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Wida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وَجَزِيْلِ عَطَاءٍ مَوْهُوْبٍ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wajazīli `aṭā-in mawhūb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abundant share from any gifted bestowal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Wida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وَتُوْقِيْنَا فِيْهِ مِنْ كُلِّ مَرْهُوْبٍ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watūqīnā fīhi min kulli mar-hūb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that You save us from any dangerous matter,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Wida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اَوْ بَلاَءٍ مَجْلُوْبٍ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aw balā-in majlūb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Or any anticipated misfortune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Wida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شَهْرُ رَمَضَانَ الَّذِيْ أُنزِلَ فِيْهِ الْقُرْآنُ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shahru ramaḍānal ladhī unzila fīhil qur-ān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“The month of Ramadhan in which the Quran was revealed…”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Wida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اَوْ ذَنْبٍ مَكْسُوْبٍ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aw dhanbin maksūb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Or any committed sin.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Wida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إِنِّ أَسْئَلُكَ بِعَظيْمِ مَا سَأَلَكَ بِهِ أَحَدٌ مِنْ خَلْقِكَ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inni as-aluka bi`aẓymi mā sa-alaka bihi aḥadun min khalqik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Allah: I beseech You in the name of the greatest of all these by which any of Your servants have besought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Wida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مِنْ كَرِيْمِ أَسْمَائِكَ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min karīmi asmā-ik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Including Your Noble Names,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Wida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وَجَمِيْلِ ثَنَائِكَ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wajamīli thanā-ik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excellent praising of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Wida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وَخَاصَّةِ دُعَائِكَ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wakhāṣṣati du`ā-ik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private supplication to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Wida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اَنْ تُصَلِّيَ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an tuṣalliya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That You may send blessings upon Muhammad and the Household of Muhammad,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Wida</a:t>
            </a: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وَاَنْ تَجْعَلَ شَهْرَنَا هٰذَا أَعْظَمَ شَهْرِ رَمَضَانَ مَرَّ عَلَيْنَا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 taj`ala shahranā hādhā a`ẓama shahri ramaḍāna marra `alaynā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You may decide this month of Ramadhan to be the greatest month in blessings that we have ever witnessed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Wida</a:t>
            </a: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مُنْذُ أَنْزَلْتَنَا إِلَى الدُّنْيَا بَرَكَةً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mundhu anzaltanā ilad dunyā barakah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Since we were sent down to this world,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Wida</a:t>
            </a: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ْفِيْ عِصْمَةِ دِيْنِي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fī `iṣmati dīnī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As regarding protection of my religion,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Wida</a:t>
            </a: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وَخَلاَصِ نَفْسِي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wakhalāṣi nafsī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redemption of myself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Wida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وَهَذَا شَهْرُ رَمَضَانَ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wahadhā shahru ramaḍān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this month of Ramadhan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Wida</a:t>
            </a: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وَقَضَاءِ حَوَآئِجِي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waqaḍā-i ḥawā-ijī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settlement of my needs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Wida</a:t>
            </a: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وَتُشَفِّعَنِيْ فِيْ مَسَآئِلِي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watushaffi`anī fī masā-ilī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that You may accept my intercession to You concerning Your settlement of my requests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Wida</a:t>
            </a: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وَتَمَامِ النِّعْمَةِ عَلَيَّ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watamāmin ni`mati `alayy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Your perfecting Your graces upon me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Wida</a:t>
            </a: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وَصَرْفِ السُّوْءِ عَنِّيْ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waṣar-fis sū-i `annī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Your keeping evil away from me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Wida</a:t>
            </a: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وَلِبَاسِ الْعَافِيَةِ لِيْ فِيْهِ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walibāsil `āfiyati lī fīh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Your dressing me with well-being during this month,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Wida</a:t>
            </a:r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وَاَنْ تَجْعَلَنِيْ بِرَحْمَتِكَ مِمَّنْ اَدْخَرْتَ لَهُ لَيْلَةَ الْقَدْرِ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 taj`alanī biraḥmatika mimman adkhar-ta lahu laylatal qadr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that You may include me, out of Your mercy, with those whom You allowed to obtain the benefits of the Grand Night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Wida</a:t>
            </a:r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وَجَعَلْتَهَا لَهُ خَيْرًا مِنْ أَلْفِ شَهْرٍ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waja`altahā lahu khayran min alfi shahr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those for whom You have decided this Night to be better than one thousand months,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Wida</a:t>
            </a:r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ْفِيْ أَعْظَمِ الْأَجْرِ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fī a`ẓamil ajr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As regarding obtaining its vastest rewards,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Wida</a:t>
            </a:r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وَكَرَائِمِ الذُّخْرِ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wakarā-imidh dhukhr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its noblest gifts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Wida</a:t>
            </a:r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وَحُسْنِ الشُّكْرِ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waḥusnish shukr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approving praiseworthiness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Wida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وَقَدْ تَصَرَّمَ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waqad taṣarram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is about to slip away.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Wida</a:t>
            </a:r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وَطُوْلِ العُمْرِ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waṭūlil `umr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obtaining long lifetime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Wida</a:t>
            </a:r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وَدَوَامِ الْيُسْرِ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wadawāmil yusr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perpetuity of comfort.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Wida</a:t>
            </a:r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وَأَسْأَلُكَ بِرَحْمَتِكَ وَطَوْلِكَ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wa-as-aluka biraḥmatika waṭawlik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Allah: I also beseech You in the name of Your mercy and Your beneficence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Wida</a:t>
            </a:r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وَعَفْوِكَ وَنَعْمَائِكَ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wa`afwika wana`mā-ik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Your pardon and Your graces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Wida</a:t>
            </a:r>
          </a:p>
        </p:txBody>
      </p:sp>
    </p:spTree>
  </p:cSld>
  <p:clrMapOvr>
    <a:masterClrMapping/>
  </p:clrMapOvr>
</p:sld>
</file>

<file path=ppt/slides/slide7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وَجَلاَلِكَ وَقَدِيْمِ إِحْسَانِكَ وَامْتِنَانِكَ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wajalālika waqadīmi iḥsānika wamtinānik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Your majesty and Your eternal favoring and conferral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Wida</a:t>
            </a:r>
          </a:p>
        </p:txBody>
      </p:sp>
    </p:spTree>
  </p:cSld>
  <p:clrMapOvr>
    <a:masterClrMapping/>
  </p:clrMapOvr>
</p:sld>
</file>

<file path=ppt/slides/slide7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اَنْ لَا تَجْعَلَهُ آخِرَ الْعَهْدِ مِنَّا لِشَهْرِ رَمَضَانَ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an lā taj`alahu-ākhiral `ahdi minnā lishahri ramaḍān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That You may not decide this month of Ramadhan to be the last one in our lifetime;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Wida</a:t>
            </a:r>
          </a:p>
        </p:txBody>
      </p:sp>
    </p:spTree>
  </p:cSld>
  <p:clrMapOvr>
    <a:masterClrMapping/>
  </p:clrMapOvr>
</p:sld>
</file>

<file path=ppt/slides/slide7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حَتَّى تُبَلِّغَنَاهُ مِنْ قَابِلٍ عَلَى أَحْسَنِ حَالٍ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ḥattā tuballighanāhu min qābilin `alā aḥsani ḥāl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Rather, You may decide us to catch the coming month of Ramadhan while we enjoy the best of manners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Wida</a:t>
            </a:r>
          </a:p>
        </p:txBody>
      </p:sp>
    </p:spTree>
  </p:cSld>
  <p:clrMapOvr>
    <a:masterClrMapping/>
  </p:clrMapOvr>
</p:sld>
</file>

<file path=ppt/slides/slide7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وَتُعَرِّفَنِيْ هِلاَلَهُ مَعَ النَّاظِرِيْنَ إِلَيْهِ وَالْمُعْتَرِفِيْنَ لَهُ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watu`arrifanī hilālahu ma`an nāẓirīna ilayhi walmu`tarifīna lah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that You may decide us to see the new moon of the next month of Ramadhan by including me with those who will see it and realize its value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Wida</a:t>
            </a:r>
          </a:p>
        </p:txBody>
      </p:sp>
    </p:spTree>
  </p:cSld>
  <p:clrMapOvr>
    <a:masterClrMapping/>
  </p:clrMapOvr>
</p:sld>
</file>

<file path=ppt/slides/slide7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ْفِيْ أَعْفىٰ عَافِيَتِكَ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fī a`fā `āfiyatik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While I am enjoying the best wellbeing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Wida</a:t>
            </a:r>
          </a:p>
        </p:txBody>
      </p:sp>
    </p:spTree>
  </p:cSld>
  <p:clrMapOvr>
    <a:masterClrMapping/>
  </p:clrMapOvr>
</p:sld>
</file>

<file path=ppt/slides/slide7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وَاَنْعَمِ نِعْمَتِكَ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wa-an`ami ni`matik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most blissful of Your bounties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Wida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فَاَسْاَلُكَ بِوَجْهِكَ الْكَرِيمِ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fa-asaluka biwajhikal karīm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thus beseech You in the name of Your Noble Face,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Wida</a:t>
            </a:r>
          </a:p>
        </p:txBody>
      </p:sp>
    </p:spTree>
  </p:cSld>
  <p:clrMapOvr>
    <a:masterClrMapping/>
  </p:clrMapOvr>
</p:sld>
</file>

<file path=ppt/slides/slide8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وَاَوْسَعِ رَحْمَتِكَ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wa-awsa`i raḥmatik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most expansive of Your mercy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Wida</a:t>
            </a:r>
          </a:p>
        </p:txBody>
      </p:sp>
    </p:spTree>
  </p:cSld>
  <p:clrMapOvr>
    <a:masterClrMapping/>
  </p:clrMapOvr>
</p:sld>
</file>

<file path=ppt/slides/slide8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وَأَجْزَلِ قِسَمِكَ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wa-ajzali qisamik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most abundant of the share of Your sustenance that You decide for me.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Wida</a:t>
            </a:r>
          </a:p>
        </p:txBody>
      </p:sp>
    </p:spTree>
  </p:cSld>
  <p:clrMapOvr>
    <a:masterClrMapping/>
  </p:clrMapOvr>
</p:sld>
</file>

<file path=ppt/slides/slide8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رَبِّيَ الَّذِيْ لَيْسَ لِيْ رَبٌّ غَيْرُهُ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rabbiyal ladhī laysa lī rabbun ghayruh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my Lord save Whom I have no lord;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Wida</a:t>
            </a:r>
          </a:p>
        </p:txBody>
      </p:sp>
    </p:spTree>
  </p:cSld>
  <p:clrMapOvr>
    <a:masterClrMapping/>
  </p:clrMapOvr>
</p:sld>
</file>

<file path=ppt/slides/slide8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لَا يَكُوْنُ هٰذَا الْوِدَاعُ مِنِّيْ لَهُ وِدَاعَ فَنَاءٍ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lā yakūnu hādhal widā`u minnī lahu widā`a fana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(please) do not decide that this words of bidding the month of Ramadhan farewell to be the last farewell after which there will be my termination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Wida</a:t>
            </a:r>
          </a:p>
        </p:txBody>
      </p:sp>
    </p:spTree>
  </p:cSld>
  <p:clrMapOvr>
    <a:masterClrMapping/>
  </p:clrMapOvr>
</p:sld>
</file>

<file path=ppt/slides/slide8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آخِرَ الْعَهْدِ مِنِّيْ لِلِقَاءِ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walā-ākhiral `ahdi minnī liliqā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do not decide this time to be the last of my meeting the month of Ramadhan;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Wida</a:t>
            </a:r>
          </a:p>
        </p:txBody>
      </p:sp>
    </p:spTree>
  </p:cSld>
  <p:clrMapOvr>
    <a:masterClrMapping/>
  </p:clrMapOvr>
</p:sld>
</file>

<file path=ppt/slides/slide8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حَتّىٰ تُرِيَنِيْهِ مِنْ قَابِلٍ فِيْ اَوْسَعِ النِّعَمِ وَأَفْضَلِ الرَّجَاءِ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ḥattā turiyanīhi min qābilin fī awsa`in ni`ami wa-afḍalir rajā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Rather, You may decide that You will enable me to witness the coming Ramadhan while I am enjoying the most expansive graces and attaining the best of my hopes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Wida</a:t>
            </a:r>
          </a:p>
        </p:txBody>
      </p:sp>
    </p:spTree>
  </p:cSld>
  <p:clrMapOvr>
    <a:masterClrMapping/>
  </p:clrMapOvr>
</p:sld>
</file>

<file path=ppt/slides/slide8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وَأَنَا لَكَ عَلَى أَحْسَنِ الْوَفَاءِ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wa-ana laka `alā aḥsanil wafā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 am loyal to You in the most faithful manner.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Wida</a:t>
            </a:r>
          </a:p>
        </p:txBody>
      </p:sp>
    </p:spTree>
  </p:cSld>
  <p:clrMapOvr>
    <a:masterClrMapping/>
  </p:clrMapOvr>
</p:sld>
</file>

<file path=ppt/slides/slide8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إِنَّكَ سَمِيْعُ الدُّعَاءِ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innaka samī`ud du`ā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Verily, You are the Hearer of prayers.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Wida</a:t>
            </a:r>
          </a:p>
        </p:txBody>
      </p:sp>
    </p:spTree>
  </p:cSld>
  <p:clrMapOvr>
    <a:masterClrMapping/>
  </p:clrMapOvr>
</p:sld>
</file>

<file path=ppt/slides/slide8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اسْمَعْ دُعَآئِي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allāhummasma` du`ā-ī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Allah: (please) respond to my prayer,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Wida</a:t>
            </a:r>
          </a:p>
        </p:txBody>
      </p:sp>
    </p:spTree>
  </p:cSld>
  <p:clrMapOvr>
    <a:masterClrMapping/>
  </p:clrMapOvr>
</p:sld>
</file>

<file path=ppt/slides/slide8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وَارْحَمْ تَضَرُّعِيْ وَتَذَلُّلِيْ لَكَ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war-ḥam taḍarru`ī watadhallulī lak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have mercy upon my acquiescence and submission before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Wida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وَكَلِمَاتِكَ التَّامَّةِ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wakalimātikat tāmmah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Your Perfect Words,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Wida</a:t>
            </a:r>
          </a:p>
        </p:txBody>
      </p:sp>
    </p:spTree>
  </p:cSld>
  <p:clrMapOvr>
    <a:masterClrMapping/>
  </p:clrMapOvr>
</p:sld>
</file>

<file path=ppt/slides/slide9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وَاسْتِكَانَتِيْ وَتَوَكُّلِيْ عَلَيْكَ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wastikānatī watawakkulī `alayk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As well as my humbleness and reliance upon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Wida</a:t>
            </a:r>
          </a:p>
        </p:txBody>
      </p:sp>
    </p:spTree>
  </p:cSld>
  <p:clrMapOvr>
    <a:masterClrMapping/>
  </p:clrMapOvr>
</p:sld>
</file>

<file path=ppt/slides/slide9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وَأَنَا لَكَ مُسَلِّمٌ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wa-ana laka musallim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While I am totally subservient to You;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Wida</a:t>
            </a:r>
          </a:p>
        </p:txBody>
      </p:sp>
    </p:spTree>
  </p:cSld>
  <p:clrMapOvr>
    <a:masterClrMapping/>
  </p:clrMapOvr>
</p:sld>
</file>

<file path=ppt/slides/slide9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لَا أَرْجُوْ نَجَاحًا وَلَا مُعَافَاةً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lā ar-jū najāḥan walā mu`āfāh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hope success and wellbeing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Wida</a:t>
            </a:r>
          </a:p>
        </p:txBody>
      </p:sp>
    </p:spTree>
  </p:cSld>
  <p:clrMapOvr>
    <a:masterClrMapping/>
  </p:clrMapOvr>
</p:sld>
</file>

<file path=ppt/slides/slide9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تَشْرِيْفًا وَلَا تَبْلِيْغًا إِلَّا بِكَ وَمِنْكَ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tashrīfan walā tablīghan illā bika wamink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honoring and attainment of my hopes from none save You and through none save You;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Wida</a:t>
            </a:r>
          </a:p>
        </p:txBody>
      </p:sp>
    </p:spTree>
  </p:cSld>
  <p:clrMapOvr>
    <a:masterClrMapping/>
  </p:clrMapOvr>
</p:sld>
</file>

<file path=ppt/slides/slide9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وَامْنُنْ عَلَيَّ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wamnun `alayy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So, (please) do this favor to me—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Wida</a:t>
            </a:r>
          </a:p>
        </p:txBody>
      </p:sp>
    </p:spTree>
  </p:cSld>
  <p:clrMapOvr>
    <a:masterClrMapping/>
  </p:clrMapOvr>
</p:sld>
</file>

<file path=ppt/slides/slide9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جَلَّ ثَنَاؤُكَ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jalla thana-uk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Splendid be the praising of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Wida</a:t>
            </a:r>
          </a:p>
        </p:txBody>
      </p:sp>
    </p:spTree>
  </p:cSld>
  <p:clrMapOvr>
    <a:masterClrMapping/>
  </p:clrMapOvr>
</p:sld>
</file>

<file path=ppt/slides/slide9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وَتَقَدَّسَتْ أَسْمَاؤُكَ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wataqaddasat asma-uk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sacred be Your Names—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Wida</a:t>
            </a:r>
          </a:p>
        </p:txBody>
      </p:sp>
    </p:spTree>
  </p:cSld>
  <p:clrMapOvr>
    <a:masterClrMapping/>
  </p:clrMapOvr>
</p:sld>
</file>

<file path=ppt/slides/slide9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بِتَبْلِيْغِ شَهْرَ رَمَضَانَ وَأَنَا مُعَافًا مِنْ كُلِّ مَكْرُوْهٍ وَمَحْذُوْرٍ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bitablīghi shahra ramaḍāna wa-ana mu`āfan min kulli makrūhin wamaḥdhūr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By allowing me to witness the (coming) month of Ramadhan while I am delivered from any apprehensive and fearful matter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Wida</a:t>
            </a:r>
          </a:p>
        </p:txBody>
      </p:sp>
    </p:spTree>
  </p:cSld>
  <p:clrMapOvr>
    <a:masterClrMapping/>
  </p:clrMapOvr>
</p:sld>
</file>

<file path=ppt/slides/slide9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وَمِنْ جَمِيْعِ الْبَوَائِقِ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wamin jamī`il bawā-iq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from all misfortunes.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Wida</a:t>
            </a:r>
          </a:p>
        </p:txBody>
      </p:sp>
    </p:spTree>
  </p:cSld>
  <p:clrMapOvr>
    <a:masterClrMapping/>
  </p:clrMapOvr>
</p:sld>
</file>

<file path=ppt/slides/slide9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اَلْحَمْدُ لِلَّهِ الَّذِيْ أَعَانَنَا عَلَى صِيَامِ هٰذَا الشَّهْرِ وَقِيَامِهِ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ḥamdu lillāhil ladhī a`ānanā `alā ṣiyāmi hādhash shahri waqiyāmih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All praise be to Allah Who has helped us observe fasting during this month and do acts of worship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Wida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