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Munajat 13 -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إِلٰهِيْ لَوْلَا الْوَاجِبُ مِنْ قَبُولِ أَمْرِكَ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فَأَلْهِمْنَا ذِكْرَكَ فِيْ الْخَلاءِ وَالْمَلَاءِ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fa-alhimnā dhikraka fil khalā-i walmalā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inspire with Your remembrance alone and in assemblies,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13 -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وَاللَّيْلِ وَالنَّهَارِ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layli wan nahār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night and day,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13 -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وَالْاِعْلاَنِ وَالْاِسْرَارِ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wal-i`lāni wal-isrār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publicly and secretly,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13 -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وَْفِيْ السَّرَّاءِ وَالضَّرَّاءِ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wafis sarrā-i waḍ ḍarrā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prosperity and adversity!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13 -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آنِسْنَا بِالذِّكْرِ الْخَفِيِّ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ānisnā bidhhikril khafiyy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us intimate with silent remembrance,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13 -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وَاسْتَعْمِلْنَا بِالْعَمَلِ الزَّكِيِّ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wasta`milnā bil `amaliz zakiyy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employ us in purified works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13 -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وَالسَّعْيِ الْمَرْضِيِّ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 sa`yil mar-ḍiyy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effort pleasing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13 -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وَجَازِنَا بِالْمِيزَانِ الْوَفِيِّ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wajāzinā bil mīzānil wafiyy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reward us with the full balance!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13 -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بِكَ هَامَتِ الْقُلُوبُ الْوَالِهَةُ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bika hāmatil qulūbul wālihah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love-mad hearts are enraptured by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13 -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مَعْرِفَتِكَ جُمِعَتِ الْعُقُولُ الْمُتَبَايِنَةُ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ma`rifatika jumi`atil `uqūlul mutabāyinah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disparate intellects are brought together by knowing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13 -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13 -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فَلَا تَطْمَئِنُّ الْقُلُوبُ إِلَّا بِذِكْرَاكَ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falā taṭma-innul qulūbu illā bidhikrāk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hearts find no serenity except in remembering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13 -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تَسْكُنُ النُّفُوسُ إِلَّا عِنْدَ رُؤْيَاكَ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taskunun nufūsu illā `inda ru-yāk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souls find no rest except in seeing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13 -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الْمُسَبَّحُ فِيْ كُلِّ مَكَانٍ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musabbaḥu fī kulli makān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glorified in every place,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13 -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وَالْمَعْبُودُ فِيْ كُلِّ زَمَانٍ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walma`būdu fī kulli zamān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worshiped at every time,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13 -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وَالْمَوْجُودُ فِيْ كُلِّ أَوَانٍ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walmawjūdu fī kulli awān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found at every moment,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13 -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وَالْمَدْعُوُّ بِكُلِّ لِسَانٍ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walmad`uwwu bikulli lisān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called by every tongue,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13 -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وَالْمُعَظَّمُ فِيْ كُلِّ جَنَانٍ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walmu`aẓẓamu fī kulli janān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magnified in every heart!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13 -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وَأَسْتَغْفِرُكَ مِنْ كُلِّ لَذَّةٍ بِغَيْرِ ذِكْرِكَ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wa-astaghfiruka min kulli ladhhatin bighayri dhikrik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pray forgiveness from You for every pleasure I could find other than remembering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13 -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كُلِّ رَاحَةٍ بِغَيْرِ أُنْسِكَ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kulli rāḥatin bighayri unsik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every ease but intimacy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13 -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كُلِّ سُرُورٍ بِغَيْرِ قُرْبِكَ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kulli surūrin bighayri qur-bik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every happiness but nearness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13 -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All-beneficent, the All-merciful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13 -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كُلِّ شُغْلٍ بِغَيْرِ 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kulli shughlin bighayri 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every occupation but obeying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13 -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أَنْتَ قُلْتَ وَقَوْلُكَ الْحَقُّ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anta qulta waqawlukal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You have said—and Your word is true—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13 -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أَيُّهَا الَّذِيْنَ آمَنُوْا اذْكُرُوْا اللَّهَ ذِكْرًا كَثِيرًا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ayyuhal ladhīna-āmanudhkurullāha dhikran kathīrā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“O you who have faith, remember Allah with much remembrance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13 -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وَسَبِّحُوهُ بُكْرَةً وَأَصِيلًا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wasabbiḥūhu bukratan wa-aṣīlā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glorify Him at dawns and in the evening!”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13 -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وَقُلْتَ وَقَوْلُكَ الْحَقُّ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waqulta waqawlukal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also said—and Your word is true—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13 -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فَاذْكُرُونِيْ أَذْكُرْكُمْ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fadhkurūnī adhkur-kum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“Remember Me, and I will remember you!”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13 -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فَأَمَرْتَنَا بِذِكْرِكَ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fa-amar-tanā bidhikrik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commanded us to remember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13 -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وَوَعَدْتَنَا عَلَيْهِ أَنْ تَذْكُرَنَا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wawa`adtanā `alayhi an tadhkuranā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promised us that You will remember us thereby,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13 -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تَشْرِيفًا لَنَا وَتَفْخِيمًا وَإِعْظَامًا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tashrīfan lanā watafkhīman wa-i`ẓāmā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order to ennoble, respect, and honor 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13 -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وَهَا نَحْنُ ذَاكِرُوكَ كَمَا أَمَرْتَنَا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wahā naḥnu dhākirūka kamā amar-tanā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Here we are, remembering You as You have commanded us!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13 -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لَوْلَا الْوَاجِبُ مِنْ قَبُولِ أَمْرِكَ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lawlal wājibu min qabūli amrik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were it not incumbent to accept Your command,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13 -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فَأَنْجِزْ لَنَا مَا وَعَدْتَنَا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fa-anjiz lanā mā wa`adtanā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accomplish what You have promised,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13 -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ذَاكِرَ الذَّاكِرِينَ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dhākiradh dhākirīn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Rememberer of the rememberers!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13 -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Merciful of the 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13 -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لَنَزَّهْتُكَ مِنْ ذِكْرِيْ إِيَّاكَ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lanazzahtuka min dhikrī iyyāk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would declare You far too exalted for me to remember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13 -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عَلَى أَنَّ ذِكْرِيْ لَكَ بِقَدْرِيْ لَا بِقَدْرِكَ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`alā anna dhikrī laka biqadrī lā biqadrik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However, I remember You in my measure, not in Your measure,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13 -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عَسَىٰ أَنْ يَبْلُغَ مِقْدَارِيْ حَتَّى أُجْعَلَ مَحَلًّا لِتَقْدِيسِكَ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`asā an yablugha miqdārī ḥattā uj`ala maḥallan litaqdīsik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scope can hardly reach the point where I may be a locus for calling You holy!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13 -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أَعْظَمِ النِّعَمِ عَلَيْنَا جَرَيَانُ ذِكْرِكَ عَلَى أَلْسِنَتِنَا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a`ẓamin ni`ami `alaynā jarayānu dhikrika `alā alsinatinā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Among Your greatest favors to us is the running of Your remembrance across our tongues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13 -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وَإِذْنُكَ لَنَا بِدُعَائِكَ وَتَنْزِيهِكَ وَتَسْبِيحِكَ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wa-idhnuka lanā bidu`ā-ika watanzīhika watasbīḥik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permission to us to supplicate You, declare You exalted, and call You holy!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13 -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