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night of Mab'ath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الَّذِيْ لَمْ يَتَّخِذْ وَلَدًا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وَمُنْتَهَى الرَّحْمَةِ مِنْ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wamuntahar raḥmati min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utmost mercy in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الْأَعْظَمِ الْأَعْظَمِ الْأَعْظَمِ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a`ẓamil a`ẓamil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Name—the Greatest, the Greatest, the Greatest,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وَذِكْرِكَ الْأَعْلَى الْأَعْلَى الْأَعْلٰى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wadhikrikal a`lal a`lal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Mention—the Highest, the Highest, the Highest,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وَبِكَلِمَاتِكَ التَّامَّاتِ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wabikalimātikat tāmmāt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Words the perfect,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تَفْعَلَ بِىْ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taf`ala bī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to me that which befits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لَمْ يَتَّخِذْ وَلَدًا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lam yattakhidh waladā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not taken to Himself a son,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شَرِيكٌ فِيْ الْمُلْكِ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sharīkun fil mulk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has no partner in the Sovereignty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وَلِيٌّ مِنَ الذُّلِّ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waliyyun minadh dhull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has He any protecting friend through dependence.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وَكَبِّرْهُ تَكْبِيرًا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wakabbir-hu takbīrā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magnify Him with all magnificence.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أَسْأَلُكَ بِمَعَاقِدِ عِزِّكَ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bima`āqidi `izzik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verily I beseech You in the name of the situations of Your Dignity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عَلٰى أَرْكَانِ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ar-kāni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pillars of Your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night of Mab'ath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