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Tasbihat Arba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اللَّهِ وَ الْحَمْدُ لِلَّهِ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وَ الْحَمْدُ لِلَّهِ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 wal ḥamdu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 and praise be to Allah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Tasbihat Arba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ilāha illallāhu wallāhu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 god except Allah and Allah is Greater than anything else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Tasbihat Arba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