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Salaat - 5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هٰذِهِ صَلاَتِيْ صَلَّيْتُهَا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رُكُوْعِهَا أَوْ سُجُوْدِهَا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rukū`ihā aw sujūdihā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whether in the genuflection or the prostration;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تُؤَاخِذْنِيْ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tu-ākhidhnī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(please) do not reproach me for it;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وَتَفَضَّلْ عَلَيَّ بِالْقَبُوْلِ وَالْغُفْرَانِ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watafaḍḍal `alayya bil qabūli walghufrān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confer upon me with Your acceptance (of it) and forgiveness (of 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هٰذِهِ صَلاَتِيْ صَلَّيْتُهَا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hādhihi ṣalātī ṣallaytuhā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This is my prayer that I have just offered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لِحَاجَةٍ مِنْكَ إِلَيْهَا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liḥājatin minka ilayhā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neither a need that You may have for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رَغْبَةٍ مِنْكَ فِيْهَا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raghbatin minka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 desire that You may have for it;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تَعْظِيْمًا وَطَاعَةً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ta`ẓīman waṭā`ah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it is only glorification of You,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وَإِجَابَةً لَكَ إِلَى مَا أَمَرْتَنِيْ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wa-ijābatan laka ilā mā amar-tanī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response to You to carry out what You have ordered me to do.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كَانَ فِيْهَا خَلَلٌ أَوْ نَقْصٌ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kāna fīhā khalalun aw naqṣ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God: If there is a defect or a deficiency in my prayer,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