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for 15th day of Rajab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يَا مُذِلَّ كُلِّ جَبَّار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مُؤَيِّدِيْ بِالنَّصْرِ عَلٰى أَعْدَائِي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mu-ayyidī binnaṣri `alā a`dā-ī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my backer against my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15th day of Rajab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وَلَوْلَا نَصْرُكَ إِيَّايَ لَكُنْتُ مِنَ الْمَفْضُوحِيْنَ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walawlā naṣruka iyyāya lakuntu minal mafḍūḥīn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were it not for Your support, I would be of those who are exposed.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15th day of Rajab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مُرْسِلَ الرَّحْمَةِ مِنْ مَعَادِنِهَا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mur-silar raḥmati min ma`ādinihā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sends mercy from its origin!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15th day of Rajab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وَمُنْشِئَ الْبَرَكَةِ مِنْ مَوَاضِعِهَا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wamunshi-al barakati min mawāḍi`ihā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originates blessings from their centers!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15th day of Rajab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خَصَّ نَفْسَهُ بِالشُّمُوخِ وَالرِّفْعَةِ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khaṣṣa nafsahu bishhumūkhi war rif`ah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given Himself exclusively disdain and elevation;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15th day of Rajab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فَأَوْلِيَاؤُهُ بِعِزِّهِ يَتَعَزَّزُونَ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fa-awliya-uhu bi`izzihi yata`azzazūn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His saints feel dignified out of His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15th day of Rajab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وَضَعَتْ لَهُ الْمُلُوكُ نِيرَ الْمَذَلَّةِ عَلٰى أَعْنَاقِهِمْ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waḍa`at lahul mulūku nīral madhallati `alā a`nāqihim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for Whom all kings have put the yoke of humiliation on their necks;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15th day of Rajab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فَهُمْ مِنْ سَطَوَاتِهِ خَائِفُونَ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fahum min saṭawātihi khā-ifūn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are therefore fearful of His supremacy!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15th day of Rajab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بِكَيْنُونِيَّتِكَ الَّتِيْ اشْتَقَقْتَهَا مِنْ كِبْرِيَائِكَ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bikaynūniyyatikal latishtaqaqtahā min kibriyā-ik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pray You in the name of Your Entity from which You have derived Your Pride,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15th day of Rajab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بِكِبْرِيَائِكَ الَّتِيْ اشْتَقَقْتَهَا مِنْ عِزَّتِكَ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 bikibriyā-ikal latishtaqaqtahā min `izzatik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pray You in the name of Your Pride from which You have derived Your Dignity,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15th day of Rajab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15th day of Rajab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بِعِزَّتِكَ الَّتِيْ اسْتَوَيْتَ بِهَا عَلٰى عَرْشِكَ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 bi`izzatikal latistawayta bihā `alā `ar-shik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pray You in the name of Your Dignity by which You have been firmly established on the throne of authority;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15th day of Rajab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فَخَلَقْتَ بِهَا جَمِيعَ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fakhalaqta bihā jamī`a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You have created all Your creatures who are,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15th day of Rajab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فَهُمْ لَكَ مُذْعِنُونَ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fahum laka mudh`inūn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a result, submissive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15th day of Rajab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تُصَلِّيَ عَلٰى مُحَمَّدٍ وَأَهْلِ بَيْتِهِ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muḥammadin wa-ahli baytih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[I pray You to] send blessings to Muhammad and upon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15th day of Rajab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15th day of Rajab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يَا مُذِلَّ كُلِّ جَبَّار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yā mudhilla kulli jabbār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O He Who humiliates all the tyrants!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15th day of Rajab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مُعِزَّ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mu`izzal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dignifies the believers!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15th day of Rajab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كَهْفِيْ حِيْنَ تُعْيِينِيْ الْمَذَاهِبُ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 kahfī ḥīna tu`yīnil madhāhib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are my Shelter when all courses mislead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15th day of Rajab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بَارِئُ خَلْقِيْ رَحْمَةً 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bāri-u khalqī raḥmatan 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the Maker of my creation out of Your having mercy upon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15th day of Rajab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كُنْتَ عَنْ خَلْقِيْ غَنِيًّا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kunta `an khalqī ghaniyyā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You have never needed to create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15th day of Rajab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وَلَوْلَا رَحْمَتُكَ لَكُنْتُ مِنَ الْهَالِكِينَ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walawlā raḥmatuka lakuntu minal hālikīn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Were it not for Your mercy, I would be of those who perish.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15th day of Rajab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