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Waritha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عَلَيْكَ يَا وَارِثَ آدَمَ صِفْوَةِ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عَلِيِّنِلْمُرْتَضَى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`aliyyinilmur-taḍā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`Ali the well-pleased.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فَاطِمَةَ الزَّهْرَاءِ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Fatimah the luminous lady.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خَدِيْجَةَ الْكُبْرَى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khadījatal kubrā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Khadijah the grand lady.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ثَارَ اللَّهِ وَابْنَ ثَارِهِ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thārallāhi wabna thārih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vengeance of Allah, son of His vengeance,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وَالْوِتْرَ الْمَوْتُوْرَ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walwitral mawtūr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unavenged so far.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قَدْ أَقَمْتَ الصَّلاَةَ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بِالْمَعْرُوْفِ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وَأَطَعْتَ اللَّهَ وَرَسُولَهُ حَتَّى أَتَاكَ الْيَقِيْنُ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wa-aṭa`tallāha warasūlahu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obeyed Allah and His Messenger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آدَمَ صِفْوَةِ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wāritha-ādama ṣifwatillāh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Adam the choice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أُمَّةً قَتَلَتْكَ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ummatan qatalatk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may Allah curse the people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ظَلَمَتْكَ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ẓalamatk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persecuted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سَمِعَتْ بِذٰلِكَ فَرَضِيَتْ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sami`at bidhālika faraḍiyat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were pleased when they had heard of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 يَا أَبَا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O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كُنْتَ نُوْرًا فِيْ الْاَصْلاَبِ الشَّامِخَةِ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kunta nūran fil aṣlābish shāmikhah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were light in the sublime loins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وَالْاَرْحَامِ الْمُطَهَّرَةِ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wal-ar-ḥāmil muṭahharah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purified wombs;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تُنَجِّسْكَ الْجَاهِلِيَّةُ بِأَنْجَاسِهَا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tunajjiskal jāhiliyyatu bi-anjāsihā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impurities of the Ignorance Era could not object you to filth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تُلْبِسْكَ مِنْ مُدْلَهِمَّاتِ ثِيَابِهَا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tulbiska min mudlahimmāti thiyābihā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could it dress you its murky clothes.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مِنْ دَعَائِمِ الدِّيْنِ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min da`ā-imid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are one of the mainstays of the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وَأَرْكَانِ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wa-ar-kānil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supports of the faithful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نُوحٍ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nūḥin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Noah the prophet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الْاِمَامُ الْبَرُّ التَّقِيُّ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annakal imāmul barrut taqiyy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are the God-fearing, pious,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اَلرَّضِيُّ الزَّكِيُّ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raḍiyyuz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pleased, immaculate,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اَلْهَادِيُ الْمَهْدِيُّ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hādiyul mahdiyy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guide, and well-guided Imam.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الْاَئِمَّةَ مِنْ وُلْدِكَ كَلِمَةُ التَّقْوَى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annal a-immata min wuldika kalimatut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(I bear witness) that the Imams from your progeny are the spokesmen of piety,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وَأَعْلاَمُ الْهُدَى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wa-a`lāmul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signs of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وَالْعُرْوَةُ الْوُثْقَى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wal`ur-watul wuthqā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firmest handle (of Islam],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وَالْحُجَّةُ عَلَى أَهْلِ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walḥujjatu `alā ahlid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decisive Argument against the inhabitants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وَأُشْهِدُ اللَّهَ وَمَلَائِكَتَهُ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wa-ush-hidullāha wamalā-ikatah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call Allah, His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وَأَنْبِيَاءَهُ وَرُسُلَهُ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wa-anbiyā-ahu warusulah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Prophets, and His Messenger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أَنِّيْ بِكُمْ مُؤْمِنٌ وَبِإِيَابِكُمْ مُوقِنٌ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bikum mu-minun wabi-iyābikum mūqin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witness for me that I believe in you all and in your Return,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إِبْرَاهِيْمَ خَلِيْلِ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ibrāhīma khalīlillāh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Abraham the intimate friend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بِشَرَائِعِ دِينِيْ وَخَوَاتِيْمِ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bisharā-i`i dīnī wakhawātīmi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full confidence in the laws of my religion and in the seals of my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وَقَلْبِيْ لِقَلْبِكُمْ سِلْمٌ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waqalbī liqalbikum silm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heart is at peace with you 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وَأَمْرِيْ لِأَمْرِكُمْ مُتَّبِعٌ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wa-amrī li-amrikum muttabi`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my affairs are based on your commands.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عَلَيْكُمْ وَعَلَى أَرْوَاحِكُمْ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`alaykum wa`alā ar-wāḥikum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benedictions be on your souls,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أَجْسَادِكُمْ وَعَلَى أَجْسَامِكُمْ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ajsādikum wa`alā ajsāmikum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bodies, your forms,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شَاهِدِكُمْ وَعَلَى غَائِبِكُمْ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shāhidikum wa`alā ghā-ibikum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present and the absent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ظَاهِرِكُمْ وَعَلَى بَاطِنِكُمْ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ẓāhirikum wa`alā bāṭinikum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apparent and the invisible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of Ali Akbar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رَسُوْلِ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Prophet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مُوْسَى كَلِيْمِ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mūsā kalīmillāh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Moses the spoken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أَمِيْرِ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الْحُسَيْنِ الشَّهِيْدِ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yabnal ḥusaynish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al-Husayn the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أَيُّهَا الشَّهِيْدُ وَابْنُ الشَّهِيْدِ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ayyuhash shahīdu wabnush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أَيُّهَا الْمَظْلُوْمُ وَابْنُ الْمَظْلُوْمِ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maẓlūmu wabnul maẓlūm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wronged and harassed and the son of the wrong and harassed.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أُمَّةً قَتَلَتْكَ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ummatan qatalatk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on those who killed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ظَلَمَتْكَ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ẓalamatk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on those who persecuted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سَمِعَتْ بِذٰلِكَ فَرَضِيَتْ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sami`at bidhālika faraḍiyat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on those who heard this even but rested satisfied.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of all the martyrs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يَا أَوْلِيَاءَ اللَّهِ وَأَحِبَّائَهُ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awliyā-allāhi wa-aḥibbā-ah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 of you, O friends and dears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يَا أَصْفِيَاءَ اللَّهِ وَأَوِدَّاءَهُ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aṣfiyā-allāhi wa-awiddā-ah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 of you, O choice of Allah and sincerely attached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عِيْسَى رُوْحِ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`īsā rūḥillāh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Jesus the spirit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يَا أَنْصَارَ دِيْنِ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anṣāra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 of you, O supporters of Allah’s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يَا أَنْصَارَ رَسُوْلِ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anṣāra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 of you, O supporters of the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يَا أَنْصَارَ أَمِيْرِ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anṣāra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 of you, O supporters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يَا أَنْصَارَ فَاطِمَةَ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anṣāra fāṭimata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 of you, O supporters of Fatimah the doyenne of the women of this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يَا أَنْصَارَ أَبِيْ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anṣāra abī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 of you, O supporters of Abu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اَلْحَسَنِ بْنِ عَلِيٍّ الْوَلِيِّ الزَّكِيِّ النَّاصِحِ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ḥasanibni `aliyyinal waliyyiz zakiyyin nāṣiḥ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 the son of `Ali, the saintly and sincere.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يَا أَنْصَارَ أَبِيْ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anṣāra abī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 of you, O supporters of Abu-`Abdullah.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أَنْتُمْ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father and mother be sacrificed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طِبْتُمْ وَطَابَتِ الْاَرْضُ الَّتِيْ فِيْهَا دُفِنْتُمْ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ṭibtum waṭābatil ar-ḍul latī fīhā dufintum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pure be you and pure be the soil in which you were buried.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وَفُزْتُمْ فَوْزًا عَظيْمًا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wafuztum fawzan `aẓymā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attained great success.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مُحَمَّدٍ حَبِيْبِ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muḥammadin ḥabībillāh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Muhammad the most beloved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فَيَا لَيْتَنِيْ كُنْتُ مَعَكُمْ فَأَفُوْزَ مَعَكُمْ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laytanī kuntu ma`akum fa-afūza ma`akum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Would that I were with you so that I could also share the accomplishment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of Hazrat Abbas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اَبَا الْفَضْلِ الْعَبَّاسَ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abal faḍlil `abbās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Abul Fadhl, al-Abbas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اِبْنِ اَمِيْرِ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ibni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son of Ameerul Mu'mineen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سَيِّدِ الْوَصِيِّيْنَ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the chief of successors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اَوَّلِ الْقَوْمِ اِسْلاَمًا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awwalil qawmi islāmā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[the one who was] the first to accept Islam, in the community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اَقْدَمِهِمْ اِيْمَانًا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aqdamihim īmānā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foremost in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اَقْوَمِهِمْ بِدِيْنِ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aqwamihim bidīnillāh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firm on the religion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اَحْوَطِهِمْ عَلَى 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aḥwaṭihim `alal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dedicated to guard over Islam.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لَقَدْ نَصَحْتَ لِلَّهِ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laqad naṣaḥta lillāh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advised in the way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أَمِيْرِ الْمُؤْمِنِيْنَ وَلِيِّ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amīril mu-minīna waliyyillāh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the Commander of the Faithful, the friend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لِرَسُوْلِهِ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lirasūlih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لِأَخِيْكَ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li-akhīk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brother,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فَنِعْمَ الْأَخُ الْمُوَاسِي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fani`mal akhul muwāsī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great a consoler you were as a brother!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اُمَّةً قَتَلَتْكَ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ummatan qatalatk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killed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لَعَنَ اللَّهُ اُمَّةً ظَلَمَتْكَ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la`anallāhu ummatan ẓalamatk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oppressed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لَعَنَ اللَّهُ اُمَّةً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la`anallāhu ummah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Allah curse the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اِسْتَحَلَّتْ مِنْكَ الْمَحَارِمَ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istaḥallat minkal maḥārim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regard lawful from you what was forbidden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وَانْتَهَكَتْ حُرْمَةَ الْاِسْلاَمِ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wantahakat ḥur-matal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violated the sanctity of Islam.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فَنِعْمَ الصَّابِرُ الْمُجَاهِدُ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fani`maṣ ṣābirul mujāhid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wonderful is the patient one, the fighter,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اَلْمُحَامِيْ النَّاصِرُ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muḥāmin nāṣir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protector, the helper,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يَابْنَ مُحَمَّدِنِلْمُصْطَفَى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muḥammadinilmuṣṭafā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Muhammad the well-chosen Prophet.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وَالْأَخُ الدَّافِعُ عَنْ اَخِيْهِ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wal-akhud dāfi`u `an akhīh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brother who defends his brother,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اَلْمُجِيْبُ اِلَى طَاعَةِ رَبِّهِ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mujību ilā ṭā`ati rabbih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responds to the obedience of His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اَلرَّاغِبُ فِيْمَا زَهِدَ فِيْهِ غَيْرُهُ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rāghibu fīmā zahida fīhi ghayruh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hopes for that which others have renounced,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الثَّوَابِ الْجَزِيْلِ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minath thawābil jazīl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abundant reward,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الثَّنَاءِ الْجَمِيْلِ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 thanā-il jamīl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beautiful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اَلْحَقَكَ اللَّهُ بِدَرَجَةِ آبَائِكَ فِيْ جَنَّاتِ النَّعِيْمِ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alḥaqakallāhu bidarajati-ābā-ika fī jannātin na`īm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join you with the ranks of your fathers in the heaven.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Waritha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