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Al-Layl (92)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ٱللَّيْل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Night)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وَأَمَّا مَنۢ بَخِلَ وَٱسْتَغْنَىٰ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as for him, who is stingy and self-complacent,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وَكَذَّبَ بِٱلْحُسْنَىٰ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denies the best promise,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فَسَنُيَسِّرُهُۥ لِلْعُسْرَىٰ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will surely ease him toward hardship.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يُغْنِى عَنْهُ مَالُهُۥٓ إِذَا تَرَدَّىٰٓ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His wealth will not avail him when he perishes.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عَلَيْنَا لَلْهُدَىٰ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guidance rests with Us,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 لَنَا لَلْـَٔاخِرَةَ وَٱلْأُولَىٰ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to Us belong the world and the Hereafter.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فَأَنذَرْتُكُمْ نَارًا تَلَظَّىٰ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I warn you of a blazing fire,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لَا يَصْلَىٰهَآ إِلَّا ٱلْأَشْقَى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which none shall enter except the most wretched [of persons]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ٱلَّذِى كَذَّبَ وَتَوَلَّىٰ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—he who impugns [God’s prophets] and turns his back.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وَسَيُجَنَّبُهَا ٱلْأَتْقَى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Godwary [person] will be spared of that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ٱلَّذِى يُؤْتِى مَالَهُۥ يَتَزَكَّىٰ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—he who gives his wealth to purify himself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لِأَحَدٍ عِندَهُۥ مِن نِّعْمَةٍ تُجْزَىٰٓ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does not expect any reward from anyone,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ٱبْتِغَآءَ وَجْهِ رَبِّهِ ٱلْأَعْلَىٰ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seek only the pleasure of their Lord, the Most Exalted,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وَلَسَوْفَ يَرْضَىٰ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and, surely, soon they will be well-pleased.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وَٱلَّيْلِ إِذَا يَغْشَىٰ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night when it envelops,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وَٱلنَّهَارِ إِذَا تَجَلَّىٰ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day when it brightens,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خَلَقَ ٱلذَّكَرَ وَٱلْأُنثَىٰٓ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Him who created the male and the female: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سَعْيَكُمْ لَشَتَّىٰ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your endeavours are indeed diverse.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فَأَمَّا مَنْ أَعْطَىٰ وَٱتَّقَىٰ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 for him who gives and is Godwary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وَصَدَّقَ بِٱلْحُسْنَىٰ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confirms the best promise,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فَسَنُيَسِّرُهُۥ لِلْيُسْرَىٰ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will surely ease him toward facility.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Al-Layl 92:7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334</Words>
  <Application>Microsoft Macintosh PowerPoint</Application>
  <PresentationFormat>On-screen Show (4:3)</PresentationFormat>
  <Paragraphs>70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2025-03-05T16:45:40Z</dcterms:modified>
  <cp:category/>
</cp:coreProperties>
</file>