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.xml" ContentType="application/vnd.openxmlformats-officedocument.presentationml.slide+xml"/>
  <Override PartName="/ppt/slides/slide420.xml" ContentType="application/vnd.openxmlformats-officedocument.presentationml.slide+xml"/>
  <Override PartName="/ppt/slides/slide421.xml" ContentType="application/vnd.openxmlformats-officedocument.presentationml.slide+xml"/>
  <Override PartName="/ppt/slides/slide422.xml" ContentType="application/vnd.openxmlformats-officedocument.presentationml.slide+xml"/>
  <Override PartName="/ppt/slides/slide423.xml" ContentType="application/vnd.openxmlformats-officedocument.presentationml.slide+xml"/>
  <Override PartName="/ppt/slides/slide424.xml" ContentType="application/vnd.openxmlformats-officedocument.presentationml.slide+xml"/>
  <Override PartName="/ppt/slides/slide425.xml" ContentType="application/vnd.openxmlformats-officedocument.presentationml.slide+xml"/>
  <Override PartName="/ppt/slides/slide426.xml" ContentType="application/vnd.openxmlformats-officedocument.presentationml.slide+xml"/>
  <Override PartName="/ppt/slides/slide427.xml" ContentType="application/vnd.openxmlformats-officedocument.presentationml.slide+xml"/>
  <Override PartName="/ppt/slides/slide428.xml" ContentType="application/vnd.openxmlformats-officedocument.presentationml.slide+xml"/>
  <Override PartName="/ppt/slides/slide429.xml" ContentType="application/vnd.openxmlformats-officedocument.presentationml.slide+xml"/>
  <Override PartName="/ppt/slides/slide43.xml" ContentType="application/vnd.openxmlformats-officedocument.presentationml.slide+xml"/>
  <Override PartName="/ppt/slides/slide430.xml" ContentType="application/vnd.openxmlformats-officedocument.presentationml.slide+xml"/>
  <Override PartName="/ppt/slides/slide431.xml" ContentType="application/vnd.openxmlformats-officedocument.presentationml.slide+xml"/>
  <Override PartName="/ppt/slides/slide432.xml" ContentType="application/vnd.openxmlformats-officedocument.presentationml.slide+xml"/>
  <Override PartName="/ppt/slides/slide433.xml" ContentType="application/vnd.openxmlformats-officedocument.presentationml.slide+xml"/>
  <Override PartName="/ppt/slides/slide434.xml" ContentType="application/vnd.openxmlformats-officedocument.presentationml.slide+xml"/>
  <Override PartName="/ppt/slides/slide435.xml" ContentType="application/vnd.openxmlformats-officedocument.presentationml.slide+xml"/>
  <Override PartName="/ppt/slides/slide436.xml" ContentType="application/vnd.openxmlformats-officedocument.presentationml.slide+xml"/>
  <Override PartName="/ppt/slides/slide437.xml" ContentType="application/vnd.openxmlformats-officedocument.presentationml.slide+xml"/>
  <Override PartName="/ppt/slides/slide438.xml" ContentType="application/vnd.openxmlformats-officedocument.presentationml.slide+xml"/>
  <Override PartName="/ppt/slides/slide439.xml" ContentType="application/vnd.openxmlformats-officedocument.presentationml.slide+xml"/>
  <Override PartName="/ppt/slides/slide44.xml" ContentType="application/vnd.openxmlformats-officedocument.presentationml.slide+xml"/>
  <Override PartName="/ppt/slides/slide440.xml" ContentType="application/vnd.openxmlformats-officedocument.presentationml.slide+xml"/>
  <Override PartName="/ppt/slides/slide441.xml" ContentType="application/vnd.openxmlformats-officedocument.presentationml.slide+xml"/>
  <Override PartName="/ppt/slides/slide442.xml" ContentType="application/vnd.openxmlformats-officedocument.presentationml.slide+xml"/>
  <Override PartName="/ppt/slides/slide443.xml" ContentType="application/vnd.openxmlformats-officedocument.presentationml.slide+xml"/>
  <Override PartName="/ppt/slides/slide444.xml" ContentType="application/vnd.openxmlformats-officedocument.presentationml.slide+xml"/>
  <Override PartName="/ppt/slides/slide445.xml" ContentType="application/vnd.openxmlformats-officedocument.presentationml.slide+xml"/>
  <Override PartName="/ppt/slides/slide446.xml" ContentType="application/vnd.openxmlformats-officedocument.presentationml.slide+xml"/>
  <Override PartName="/ppt/slides/slide447.xml" ContentType="application/vnd.openxmlformats-officedocument.presentationml.slide+xml"/>
  <Override PartName="/ppt/slides/slide448.xml" ContentType="application/vnd.openxmlformats-officedocument.presentationml.slide+xml"/>
  <Override PartName="/ppt/slides/slide449.xml" ContentType="application/vnd.openxmlformats-officedocument.presentationml.slide+xml"/>
  <Override PartName="/ppt/slides/slide45.xml" ContentType="application/vnd.openxmlformats-officedocument.presentationml.slide+xml"/>
  <Override PartName="/ppt/slides/slide450.xml" ContentType="application/vnd.openxmlformats-officedocument.presentationml.slide+xml"/>
  <Override PartName="/ppt/slides/slide451.xml" ContentType="application/vnd.openxmlformats-officedocument.presentationml.slide+xml"/>
  <Override PartName="/ppt/slides/slide452.xml" ContentType="application/vnd.openxmlformats-officedocument.presentationml.slide+xml"/>
  <Override PartName="/ppt/slides/slide453.xml" ContentType="application/vnd.openxmlformats-officedocument.presentationml.slide+xml"/>
  <Override PartName="/ppt/slides/slide454.xml" ContentType="application/vnd.openxmlformats-officedocument.presentationml.slide+xml"/>
  <Override PartName="/ppt/slides/slide455.xml" ContentType="application/vnd.openxmlformats-officedocument.presentationml.slide+xml"/>
  <Override PartName="/ppt/slides/slide456.xml" ContentType="application/vnd.openxmlformats-officedocument.presentationml.slide+xml"/>
  <Override PartName="/ppt/slides/slide457.xml" ContentType="application/vnd.openxmlformats-officedocument.presentationml.slide+xml"/>
  <Override PartName="/ppt/slides/slide458.xml" ContentType="application/vnd.openxmlformats-officedocument.presentationml.slide+xml"/>
  <Override PartName="/ppt/slides/slide459.xml" ContentType="application/vnd.openxmlformats-officedocument.presentationml.slide+xml"/>
  <Override PartName="/ppt/slides/slide46.xml" ContentType="application/vnd.openxmlformats-officedocument.presentationml.slide+xml"/>
  <Override PartName="/ppt/slides/slide460.xml" ContentType="application/vnd.openxmlformats-officedocument.presentationml.slide+xml"/>
  <Override PartName="/ppt/slides/slide461.xml" ContentType="application/vnd.openxmlformats-officedocument.presentationml.slide+xml"/>
  <Override PartName="/ppt/slides/slide462.xml" ContentType="application/vnd.openxmlformats-officedocument.presentationml.slide+xml"/>
  <Override PartName="/ppt/slides/slide463.xml" ContentType="application/vnd.openxmlformats-officedocument.presentationml.slide+xml"/>
  <Override PartName="/ppt/slides/slide464.xml" ContentType="application/vnd.openxmlformats-officedocument.presentationml.slide+xml"/>
  <Override PartName="/ppt/slides/slide465.xml" ContentType="application/vnd.openxmlformats-officedocument.presentationml.slide+xml"/>
  <Override PartName="/ppt/slides/slide466.xml" ContentType="application/vnd.openxmlformats-officedocument.presentationml.slide+xml"/>
  <Override PartName="/ppt/slides/slide467.xml" ContentType="application/vnd.openxmlformats-officedocument.presentationml.slide+xml"/>
  <Override PartName="/ppt/slides/slide468.xml" ContentType="application/vnd.openxmlformats-officedocument.presentationml.slide+xml"/>
  <Override PartName="/ppt/slides/slide469.xml" ContentType="application/vnd.openxmlformats-officedocument.presentationml.slide+xml"/>
  <Override PartName="/ppt/slides/slide47.xml" ContentType="application/vnd.openxmlformats-officedocument.presentationml.slide+xml"/>
  <Override PartName="/ppt/slides/slide470.xml" ContentType="application/vnd.openxmlformats-officedocument.presentationml.slide+xml"/>
  <Override PartName="/ppt/slides/slide471.xml" ContentType="application/vnd.openxmlformats-officedocument.presentationml.slide+xml"/>
  <Override PartName="/ppt/slides/slide472.xml" ContentType="application/vnd.openxmlformats-officedocument.presentationml.slide+xml"/>
  <Override PartName="/ppt/slides/slide473.xml" ContentType="application/vnd.openxmlformats-officedocument.presentationml.slide+xml"/>
  <Override PartName="/ppt/slides/slide474.xml" ContentType="application/vnd.openxmlformats-officedocument.presentationml.slide+xml"/>
  <Override PartName="/ppt/slides/slide475.xml" ContentType="application/vnd.openxmlformats-officedocument.presentationml.slide+xml"/>
  <Override PartName="/ppt/slides/slide476.xml" ContentType="application/vnd.openxmlformats-officedocument.presentationml.slide+xml"/>
  <Override PartName="/ppt/slides/slide477.xml" ContentType="application/vnd.openxmlformats-officedocument.presentationml.slide+xml"/>
  <Override PartName="/ppt/slides/slide478.xml" ContentType="application/vnd.openxmlformats-officedocument.presentationml.slide+xml"/>
  <Override PartName="/ppt/slides/slide479.xml" ContentType="application/vnd.openxmlformats-officedocument.presentationml.slide+xml"/>
  <Override PartName="/ppt/slides/slide48.xml" ContentType="application/vnd.openxmlformats-officedocument.presentationml.slide+xml"/>
  <Override PartName="/ppt/slides/slide480.xml" ContentType="application/vnd.openxmlformats-officedocument.presentationml.slide+xml"/>
  <Override PartName="/ppt/slides/slide481.xml" ContentType="application/vnd.openxmlformats-officedocument.presentationml.slide+xml"/>
  <Override PartName="/ppt/slides/slide482.xml" ContentType="application/vnd.openxmlformats-officedocument.presentationml.slide+xml"/>
  <Override PartName="/ppt/slides/slide483.xml" ContentType="application/vnd.openxmlformats-officedocument.presentationml.slide+xml"/>
  <Override PartName="/ppt/slides/slide484.xml" ContentType="application/vnd.openxmlformats-officedocument.presentationml.slide+xml"/>
  <Override PartName="/ppt/slides/slide485.xml" ContentType="application/vnd.openxmlformats-officedocument.presentationml.slide+xml"/>
  <Override PartName="/ppt/slides/slide486.xml" ContentType="application/vnd.openxmlformats-officedocument.presentationml.slide+xml"/>
  <Override PartName="/ppt/slides/slide487.xml" ContentType="application/vnd.openxmlformats-officedocument.presentationml.slide+xml"/>
  <Override PartName="/ppt/slides/slide488.xml" ContentType="application/vnd.openxmlformats-officedocument.presentationml.slide+xml"/>
  <Override PartName="/ppt/slides/slide489.xml" ContentType="application/vnd.openxmlformats-officedocument.presentationml.slide+xml"/>
  <Override PartName="/ppt/slides/slide49.xml" ContentType="application/vnd.openxmlformats-officedocument.presentationml.slide+xml"/>
  <Override PartName="/ppt/slides/slide490.xml" ContentType="application/vnd.openxmlformats-officedocument.presentationml.slide+xml"/>
  <Override PartName="/ppt/slides/slide491.xml" ContentType="application/vnd.openxmlformats-officedocument.presentationml.slide+xml"/>
  <Override PartName="/ppt/slides/slide492.xml" ContentType="application/vnd.openxmlformats-officedocument.presentationml.slide+xml"/>
  <Override PartName="/ppt/slides/slide493.xml" ContentType="application/vnd.openxmlformats-officedocument.presentationml.slide+xml"/>
  <Override PartName="/ppt/slides/slide494.xml" ContentType="application/vnd.openxmlformats-officedocument.presentationml.slide+xml"/>
  <Override PartName="/ppt/slides/slide495.xml" ContentType="application/vnd.openxmlformats-officedocument.presentationml.slide+xml"/>
  <Override PartName="/ppt/slides/slide496.xml" ContentType="application/vnd.openxmlformats-officedocument.presentationml.slide+xml"/>
  <Override PartName="/ppt/slides/slide497.xml" ContentType="application/vnd.openxmlformats-officedocument.presentationml.slide+xml"/>
  <Override PartName="/ppt/slides/slide498.xml" ContentType="application/vnd.openxmlformats-officedocument.presentationml.slide+xml"/>
  <Override PartName="/ppt/slides/slide49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00.xml" ContentType="application/vnd.openxmlformats-officedocument.presentationml.slide+xml"/>
  <Override PartName="/ppt/slides/slide501.xml" ContentType="application/vnd.openxmlformats-officedocument.presentationml.slide+xml"/>
  <Override PartName="/ppt/slides/slide502.xml" ContentType="application/vnd.openxmlformats-officedocument.presentationml.slide+xml"/>
  <Override PartName="/ppt/slides/slide503.xml" ContentType="application/vnd.openxmlformats-officedocument.presentationml.slide+xml"/>
  <Override PartName="/ppt/slides/slide504.xml" ContentType="application/vnd.openxmlformats-officedocument.presentationml.slide+xml"/>
  <Override PartName="/ppt/slides/slide505.xml" ContentType="application/vnd.openxmlformats-officedocument.presentationml.slide+xml"/>
  <Override PartName="/ppt/slides/slide506.xml" ContentType="application/vnd.openxmlformats-officedocument.presentationml.slide+xml"/>
  <Override PartName="/ppt/slides/slide507.xml" ContentType="application/vnd.openxmlformats-officedocument.presentationml.slide+xml"/>
  <Override PartName="/ppt/slides/slide508.xml" ContentType="application/vnd.openxmlformats-officedocument.presentationml.slide+xml"/>
  <Override PartName="/ppt/slides/slide509.xml" ContentType="application/vnd.openxmlformats-officedocument.presentationml.slide+xml"/>
  <Override PartName="/ppt/slides/slide51.xml" ContentType="application/vnd.openxmlformats-officedocument.presentationml.slide+xml"/>
  <Override PartName="/ppt/slides/slide510.xml" ContentType="application/vnd.openxmlformats-officedocument.presentationml.slide+xml"/>
  <Override PartName="/ppt/slides/slide511.xml" ContentType="application/vnd.openxmlformats-officedocument.presentationml.slide+xml"/>
  <Override PartName="/ppt/slides/slide512.xml" ContentType="application/vnd.openxmlformats-officedocument.presentationml.slide+xml"/>
  <Override PartName="/ppt/slides/slide513.xml" ContentType="application/vnd.openxmlformats-officedocument.presentationml.slide+xml"/>
  <Override PartName="/ppt/slides/slide514.xml" ContentType="application/vnd.openxmlformats-officedocument.presentationml.slide+xml"/>
  <Override PartName="/ppt/slides/slide515.xml" ContentType="application/vnd.openxmlformats-officedocument.presentationml.slide+xml"/>
  <Override PartName="/ppt/slides/slide516.xml" ContentType="application/vnd.openxmlformats-officedocument.presentationml.slide+xml"/>
  <Override PartName="/ppt/slides/slide517.xml" ContentType="application/vnd.openxmlformats-officedocument.presentationml.slide+xml"/>
  <Override PartName="/ppt/slides/slide518.xml" ContentType="application/vnd.openxmlformats-officedocument.presentationml.slide+xml"/>
  <Override PartName="/ppt/slides/slide519.xml" ContentType="application/vnd.openxmlformats-officedocument.presentationml.slide+xml"/>
  <Override PartName="/ppt/slides/slide52.xml" ContentType="application/vnd.openxmlformats-officedocument.presentationml.slide+xml"/>
  <Override PartName="/ppt/slides/slide520.xml" ContentType="application/vnd.openxmlformats-officedocument.presentationml.slide+xml"/>
  <Override PartName="/ppt/slides/slide521.xml" ContentType="application/vnd.openxmlformats-officedocument.presentationml.slide+xml"/>
  <Override PartName="/ppt/slides/slide522.xml" ContentType="application/vnd.openxmlformats-officedocument.presentationml.slide+xml"/>
  <Override PartName="/ppt/slides/slide523.xml" ContentType="application/vnd.openxmlformats-officedocument.presentationml.slide+xml"/>
  <Override PartName="/ppt/slides/slide524.xml" ContentType="application/vnd.openxmlformats-officedocument.presentationml.slide+xml"/>
  <Override PartName="/ppt/slides/slide525.xml" ContentType="application/vnd.openxmlformats-officedocument.presentationml.slide+xml"/>
  <Override PartName="/ppt/slides/slide526.xml" ContentType="application/vnd.openxmlformats-officedocument.presentationml.slide+xml"/>
  <Override PartName="/ppt/slides/slide527.xml" ContentType="application/vnd.openxmlformats-officedocument.presentationml.slide+xml"/>
  <Override PartName="/ppt/slides/slide528.xml" ContentType="application/vnd.openxmlformats-officedocument.presentationml.slide+xml"/>
  <Override PartName="/ppt/slides/slide529.xml" ContentType="application/vnd.openxmlformats-officedocument.presentationml.slide+xml"/>
  <Override PartName="/ppt/slides/slide53.xml" ContentType="application/vnd.openxmlformats-officedocument.presentationml.slide+xml"/>
  <Override PartName="/ppt/slides/slide530.xml" ContentType="application/vnd.openxmlformats-officedocument.presentationml.slide+xml"/>
  <Override PartName="/ppt/slides/slide531.xml" ContentType="application/vnd.openxmlformats-officedocument.presentationml.slide+xml"/>
  <Override PartName="/ppt/slides/slide532.xml" ContentType="application/vnd.openxmlformats-officedocument.presentationml.slide+xml"/>
  <Override PartName="/ppt/slides/slide533.xml" ContentType="application/vnd.openxmlformats-officedocument.presentationml.slide+xml"/>
  <Override PartName="/ppt/slides/slide534.xml" ContentType="application/vnd.openxmlformats-officedocument.presentationml.slide+xml"/>
  <Override PartName="/ppt/slides/slide535.xml" ContentType="application/vnd.openxmlformats-officedocument.presentationml.slide+xml"/>
  <Override PartName="/ppt/slides/slide536.xml" ContentType="application/vnd.openxmlformats-officedocument.presentationml.slide+xml"/>
  <Override PartName="/ppt/slides/slide537.xml" ContentType="application/vnd.openxmlformats-officedocument.presentationml.slide+xml"/>
  <Override PartName="/ppt/slides/slide538.xml" ContentType="application/vnd.openxmlformats-officedocument.presentationml.slide+xml"/>
  <Override PartName="/ppt/slides/slide539.xml" ContentType="application/vnd.openxmlformats-officedocument.presentationml.slide+xml"/>
  <Override PartName="/ppt/slides/slide54.xml" ContentType="application/vnd.openxmlformats-officedocument.presentationml.slide+xml"/>
  <Override PartName="/ppt/slides/slide540.xml" ContentType="application/vnd.openxmlformats-officedocument.presentationml.slide+xml"/>
  <Override PartName="/ppt/slides/slide541.xml" ContentType="application/vnd.openxmlformats-officedocument.presentationml.slide+xml"/>
  <Override PartName="/ppt/slides/slide542.xml" ContentType="application/vnd.openxmlformats-officedocument.presentationml.slide+xml"/>
  <Override PartName="/ppt/slides/slide543.xml" ContentType="application/vnd.openxmlformats-officedocument.presentationml.slide+xml"/>
  <Override PartName="/ppt/slides/slide544.xml" ContentType="application/vnd.openxmlformats-officedocument.presentationml.slide+xml"/>
  <Override PartName="/ppt/slides/slide545.xml" ContentType="application/vnd.openxmlformats-officedocument.presentationml.slide+xml"/>
  <Override PartName="/ppt/slides/slide546.xml" ContentType="application/vnd.openxmlformats-officedocument.presentationml.slide+xml"/>
  <Override PartName="/ppt/slides/slide547.xml" ContentType="application/vnd.openxmlformats-officedocument.presentationml.slide+xml"/>
  <Override PartName="/ppt/slides/slide548.xml" ContentType="application/vnd.openxmlformats-officedocument.presentationml.slide+xml"/>
  <Override PartName="/ppt/slides/slide549.xml" ContentType="application/vnd.openxmlformats-officedocument.presentationml.slide+xml"/>
  <Override PartName="/ppt/slides/slide55.xml" ContentType="application/vnd.openxmlformats-officedocument.presentationml.slide+xml"/>
  <Override PartName="/ppt/slides/slide550.xml" ContentType="application/vnd.openxmlformats-officedocument.presentationml.slide+xml"/>
  <Override PartName="/ppt/slides/slide551.xml" ContentType="application/vnd.openxmlformats-officedocument.presentationml.slide+xml"/>
  <Override PartName="/ppt/slides/slide552.xml" ContentType="application/vnd.openxmlformats-officedocument.presentationml.slide+xml"/>
  <Override PartName="/ppt/slides/slide553.xml" ContentType="application/vnd.openxmlformats-officedocument.presentationml.slide+xml"/>
  <Override PartName="/ppt/slides/slide554.xml" ContentType="application/vnd.openxmlformats-officedocument.presentationml.slide+xml"/>
  <Override PartName="/ppt/slides/slide555.xml" ContentType="application/vnd.openxmlformats-officedocument.presentationml.slide+xml"/>
  <Override PartName="/ppt/slides/slide556.xml" ContentType="application/vnd.openxmlformats-officedocument.presentationml.slide+xml"/>
  <Override PartName="/ppt/slides/slide557.xml" ContentType="application/vnd.openxmlformats-officedocument.presentationml.slide+xml"/>
  <Override PartName="/ppt/slides/slide558.xml" ContentType="application/vnd.openxmlformats-officedocument.presentationml.slide+xml"/>
  <Override PartName="/ppt/slides/slide559.xml" ContentType="application/vnd.openxmlformats-officedocument.presentationml.slide+xml"/>
  <Override PartName="/ppt/slides/slide56.xml" ContentType="application/vnd.openxmlformats-officedocument.presentationml.slide+xml"/>
  <Override PartName="/ppt/slides/slide560.xml" ContentType="application/vnd.openxmlformats-officedocument.presentationml.slide+xml"/>
  <Override PartName="/ppt/slides/slide561.xml" ContentType="application/vnd.openxmlformats-officedocument.presentationml.slide+xml"/>
  <Override PartName="/ppt/slides/slide562.xml" ContentType="application/vnd.openxmlformats-officedocument.presentationml.slide+xml"/>
  <Override PartName="/ppt/slides/slide563.xml" ContentType="application/vnd.openxmlformats-officedocument.presentationml.slide+xml"/>
  <Override PartName="/ppt/slides/slide564.xml" ContentType="application/vnd.openxmlformats-officedocument.presentationml.slide+xml"/>
  <Override PartName="/ppt/slides/slide565.xml" ContentType="application/vnd.openxmlformats-officedocument.presentationml.slide+xml"/>
  <Override PartName="/ppt/slides/slide566.xml" ContentType="application/vnd.openxmlformats-officedocument.presentationml.slide+xml"/>
  <Override PartName="/ppt/slides/slide567.xml" ContentType="application/vnd.openxmlformats-officedocument.presentationml.slide+xml"/>
  <Override PartName="/ppt/slides/slide568.xml" ContentType="application/vnd.openxmlformats-officedocument.presentationml.slide+xml"/>
  <Override PartName="/ppt/slides/slide569.xml" ContentType="application/vnd.openxmlformats-officedocument.presentationml.slide+xml"/>
  <Override PartName="/ppt/slides/slide57.xml" ContentType="application/vnd.openxmlformats-officedocument.presentationml.slide+xml"/>
  <Override PartName="/ppt/slides/slide570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  <p:sldId id="622" r:id="rId373"/>
    <p:sldId id="623" r:id="rId374"/>
    <p:sldId id="624" r:id="rId375"/>
    <p:sldId id="625" r:id="rId376"/>
    <p:sldId id="626" r:id="rId377"/>
    <p:sldId id="627" r:id="rId378"/>
    <p:sldId id="628" r:id="rId379"/>
    <p:sldId id="629" r:id="rId380"/>
    <p:sldId id="630" r:id="rId381"/>
    <p:sldId id="631" r:id="rId382"/>
    <p:sldId id="632" r:id="rId383"/>
    <p:sldId id="633" r:id="rId384"/>
    <p:sldId id="634" r:id="rId385"/>
    <p:sldId id="635" r:id="rId386"/>
    <p:sldId id="636" r:id="rId387"/>
    <p:sldId id="637" r:id="rId388"/>
    <p:sldId id="638" r:id="rId389"/>
    <p:sldId id="639" r:id="rId390"/>
    <p:sldId id="640" r:id="rId391"/>
    <p:sldId id="641" r:id="rId392"/>
    <p:sldId id="642" r:id="rId393"/>
    <p:sldId id="643" r:id="rId394"/>
    <p:sldId id="644" r:id="rId395"/>
    <p:sldId id="645" r:id="rId396"/>
    <p:sldId id="646" r:id="rId397"/>
    <p:sldId id="647" r:id="rId398"/>
    <p:sldId id="648" r:id="rId399"/>
    <p:sldId id="649" r:id="rId400"/>
    <p:sldId id="650" r:id="rId401"/>
    <p:sldId id="651" r:id="rId402"/>
    <p:sldId id="652" r:id="rId403"/>
    <p:sldId id="653" r:id="rId404"/>
    <p:sldId id="654" r:id="rId405"/>
    <p:sldId id="655" r:id="rId406"/>
    <p:sldId id="656" r:id="rId407"/>
    <p:sldId id="657" r:id="rId408"/>
    <p:sldId id="658" r:id="rId409"/>
    <p:sldId id="659" r:id="rId410"/>
    <p:sldId id="660" r:id="rId411"/>
    <p:sldId id="661" r:id="rId412"/>
    <p:sldId id="662" r:id="rId413"/>
    <p:sldId id="663" r:id="rId414"/>
    <p:sldId id="664" r:id="rId415"/>
    <p:sldId id="665" r:id="rId416"/>
    <p:sldId id="666" r:id="rId417"/>
    <p:sldId id="667" r:id="rId418"/>
    <p:sldId id="668" r:id="rId419"/>
    <p:sldId id="669" r:id="rId420"/>
    <p:sldId id="670" r:id="rId421"/>
    <p:sldId id="671" r:id="rId422"/>
    <p:sldId id="672" r:id="rId423"/>
    <p:sldId id="673" r:id="rId424"/>
    <p:sldId id="674" r:id="rId425"/>
    <p:sldId id="675" r:id="rId426"/>
    <p:sldId id="676" r:id="rId427"/>
    <p:sldId id="677" r:id="rId428"/>
    <p:sldId id="678" r:id="rId429"/>
    <p:sldId id="679" r:id="rId430"/>
    <p:sldId id="680" r:id="rId431"/>
    <p:sldId id="681" r:id="rId432"/>
    <p:sldId id="682" r:id="rId433"/>
    <p:sldId id="683" r:id="rId434"/>
    <p:sldId id="684" r:id="rId435"/>
    <p:sldId id="685" r:id="rId436"/>
    <p:sldId id="686" r:id="rId437"/>
    <p:sldId id="687" r:id="rId438"/>
    <p:sldId id="688" r:id="rId439"/>
    <p:sldId id="689" r:id="rId440"/>
    <p:sldId id="690" r:id="rId441"/>
    <p:sldId id="691" r:id="rId442"/>
    <p:sldId id="692" r:id="rId443"/>
    <p:sldId id="693" r:id="rId444"/>
    <p:sldId id="694" r:id="rId445"/>
    <p:sldId id="695" r:id="rId446"/>
    <p:sldId id="696" r:id="rId447"/>
    <p:sldId id="697" r:id="rId448"/>
    <p:sldId id="698" r:id="rId449"/>
    <p:sldId id="699" r:id="rId450"/>
    <p:sldId id="700" r:id="rId451"/>
    <p:sldId id="701" r:id="rId452"/>
    <p:sldId id="702" r:id="rId453"/>
    <p:sldId id="703" r:id="rId454"/>
    <p:sldId id="704" r:id="rId455"/>
    <p:sldId id="705" r:id="rId456"/>
    <p:sldId id="706" r:id="rId457"/>
    <p:sldId id="707" r:id="rId458"/>
    <p:sldId id="708" r:id="rId459"/>
    <p:sldId id="709" r:id="rId460"/>
    <p:sldId id="710" r:id="rId461"/>
    <p:sldId id="711" r:id="rId462"/>
    <p:sldId id="712" r:id="rId463"/>
    <p:sldId id="713" r:id="rId464"/>
    <p:sldId id="714" r:id="rId465"/>
    <p:sldId id="715" r:id="rId466"/>
    <p:sldId id="716" r:id="rId467"/>
    <p:sldId id="717" r:id="rId468"/>
    <p:sldId id="718" r:id="rId469"/>
    <p:sldId id="719" r:id="rId470"/>
    <p:sldId id="720" r:id="rId471"/>
    <p:sldId id="721" r:id="rId472"/>
    <p:sldId id="722" r:id="rId473"/>
    <p:sldId id="723" r:id="rId474"/>
    <p:sldId id="724" r:id="rId475"/>
    <p:sldId id="725" r:id="rId476"/>
    <p:sldId id="726" r:id="rId477"/>
    <p:sldId id="727" r:id="rId478"/>
    <p:sldId id="728" r:id="rId479"/>
    <p:sldId id="729" r:id="rId480"/>
    <p:sldId id="730" r:id="rId481"/>
    <p:sldId id="731" r:id="rId482"/>
    <p:sldId id="732" r:id="rId483"/>
    <p:sldId id="733" r:id="rId484"/>
    <p:sldId id="734" r:id="rId485"/>
    <p:sldId id="735" r:id="rId486"/>
    <p:sldId id="736" r:id="rId487"/>
    <p:sldId id="737" r:id="rId488"/>
    <p:sldId id="738" r:id="rId489"/>
    <p:sldId id="739" r:id="rId490"/>
    <p:sldId id="740" r:id="rId491"/>
    <p:sldId id="741" r:id="rId492"/>
    <p:sldId id="742" r:id="rId493"/>
    <p:sldId id="743" r:id="rId494"/>
    <p:sldId id="744" r:id="rId495"/>
    <p:sldId id="745" r:id="rId496"/>
    <p:sldId id="746" r:id="rId497"/>
    <p:sldId id="747" r:id="rId498"/>
    <p:sldId id="748" r:id="rId499"/>
    <p:sldId id="749" r:id="rId500"/>
    <p:sldId id="750" r:id="rId501"/>
    <p:sldId id="751" r:id="rId502"/>
    <p:sldId id="752" r:id="rId503"/>
    <p:sldId id="753" r:id="rId504"/>
    <p:sldId id="754" r:id="rId505"/>
    <p:sldId id="755" r:id="rId506"/>
    <p:sldId id="756" r:id="rId507"/>
    <p:sldId id="757" r:id="rId508"/>
    <p:sldId id="758" r:id="rId509"/>
    <p:sldId id="759" r:id="rId510"/>
    <p:sldId id="760" r:id="rId511"/>
    <p:sldId id="761" r:id="rId512"/>
    <p:sldId id="762" r:id="rId513"/>
    <p:sldId id="763" r:id="rId514"/>
    <p:sldId id="764" r:id="rId515"/>
    <p:sldId id="765" r:id="rId516"/>
    <p:sldId id="766" r:id="rId517"/>
    <p:sldId id="767" r:id="rId518"/>
    <p:sldId id="768" r:id="rId519"/>
    <p:sldId id="769" r:id="rId520"/>
    <p:sldId id="770" r:id="rId521"/>
    <p:sldId id="771" r:id="rId522"/>
    <p:sldId id="772" r:id="rId523"/>
    <p:sldId id="773" r:id="rId524"/>
    <p:sldId id="774" r:id="rId525"/>
    <p:sldId id="775" r:id="rId526"/>
    <p:sldId id="776" r:id="rId527"/>
    <p:sldId id="777" r:id="rId528"/>
    <p:sldId id="778" r:id="rId529"/>
    <p:sldId id="779" r:id="rId530"/>
    <p:sldId id="780" r:id="rId531"/>
    <p:sldId id="781" r:id="rId532"/>
    <p:sldId id="782" r:id="rId533"/>
    <p:sldId id="783" r:id="rId534"/>
    <p:sldId id="784" r:id="rId535"/>
    <p:sldId id="785" r:id="rId536"/>
    <p:sldId id="786" r:id="rId537"/>
    <p:sldId id="787" r:id="rId538"/>
    <p:sldId id="788" r:id="rId539"/>
    <p:sldId id="789" r:id="rId540"/>
    <p:sldId id="790" r:id="rId541"/>
    <p:sldId id="791" r:id="rId542"/>
    <p:sldId id="792" r:id="rId543"/>
    <p:sldId id="793" r:id="rId544"/>
    <p:sldId id="794" r:id="rId545"/>
    <p:sldId id="795" r:id="rId546"/>
    <p:sldId id="796" r:id="rId547"/>
    <p:sldId id="797" r:id="rId548"/>
    <p:sldId id="798" r:id="rId549"/>
    <p:sldId id="799" r:id="rId550"/>
    <p:sldId id="800" r:id="rId551"/>
    <p:sldId id="801" r:id="rId552"/>
    <p:sldId id="802" r:id="rId553"/>
    <p:sldId id="803" r:id="rId554"/>
    <p:sldId id="804" r:id="rId555"/>
    <p:sldId id="805" r:id="rId556"/>
    <p:sldId id="806" r:id="rId557"/>
    <p:sldId id="807" r:id="rId558"/>
    <p:sldId id="808" r:id="rId559"/>
    <p:sldId id="809" r:id="rId560"/>
    <p:sldId id="810" r:id="rId561"/>
    <p:sldId id="811" r:id="rId562"/>
    <p:sldId id="812" r:id="rId563"/>
    <p:sldId id="813" r:id="rId564"/>
    <p:sldId id="814" r:id="rId565"/>
    <p:sldId id="815" r:id="rId566"/>
    <p:sldId id="816" r:id="rId567"/>
    <p:sldId id="817" r:id="rId568"/>
    <p:sldId id="818" r:id="rId569"/>
    <p:sldId id="819" r:id="rId570"/>
    <p:sldId id="820" r:id="rId571"/>
    <p:sldId id="821" r:id="rId572"/>
    <p:sldId id="822" r:id="rId573"/>
    <p:sldId id="823" r:id="rId574"/>
    <p:sldId id="824" r:id="rId575"/>
    <p:sldId id="825" r:id="rId57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Relationship Id="rId373" Type="http://schemas.openxmlformats.org/officeDocument/2006/relationships/slide" Target="slides/slide367.xml"/><Relationship Id="rId374" Type="http://schemas.openxmlformats.org/officeDocument/2006/relationships/slide" Target="slides/slide368.xml"/><Relationship Id="rId375" Type="http://schemas.openxmlformats.org/officeDocument/2006/relationships/slide" Target="slides/slide369.xml"/><Relationship Id="rId376" Type="http://schemas.openxmlformats.org/officeDocument/2006/relationships/slide" Target="slides/slide370.xml"/><Relationship Id="rId377" Type="http://schemas.openxmlformats.org/officeDocument/2006/relationships/slide" Target="slides/slide371.xml"/><Relationship Id="rId378" Type="http://schemas.openxmlformats.org/officeDocument/2006/relationships/slide" Target="slides/slide372.xml"/><Relationship Id="rId379" Type="http://schemas.openxmlformats.org/officeDocument/2006/relationships/slide" Target="slides/slide373.xml"/><Relationship Id="rId380" Type="http://schemas.openxmlformats.org/officeDocument/2006/relationships/slide" Target="slides/slide374.xml"/><Relationship Id="rId381" Type="http://schemas.openxmlformats.org/officeDocument/2006/relationships/slide" Target="slides/slide375.xml"/><Relationship Id="rId382" Type="http://schemas.openxmlformats.org/officeDocument/2006/relationships/slide" Target="slides/slide376.xml"/><Relationship Id="rId383" Type="http://schemas.openxmlformats.org/officeDocument/2006/relationships/slide" Target="slides/slide377.xml"/><Relationship Id="rId384" Type="http://schemas.openxmlformats.org/officeDocument/2006/relationships/slide" Target="slides/slide378.xml"/><Relationship Id="rId385" Type="http://schemas.openxmlformats.org/officeDocument/2006/relationships/slide" Target="slides/slide379.xml"/><Relationship Id="rId386" Type="http://schemas.openxmlformats.org/officeDocument/2006/relationships/slide" Target="slides/slide380.xml"/><Relationship Id="rId387" Type="http://schemas.openxmlformats.org/officeDocument/2006/relationships/slide" Target="slides/slide381.xml"/><Relationship Id="rId388" Type="http://schemas.openxmlformats.org/officeDocument/2006/relationships/slide" Target="slides/slide382.xml"/><Relationship Id="rId389" Type="http://schemas.openxmlformats.org/officeDocument/2006/relationships/slide" Target="slides/slide383.xml"/><Relationship Id="rId390" Type="http://schemas.openxmlformats.org/officeDocument/2006/relationships/slide" Target="slides/slide384.xml"/><Relationship Id="rId391" Type="http://schemas.openxmlformats.org/officeDocument/2006/relationships/slide" Target="slides/slide385.xml"/><Relationship Id="rId392" Type="http://schemas.openxmlformats.org/officeDocument/2006/relationships/slide" Target="slides/slide386.xml"/><Relationship Id="rId393" Type="http://schemas.openxmlformats.org/officeDocument/2006/relationships/slide" Target="slides/slide387.xml"/><Relationship Id="rId394" Type="http://schemas.openxmlformats.org/officeDocument/2006/relationships/slide" Target="slides/slide388.xml"/><Relationship Id="rId395" Type="http://schemas.openxmlformats.org/officeDocument/2006/relationships/slide" Target="slides/slide389.xml"/><Relationship Id="rId396" Type="http://schemas.openxmlformats.org/officeDocument/2006/relationships/slide" Target="slides/slide390.xml"/><Relationship Id="rId397" Type="http://schemas.openxmlformats.org/officeDocument/2006/relationships/slide" Target="slides/slide391.xml"/><Relationship Id="rId398" Type="http://schemas.openxmlformats.org/officeDocument/2006/relationships/slide" Target="slides/slide392.xml"/><Relationship Id="rId399" Type="http://schemas.openxmlformats.org/officeDocument/2006/relationships/slide" Target="slides/slide393.xml"/><Relationship Id="rId400" Type="http://schemas.openxmlformats.org/officeDocument/2006/relationships/slide" Target="slides/slide394.xml"/><Relationship Id="rId401" Type="http://schemas.openxmlformats.org/officeDocument/2006/relationships/slide" Target="slides/slide395.xml"/><Relationship Id="rId402" Type="http://schemas.openxmlformats.org/officeDocument/2006/relationships/slide" Target="slides/slide396.xml"/><Relationship Id="rId403" Type="http://schemas.openxmlformats.org/officeDocument/2006/relationships/slide" Target="slides/slide397.xml"/><Relationship Id="rId404" Type="http://schemas.openxmlformats.org/officeDocument/2006/relationships/slide" Target="slides/slide398.xml"/><Relationship Id="rId405" Type="http://schemas.openxmlformats.org/officeDocument/2006/relationships/slide" Target="slides/slide399.xml"/><Relationship Id="rId406" Type="http://schemas.openxmlformats.org/officeDocument/2006/relationships/slide" Target="slides/slide400.xml"/><Relationship Id="rId407" Type="http://schemas.openxmlformats.org/officeDocument/2006/relationships/slide" Target="slides/slide401.xml"/><Relationship Id="rId408" Type="http://schemas.openxmlformats.org/officeDocument/2006/relationships/slide" Target="slides/slide402.xml"/><Relationship Id="rId409" Type="http://schemas.openxmlformats.org/officeDocument/2006/relationships/slide" Target="slides/slide403.xml"/><Relationship Id="rId410" Type="http://schemas.openxmlformats.org/officeDocument/2006/relationships/slide" Target="slides/slide404.xml"/><Relationship Id="rId411" Type="http://schemas.openxmlformats.org/officeDocument/2006/relationships/slide" Target="slides/slide405.xml"/><Relationship Id="rId412" Type="http://schemas.openxmlformats.org/officeDocument/2006/relationships/slide" Target="slides/slide406.xml"/><Relationship Id="rId413" Type="http://schemas.openxmlformats.org/officeDocument/2006/relationships/slide" Target="slides/slide407.xml"/><Relationship Id="rId414" Type="http://schemas.openxmlformats.org/officeDocument/2006/relationships/slide" Target="slides/slide408.xml"/><Relationship Id="rId415" Type="http://schemas.openxmlformats.org/officeDocument/2006/relationships/slide" Target="slides/slide409.xml"/><Relationship Id="rId416" Type="http://schemas.openxmlformats.org/officeDocument/2006/relationships/slide" Target="slides/slide410.xml"/><Relationship Id="rId417" Type="http://schemas.openxmlformats.org/officeDocument/2006/relationships/slide" Target="slides/slide411.xml"/><Relationship Id="rId418" Type="http://schemas.openxmlformats.org/officeDocument/2006/relationships/slide" Target="slides/slide412.xml"/><Relationship Id="rId419" Type="http://schemas.openxmlformats.org/officeDocument/2006/relationships/slide" Target="slides/slide413.xml"/><Relationship Id="rId420" Type="http://schemas.openxmlformats.org/officeDocument/2006/relationships/slide" Target="slides/slide414.xml"/><Relationship Id="rId421" Type="http://schemas.openxmlformats.org/officeDocument/2006/relationships/slide" Target="slides/slide415.xml"/><Relationship Id="rId422" Type="http://schemas.openxmlformats.org/officeDocument/2006/relationships/slide" Target="slides/slide416.xml"/><Relationship Id="rId423" Type="http://schemas.openxmlformats.org/officeDocument/2006/relationships/slide" Target="slides/slide417.xml"/><Relationship Id="rId424" Type="http://schemas.openxmlformats.org/officeDocument/2006/relationships/slide" Target="slides/slide418.xml"/><Relationship Id="rId425" Type="http://schemas.openxmlformats.org/officeDocument/2006/relationships/slide" Target="slides/slide419.xml"/><Relationship Id="rId426" Type="http://schemas.openxmlformats.org/officeDocument/2006/relationships/slide" Target="slides/slide420.xml"/><Relationship Id="rId427" Type="http://schemas.openxmlformats.org/officeDocument/2006/relationships/slide" Target="slides/slide421.xml"/><Relationship Id="rId428" Type="http://schemas.openxmlformats.org/officeDocument/2006/relationships/slide" Target="slides/slide422.xml"/><Relationship Id="rId429" Type="http://schemas.openxmlformats.org/officeDocument/2006/relationships/slide" Target="slides/slide423.xml"/><Relationship Id="rId430" Type="http://schemas.openxmlformats.org/officeDocument/2006/relationships/slide" Target="slides/slide424.xml"/><Relationship Id="rId431" Type="http://schemas.openxmlformats.org/officeDocument/2006/relationships/slide" Target="slides/slide425.xml"/><Relationship Id="rId432" Type="http://schemas.openxmlformats.org/officeDocument/2006/relationships/slide" Target="slides/slide426.xml"/><Relationship Id="rId433" Type="http://schemas.openxmlformats.org/officeDocument/2006/relationships/slide" Target="slides/slide427.xml"/><Relationship Id="rId434" Type="http://schemas.openxmlformats.org/officeDocument/2006/relationships/slide" Target="slides/slide428.xml"/><Relationship Id="rId435" Type="http://schemas.openxmlformats.org/officeDocument/2006/relationships/slide" Target="slides/slide429.xml"/><Relationship Id="rId436" Type="http://schemas.openxmlformats.org/officeDocument/2006/relationships/slide" Target="slides/slide430.xml"/><Relationship Id="rId437" Type="http://schemas.openxmlformats.org/officeDocument/2006/relationships/slide" Target="slides/slide431.xml"/><Relationship Id="rId438" Type="http://schemas.openxmlformats.org/officeDocument/2006/relationships/slide" Target="slides/slide432.xml"/><Relationship Id="rId439" Type="http://schemas.openxmlformats.org/officeDocument/2006/relationships/slide" Target="slides/slide433.xml"/><Relationship Id="rId440" Type="http://schemas.openxmlformats.org/officeDocument/2006/relationships/slide" Target="slides/slide434.xml"/><Relationship Id="rId441" Type="http://schemas.openxmlformats.org/officeDocument/2006/relationships/slide" Target="slides/slide435.xml"/><Relationship Id="rId442" Type="http://schemas.openxmlformats.org/officeDocument/2006/relationships/slide" Target="slides/slide436.xml"/><Relationship Id="rId443" Type="http://schemas.openxmlformats.org/officeDocument/2006/relationships/slide" Target="slides/slide437.xml"/><Relationship Id="rId444" Type="http://schemas.openxmlformats.org/officeDocument/2006/relationships/slide" Target="slides/slide438.xml"/><Relationship Id="rId445" Type="http://schemas.openxmlformats.org/officeDocument/2006/relationships/slide" Target="slides/slide439.xml"/><Relationship Id="rId446" Type="http://schemas.openxmlformats.org/officeDocument/2006/relationships/slide" Target="slides/slide440.xml"/><Relationship Id="rId447" Type="http://schemas.openxmlformats.org/officeDocument/2006/relationships/slide" Target="slides/slide441.xml"/><Relationship Id="rId448" Type="http://schemas.openxmlformats.org/officeDocument/2006/relationships/slide" Target="slides/slide442.xml"/><Relationship Id="rId449" Type="http://schemas.openxmlformats.org/officeDocument/2006/relationships/slide" Target="slides/slide443.xml"/><Relationship Id="rId450" Type="http://schemas.openxmlformats.org/officeDocument/2006/relationships/slide" Target="slides/slide444.xml"/><Relationship Id="rId451" Type="http://schemas.openxmlformats.org/officeDocument/2006/relationships/slide" Target="slides/slide445.xml"/><Relationship Id="rId452" Type="http://schemas.openxmlformats.org/officeDocument/2006/relationships/slide" Target="slides/slide446.xml"/><Relationship Id="rId453" Type="http://schemas.openxmlformats.org/officeDocument/2006/relationships/slide" Target="slides/slide447.xml"/><Relationship Id="rId454" Type="http://schemas.openxmlformats.org/officeDocument/2006/relationships/slide" Target="slides/slide448.xml"/><Relationship Id="rId455" Type="http://schemas.openxmlformats.org/officeDocument/2006/relationships/slide" Target="slides/slide449.xml"/><Relationship Id="rId456" Type="http://schemas.openxmlformats.org/officeDocument/2006/relationships/slide" Target="slides/slide450.xml"/><Relationship Id="rId457" Type="http://schemas.openxmlformats.org/officeDocument/2006/relationships/slide" Target="slides/slide451.xml"/><Relationship Id="rId458" Type="http://schemas.openxmlformats.org/officeDocument/2006/relationships/slide" Target="slides/slide452.xml"/><Relationship Id="rId459" Type="http://schemas.openxmlformats.org/officeDocument/2006/relationships/slide" Target="slides/slide453.xml"/><Relationship Id="rId460" Type="http://schemas.openxmlformats.org/officeDocument/2006/relationships/slide" Target="slides/slide454.xml"/><Relationship Id="rId461" Type="http://schemas.openxmlformats.org/officeDocument/2006/relationships/slide" Target="slides/slide455.xml"/><Relationship Id="rId462" Type="http://schemas.openxmlformats.org/officeDocument/2006/relationships/slide" Target="slides/slide456.xml"/><Relationship Id="rId463" Type="http://schemas.openxmlformats.org/officeDocument/2006/relationships/slide" Target="slides/slide457.xml"/><Relationship Id="rId464" Type="http://schemas.openxmlformats.org/officeDocument/2006/relationships/slide" Target="slides/slide458.xml"/><Relationship Id="rId465" Type="http://schemas.openxmlformats.org/officeDocument/2006/relationships/slide" Target="slides/slide459.xml"/><Relationship Id="rId466" Type="http://schemas.openxmlformats.org/officeDocument/2006/relationships/slide" Target="slides/slide460.xml"/><Relationship Id="rId467" Type="http://schemas.openxmlformats.org/officeDocument/2006/relationships/slide" Target="slides/slide461.xml"/><Relationship Id="rId468" Type="http://schemas.openxmlformats.org/officeDocument/2006/relationships/slide" Target="slides/slide462.xml"/><Relationship Id="rId469" Type="http://schemas.openxmlformats.org/officeDocument/2006/relationships/slide" Target="slides/slide463.xml"/><Relationship Id="rId470" Type="http://schemas.openxmlformats.org/officeDocument/2006/relationships/slide" Target="slides/slide464.xml"/><Relationship Id="rId471" Type="http://schemas.openxmlformats.org/officeDocument/2006/relationships/slide" Target="slides/slide465.xml"/><Relationship Id="rId472" Type="http://schemas.openxmlformats.org/officeDocument/2006/relationships/slide" Target="slides/slide466.xml"/><Relationship Id="rId473" Type="http://schemas.openxmlformats.org/officeDocument/2006/relationships/slide" Target="slides/slide467.xml"/><Relationship Id="rId474" Type="http://schemas.openxmlformats.org/officeDocument/2006/relationships/slide" Target="slides/slide468.xml"/><Relationship Id="rId475" Type="http://schemas.openxmlformats.org/officeDocument/2006/relationships/slide" Target="slides/slide469.xml"/><Relationship Id="rId476" Type="http://schemas.openxmlformats.org/officeDocument/2006/relationships/slide" Target="slides/slide470.xml"/><Relationship Id="rId477" Type="http://schemas.openxmlformats.org/officeDocument/2006/relationships/slide" Target="slides/slide471.xml"/><Relationship Id="rId478" Type="http://schemas.openxmlformats.org/officeDocument/2006/relationships/slide" Target="slides/slide472.xml"/><Relationship Id="rId479" Type="http://schemas.openxmlformats.org/officeDocument/2006/relationships/slide" Target="slides/slide473.xml"/><Relationship Id="rId480" Type="http://schemas.openxmlformats.org/officeDocument/2006/relationships/slide" Target="slides/slide474.xml"/><Relationship Id="rId481" Type="http://schemas.openxmlformats.org/officeDocument/2006/relationships/slide" Target="slides/slide475.xml"/><Relationship Id="rId482" Type="http://schemas.openxmlformats.org/officeDocument/2006/relationships/slide" Target="slides/slide476.xml"/><Relationship Id="rId483" Type="http://schemas.openxmlformats.org/officeDocument/2006/relationships/slide" Target="slides/slide477.xml"/><Relationship Id="rId484" Type="http://schemas.openxmlformats.org/officeDocument/2006/relationships/slide" Target="slides/slide478.xml"/><Relationship Id="rId485" Type="http://schemas.openxmlformats.org/officeDocument/2006/relationships/slide" Target="slides/slide479.xml"/><Relationship Id="rId486" Type="http://schemas.openxmlformats.org/officeDocument/2006/relationships/slide" Target="slides/slide480.xml"/><Relationship Id="rId487" Type="http://schemas.openxmlformats.org/officeDocument/2006/relationships/slide" Target="slides/slide481.xml"/><Relationship Id="rId488" Type="http://schemas.openxmlformats.org/officeDocument/2006/relationships/slide" Target="slides/slide482.xml"/><Relationship Id="rId489" Type="http://schemas.openxmlformats.org/officeDocument/2006/relationships/slide" Target="slides/slide483.xml"/><Relationship Id="rId490" Type="http://schemas.openxmlformats.org/officeDocument/2006/relationships/slide" Target="slides/slide484.xml"/><Relationship Id="rId491" Type="http://schemas.openxmlformats.org/officeDocument/2006/relationships/slide" Target="slides/slide485.xml"/><Relationship Id="rId492" Type="http://schemas.openxmlformats.org/officeDocument/2006/relationships/slide" Target="slides/slide486.xml"/><Relationship Id="rId493" Type="http://schemas.openxmlformats.org/officeDocument/2006/relationships/slide" Target="slides/slide487.xml"/><Relationship Id="rId494" Type="http://schemas.openxmlformats.org/officeDocument/2006/relationships/slide" Target="slides/slide488.xml"/><Relationship Id="rId495" Type="http://schemas.openxmlformats.org/officeDocument/2006/relationships/slide" Target="slides/slide489.xml"/><Relationship Id="rId496" Type="http://schemas.openxmlformats.org/officeDocument/2006/relationships/slide" Target="slides/slide490.xml"/><Relationship Id="rId497" Type="http://schemas.openxmlformats.org/officeDocument/2006/relationships/slide" Target="slides/slide491.xml"/><Relationship Id="rId498" Type="http://schemas.openxmlformats.org/officeDocument/2006/relationships/slide" Target="slides/slide492.xml"/><Relationship Id="rId499" Type="http://schemas.openxmlformats.org/officeDocument/2006/relationships/slide" Target="slides/slide493.xml"/><Relationship Id="rId500" Type="http://schemas.openxmlformats.org/officeDocument/2006/relationships/slide" Target="slides/slide494.xml"/><Relationship Id="rId501" Type="http://schemas.openxmlformats.org/officeDocument/2006/relationships/slide" Target="slides/slide495.xml"/><Relationship Id="rId502" Type="http://schemas.openxmlformats.org/officeDocument/2006/relationships/slide" Target="slides/slide496.xml"/><Relationship Id="rId503" Type="http://schemas.openxmlformats.org/officeDocument/2006/relationships/slide" Target="slides/slide497.xml"/><Relationship Id="rId504" Type="http://schemas.openxmlformats.org/officeDocument/2006/relationships/slide" Target="slides/slide498.xml"/><Relationship Id="rId505" Type="http://schemas.openxmlformats.org/officeDocument/2006/relationships/slide" Target="slides/slide499.xml"/><Relationship Id="rId506" Type="http://schemas.openxmlformats.org/officeDocument/2006/relationships/slide" Target="slides/slide500.xml"/><Relationship Id="rId507" Type="http://schemas.openxmlformats.org/officeDocument/2006/relationships/slide" Target="slides/slide501.xml"/><Relationship Id="rId508" Type="http://schemas.openxmlformats.org/officeDocument/2006/relationships/slide" Target="slides/slide502.xml"/><Relationship Id="rId509" Type="http://schemas.openxmlformats.org/officeDocument/2006/relationships/slide" Target="slides/slide503.xml"/><Relationship Id="rId510" Type="http://schemas.openxmlformats.org/officeDocument/2006/relationships/slide" Target="slides/slide504.xml"/><Relationship Id="rId511" Type="http://schemas.openxmlformats.org/officeDocument/2006/relationships/slide" Target="slides/slide505.xml"/><Relationship Id="rId512" Type="http://schemas.openxmlformats.org/officeDocument/2006/relationships/slide" Target="slides/slide506.xml"/><Relationship Id="rId513" Type="http://schemas.openxmlformats.org/officeDocument/2006/relationships/slide" Target="slides/slide507.xml"/><Relationship Id="rId514" Type="http://schemas.openxmlformats.org/officeDocument/2006/relationships/slide" Target="slides/slide508.xml"/><Relationship Id="rId515" Type="http://schemas.openxmlformats.org/officeDocument/2006/relationships/slide" Target="slides/slide509.xml"/><Relationship Id="rId516" Type="http://schemas.openxmlformats.org/officeDocument/2006/relationships/slide" Target="slides/slide510.xml"/><Relationship Id="rId517" Type="http://schemas.openxmlformats.org/officeDocument/2006/relationships/slide" Target="slides/slide511.xml"/><Relationship Id="rId518" Type="http://schemas.openxmlformats.org/officeDocument/2006/relationships/slide" Target="slides/slide512.xml"/><Relationship Id="rId519" Type="http://schemas.openxmlformats.org/officeDocument/2006/relationships/slide" Target="slides/slide513.xml"/><Relationship Id="rId520" Type="http://schemas.openxmlformats.org/officeDocument/2006/relationships/slide" Target="slides/slide514.xml"/><Relationship Id="rId521" Type="http://schemas.openxmlformats.org/officeDocument/2006/relationships/slide" Target="slides/slide515.xml"/><Relationship Id="rId522" Type="http://schemas.openxmlformats.org/officeDocument/2006/relationships/slide" Target="slides/slide516.xml"/><Relationship Id="rId523" Type="http://schemas.openxmlformats.org/officeDocument/2006/relationships/slide" Target="slides/slide517.xml"/><Relationship Id="rId524" Type="http://schemas.openxmlformats.org/officeDocument/2006/relationships/slide" Target="slides/slide518.xml"/><Relationship Id="rId525" Type="http://schemas.openxmlformats.org/officeDocument/2006/relationships/slide" Target="slides/slide519.xml"/><Relationship Id="rId526" Type="http://schemas.openxmlformats.org/officeDocument/2006/relationships/slide" Target="slides/slide520.xml"/><Relationship Id="rId527" Type="http://schemas.openxmlformats.org/officeDocument/2006/relationships/slide" Target="slides/slide521.xml"/><Relationship Id="rId528" Type="http://schemas.openxmlformats.org/officeDocument/2006/relationships/slide" Target="slides/slide522.xml"/><Relationship Id="rId529" Type="http://schemas.openxmlformats.org/officeDocument/2006/relationships/slide" Target="slides/slide523.xml"/><Relationship Id="rId530" Type="http://schemas.openxmlformats.org/officeDocument/2006/relationships/slide" Target="slides/slide524.xml"/><Relationship Id="rId531" Type="http://schemas.openxmlformats.org/officeDocument/2006/relationships/slide" Target="slides/slide525.xml"/><Relationship Id="rId532" Type="http://schemas.openxmlformats.org/officeDocument/2006/relationships/slide" Target="slides/slide526.xml"/><Relationship Id="rId533" Type="http://schemas.openxmlformats.org/officeDocument/2006/relationships/slide" Target="slides/slide527.xml"/><Relationship Id="rId534" Type="http://schemas.openxmlformats.org/officeDocument/2006/relationships/slide" Target="slides/slide528.xml"/><Relationship Id="rId535" Type="http://schemas.openxmlformats.org/officeDocument/2006/relationships/slide" Target="slides/slide529.xml"/><Relationship Id="rId536" Type="http://schemas.openxmlformats.org/officeDocument/2006/relationships/slide" Target="slides/slide530.xml"/><Relationship Id="rId537" Type="http://schemas.openxmlformats.org/officeDocument/2006/relationships/slide" Target="slides/slide531.xml"/><Relationship Id="rId538" Type="http://schemas.openxmlformats.org/officeDocument/2006/relationships/slide" Target="slides/slide532.xml"/><Relationship Id="rId539" Type="http://schemas.openxmlformats.org/officeDocument/2006/relationships/slide" Target="slides/slide533.xml"/><Relationship Id="rId540" Type="http://schemas.openxmlformats.org/officeDocument/2006/relationships/slide" Target="slides/slide534.xml"/><Relationship Id="rId541" Type="http://schemas.openxmlformats.org/officeDocument/2006/relationships/slide" Target="slides/slide535.xml"/><Relationship Id="rId542" Type="http://schemas.openxmlformats.org/officeDocument/2006/relationships/slide" Target="slides/slide536.xml"/><Relationship Id="rId543" Type="http://schemas.openxmlformats.org/officeDocument/2006/relationships/slide" Target="slides/slide537.xml"/><Relationship Id="rId544" Type="http://schemas.openxmlformats.org/officeDocument/2006/relationships/slide" Target="slides/slide538.xml"/><Relationship Id="rId545" Type="http://schemas.openxmlformats.org/officeDocument/2006/relationships/slide" Target="slides/slide539.xml"/><Relationship Id="rId546" Type="http://schemas.openxmlformats.org/officeDocument/2006/relationships/slide" Target="slides/slide540.xml"/><Relationship Id="rId547" Type="http://schemas.openxmlformats.org/officeDocument/2006/relationships/slide" Target="slides/slide541.xml"/><Relationship Id="rId548" Type="http://schemas.openxmlformats.org/officeDocument/2006/relationships/slide" Target="slides/slide542.xml"/><Relationship Id="rId549" Type="http://schemas.openxmlformats.org/officeDocument/2006/relationships/slide" Target="slides/slide543.xml"/><Relationship Id="rId550" Type="http://schemas.openxmlformats.org/officeDocument/2006/relationships/slide" Target="slides/slide544.xml"/><Relationship Id="rId551" Type="http://schemas.openxmlformats.org/officeDocument/2006/relationships/slide" Target="slides/slide545.xml"/><Relationship Id="rId552" Type="http://schemas.openxmlformats.org/officeDocument/2006/relationships/slide" Target="slides/slide546.xml"/><Relationship Id="rId553" Type="http://schemas.openxmlformats.org/officeDocument/2006/relationships/slide" Target="slides/slide547.xml"/><Relationship Id="rId554" Type="http://schemas.openxmlformats.org/officeDocument/2006/relationships/slide" Target="slides/slide548.xml"/><Relationship Id="rId555" Type="http://schemas.openxmlformats.org/officeDocument/2006/relationships/slide" Target="slides/slide549.xml"/><Relationship Id="rId556" Type="http://schemas.openxmlformats.org/officeDocument/2006/relationships/slide" Target="slides/slide550.xml"/><Relationship Id="rId557" Type="http://schemas.openxmlformats.org/officeDocument/2006/relationships/slide" Target="slides/slide551.xml"/><Relationship Id="rId558" Type="http://schemas.openxmlformats.org/officeDocument/2006/relationships/slide" Target="slides/slide552.xml"/><Relationship Id="rId559" Type="http://schemas.openxmlformats.org/officeDocument/2006/relationships/slide" Target="slides/slide553.xml"/><Relationship Id="rId560" Type="http://schemas.openxmlformats.org/officeDocument/2006/relationships/slide" Target="slides/slide554.xml"/><Relationship Id="rId561" Type="http://schemas.openxmlformats.org/officeDocument/2006/relationships/slide" Target="slides/slide555.xml"/><Relationship Id="rId562" Type="http://schemas.openxmlformats.org/officeDocument/2006/relationships/slide" Target="slides/slide556.xml"/><Relationship Id="rId563" Type="http://schemas.openxmlformats.org/officeDocument/2006/relationships/slide" Target="slides/slide557.xml"/><Relationship Id="rId564" Type="http://schemas.openxmlformats.org/officeDocument/2006/relationships/slide" Target="slides/slide558.xml"/><Relationship Id="rId565" Type="http://schemas.openxmlformats.org/officeDocument/2006/relationships/slide" Target="slides/slide559.xml"/><Relationship Id="rId566" Type="http://schemas.openxmlformats.org/officeDocument/2006/relationships/slide" Target="slides/slide560.xml"/><Relationship Id="rId567" Type="http://schemas.openxmlformats.org/officeDocument/2006/relationships/slide" Target="slides/slide561.xml"/><Relationship Id="rId568" Type="http://schemas.openxmlformats.org/officeDocument/2006/relationships/slide" Target="slides/slide562.xml"/><Relationship Id="rId569" Type="http://schemas.openxmlformats.org/officeDocument/2006/relationships/slide" Target="slides/slide563.xml"/><Relationship Id="rId570" Type="http://schemas.openxmlformats.org/officeDocument/2006/relationships/slide" Target="slides/slide564.xml"/><Relationship Id="rId571" Type="http://schemas.openxmlformats.org/officeDocument/2006/relationships/slide" Target="slides/slide565.xml"/><Relationship Id="rId572" Type="http://schemas.openxmlformats.org/officeDocument/2006/relationships/slide" Target="slides/slide566.xml"/><Relationship Id="rId573" Type="http://schemas.openxmlformats.org/officeDocument/2006/relationships/slide" Target="slides/slide567.xml"/><Relationship Id="rId574" Type="http://schemas.openxmlformats.org/officeDocument/2006/relationships/slide" Target="slides/slide568.xml"/><Relationship Id="rId575" Type="http://schemas.openxmlformats.org/officeDocument/2006/relationships/slide" Target="slides/slide569.xml"/><Relationship Id="rId576" Type="http://schemas.openxmlformats.org/officeDocument/2006/relationships/slide" Target="slides/slide57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Ghadeer Long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عَلَى مُحَمَّدٍ رَسُولِ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وَالْمُهَيْمِنِ عَلَى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walmuhaymini `alā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prevails over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كَظْمِ الْغَيْظِ قَادِرًا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kaẓmil ghayẓi qādirā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always been capable of suppressing your rage,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وَعَنِ النَّاسِ عَافِيًا غَافِرًا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wa`anin nāsi `āfiyan ghāfirā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always forgiven and pardoned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عُصِيَ اللَّهُ سَاخِطًا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`uṣiyallāhu sākhiṭā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Allah is disobeyed, you have always been furious,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أُطِيعَ اللَّهُ رَاضِيًا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uṭī`allāhu rāḍiyā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He is obeyed, you have always been 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عَهِدَ إِلَيْكَ عَامِلًا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`ahida ilayka `āmilā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always carried out what Allah has commissioned you to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رَاعِيًا لِمَا اسْتُحْفِظْتَ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rā`iyan limastuḥfiẓt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always observed what has been entrusted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حَافِظًا لِمَا اسْتُودِعْتَ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ḥāfiẓan limastūdi`t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always kept what has been confided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مُبَلِّغًا مَا حُمِّلْتَ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muballighan mā ḥummilt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always conveyed what you were ordered to convey,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مُنْتَظِرًا مَا وُعِدْتَ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muntaẓiran mā wu`idt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always expected that which you were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مَا اتَّقَيْتَ ضَارِعًا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mattaqayta ḍāri`ā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as you sometimes conceded some things, you did not do that on account of humiliation,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the mercy, blessings, peace,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أَمْسَكْتَ عَنْ حَقِّكَ جَازِعًا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amsakta `an ḥaqqika jāzi`ā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you sometimes did not demand with your right, you did not do that on account of fear,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أَحْجَمْتَ عَنْ مُجَاهَدَةِ غَاصِبِيكَ نَاكِلًا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aḥjamta `an mujāhadati ghāṣibīka nākilā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you sometimes stopped combating those who usurped your right, you did not do so on account of weakness,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أَظْهَرْتَ الرِّضَا بِخِلاَفِ مَا يُرْضِيْ اللَّهَ مُدَاهِنًا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aẓhar-tar riḍā bikhilāfi mā yur-ḍillāha mudāhinā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you (on a certain occasion) showed contentment to things to which Allah is not pleased, you did not do so on account of flattery,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وَهَنْتَ لِمَا أَصَابَكَ فِيْ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wahanta limā aṣābaka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never been weakened by what befell you for the sake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ضَعُفْتَ وَلَا اسْتَكَنْتَ عَنْ طَلَبِ حَقِّكَ مُرَاقِبًا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ḍa`ufta walastakanta `an ṭalabi ḥaqqika murāqibā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never been feeble and you have never abased yourself as regards demanding with your rights on account of fear.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مَعَاذَ اللَّهِ أَنْ تَكُونَ كَذٰلِكَ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ma`ādhallāhi an takūna kadhālik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Allah’s refuge against such claims;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إِذْ ظُلِمْتَ احْتَسَبْتَ رَبَّكَ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idh ẓulimtaḥtasabta rabbak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when you were wronged, you relied upon your Lord in these questions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وَفَوَّضْتَ إِلَيْهِ أَمْرَكَ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wafawwaḍta ilayhi amrak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entrusted your affair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وَذَكَّرْتَهُمْ فَمَا ادَّكَرُوْا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wadhakkar-tahum famāddakarū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you reminded them (of their allegiance to you], they did not regard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وَوَعَظْتَهُمْ فَمَا اتَّعَظُوَا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wawa`aẓtahum famatta`aẓuwā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you preached them, they did not accept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وَصَلَوَاتُهُ وَتَحِيَّاتُهُ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waṣalawātuhu wataḥiyyātuh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benedictions, and greetings of Allah be upon him, too.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وَخَوَّفْتَهُمُ اللَّهَ فَمَا تَخَوَّفُوَا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wakhawwaftahumullāha famā takhawwafuwā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you instructed them to fear Allah, they did not mind.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witness, O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strove in the way of Allah in the most appropriate 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دَعَاكَ اللَّهُ إِلَى جِوَارِهِ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da`ākallāhu ilā jiwārih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Allah summoned you to be in His vicinity,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وَقَبَضَكَ إِلَيْهِ بِاخْتِيَارِهِ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waqabaḍaka ilayhi bikhtiyārih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chose to grasp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وَأَلزَمَ أَعْدَاءَكَ الْحُجَّةَ بِقَتْلِهِمْ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wa-alzama a`dā-akal ḥujjata biqatlihim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established the argument against your enemies who killed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لِتَكُونَ الْحُجَّةُ لَكَ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litakūnal ḥujjatu laka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should have argument against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مَا لَكَ مِنَ الْحُجَجِ الْبَالِغَةِ عَلَى جَمِيْعِ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mā laka minal ḥujajil bālighati `alā jamī`i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you enjoy conclusive arguments against all of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عَبَدْتَ اللَّهَ مُخْلِصًا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`abadtallāha mukhliṣā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worshipped Allah sincerely,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أَنْبِيَاءِ اللَّهِ وَرُسُلِهِ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anbiyā-illāhi warusulih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Prophets and Messengers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صَابِرًا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ṣābirā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striven in the way of Allah steadfastly,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وَجُدْتَ بِنَفْسِكَ مُحْتَسِبًا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wajudta binafsika muḥtasibā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sacrificed yourself, seeking Allah’s judgment,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وَعَمِلْتَ بِكِتَابِهِ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wa`amilta bikitābih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upon His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وَاتَّبَعْتَ سُنَّةَ 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wattaba`ta sunnata 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followed His Prophet’s instructions,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paid the zakat,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what is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 مَا اسْتَطَعْتَ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munkari mastaṭa`t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forbidden what is wrong as much as you could,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مُبْتَغِيًا مَا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mubtaghiyan mā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what is possessed by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رَاغِبًا فِيْ مَا وَعَدَ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rāghiban fī mā wa`adallāh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desiring for that which Allah has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وَمَلَائِكَتِهِ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wamalā-ikatihil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favorite angels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تَحْفِلُ بِالنَّوَائِبِ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taḥfilu binnawā-ib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never cared for misfortunes,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تَهِنُ عِنْدَ الشَّدَائِدِ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tahinu `indash shadā-id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 yielded to the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تَحْجِمُ عَنْ مُحَارِبٍ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taḥjimu `an muḥārib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never stopped fighting against any warrior on account of fear.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أَفِكَ مَنْ نَسَبَ غَيْرَ ذٰلِكَ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afika man nasaba ghayra dhālika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whoever claims anything opposite to this to you is actually fabricating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وَافْتَرَىٰ بَاطِلًا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waftarā bāṭilan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forging lies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وَأَوْلَى لِمَنْ عَنَدَ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wa-awlā liman `anada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leaves your path is drawing himself near to destruction.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جَاهَدْتَ فِيْ اللَّهِ حَقَّ الْجِهَادِ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jāhadta fillāhi ḥaqqal jihād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certainly striven in the way of Allah as exactly as required,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وَصَبَرْتَ عَلَى الْاَذَىٰ صَبْرَ احْتِسَابٍ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waṣabar-ta `alal adhā ṣabraḥtisāb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stood harm for the sake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أَوَّلُ مَنْ آمَنَ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awwalu man-āmana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been the foremost to believe in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لَهُ وَجَاهَدَ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waṣallā lahu wajāhad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first to offer prayer and to strive,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وَعِبَادِهِ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wa`ibādihiṣ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righteous saints.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وَأَبْدَىٰ صَفْحَتَهُ فِيْ دَارِ الشِّرْكِ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wa-abdā ṣafḥatahu fī dārish shir-k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first to expose himself in the land of the polytheists,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وَالْاَرْضُ مَشْحُونَةٌ ضَلالَةً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wal-ar-ḍu mash-ḥūnatun ḍalālah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 lands were suffocated with deviation,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وَالشَّيْطَانُ يُعْبَدُ جَهْرَةً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shayṭānu yu`badu jahrah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Satan was worshipped openly,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الْقَائِلُ لَا تَزِيدُنِيْ كَثْرَةُ النَّاسِ حَوْلِيْ عِزَّةً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qā-ilu lā tazīdunī kathratun nāsi ḥawlī `izzah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(in the midst of this) you said, “The big number of people that surround me shall never increase my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تَفَرُّقُهُمْ عَنِّيْ وَحْشَةً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tafarruquhum `annī waḥshah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shall their departing me make me feel lonely.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أَسْلَمَنِيَ النَّاسُ جَمِيعًا لَمْ أَكُنْ مُتَضَرِّعًا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aslamaniyan nāsu jamī`an lam akun mutaḍarri`ā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shall never submit even if all peoples desert me.”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إِعْتَصَمْتَ بِاللَّهِ فَعَزَزْتَ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i`taṣamta billāhi fa`azazt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you resorted to Allah, you were the mightiest,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وَآثَرْتَ الْآخِرَةَ عَلَى الْأُوْلَى فَزَهِدْتَ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wāthar-tal ākhirata `alal ūlā fazahidt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because you preferred the Next World to this worldly life, you have been ascetic.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وَأَيَّدَكَ اللَّهُ وَهَدَاكَ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wa-ayyadakallāhu wahadāk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Allah supported, guided,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وَأَخْلَصَكَ وَاجْتَبَاكَ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wa-akhlaṣaka wajtabāk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chose, and selected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تَنَاقَضَتْ أَفْعَالُكَ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tanāqaḍat af`āluk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deeds were never contradictory,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اخْتَلَفَتْ أَقْوَالُكَ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walakhtalafat aqwāluk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words were never paradoxical,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تَقَلَّبَتْ أَحْوَالُكَ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taqallabat aḥwāluk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situations were never fickle,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ادَّعَيْتَ وَلَا افْتَرَيْتَ عَلَى اللَّهِ كَذِبًا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walādda`ayta walaftarayta `alallāhi kadhibā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never claimed falsely or forged lies against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شَرِهْتَ إِلَى الْحُطَامِ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sharihta ilal ḥuṭām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never been greedy for the wreckage of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دَنَّسَكَ الْآثَامُ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dannasakal-āthām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never been defiled by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تَزَلْ عَلَى بَيِّنَةٍ مِنْ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tazal `alā bayyinatin min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always had manifest proof from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وَيَقِينٍ مِنْ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wayaqīnin min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always been certain of what you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تَهْدِيْ إِلَى الْحَقِّ وَإِلَى صِرَاطٍ مُسْتَقِيمٍ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tahdī ilal ḥaqqi wa-ilā ṣirāṭin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used to guide to the right and to a straight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شَهَادَةَ حَقٍّ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shahādata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true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وَسَيِّدَ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Prophets’ successors,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وَأُقْسِمُ بِاللَّهِ قَسَمَ صِدْقٍ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wa-uqsimu billāhi qasama ṣidq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truly swear by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 مُحَمَّدًا وَ آلَهُ صَلَوَاتُ اللَّهِ عَلَيْهِمْ سَادَاتُ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 muḥammadan wa ālahu ṣalawātullāhi `alayhim sādātul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Muhammad and his Household—may Allah’s blessings be upon them—are the masters of all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مَوْلَايَ وَمَوْلَى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mawlāya wamawlal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indeed my master and the master of all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عَبْدُ اللَّهِ وَوَلِيُّهُ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`abdullāhi wawaliyyuh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servant and friend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وَأَخُوْ الرَّسُولِ وَوَصِيُّهُ وَوَارِثُهُ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wa-akhur rasūli wawaṣiyyuhu wawārithuh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brother, successor, and heir of the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وَأَنَّهُ الْقَائِلُ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wa-annahul qā-ilu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used to say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 بَعَثَنِيْ بِالْحَقِّ مَا آمَنَ بِيْ مَنْ كَفَرَ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 ba`athanī bil ḥaqqi mā-āmana bī man kafara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“I swear this by Him Who sent me with the truth: whoever denies you has never believed in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أَقَرَّ بِاللَّهِ مَنْ جَحَدَكَ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aqarra billāhi man jaḥadak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rejects you has never confessed of Allah’s existence,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ضَلَّ مَنْ صَدَّ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ḍalla man ṣadda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abandons you has actually strayed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يَهْتَدِ إِلَى اللَّهِ وَلَا إِلَيَّ مَنْ لَا يَهْتَدِيْ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yahtadi ilallāhi walā ilayya man lā yahtadī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is not guided be you has never found the way to Allah or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وَوَارِثَ عِلْمِ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wawāritha `ilmin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heir of the Prophets’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قَوْلُ رَبِّيْ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qawlu rabbī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Confirming this, my Lord the the Almighty and All-majestic says,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وَإِنِّيْ لَغَفَّارٌ لِمَنْ تَابَ وَ آمَنَ وَعَمِلَ صَالِحًا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wa-innī laghaffārun liman tāba wa āmana wa`amila ṣāliḥā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‘Most surely, I am most Forgiving to him who repents and believes and does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اهْتَدَىٰ إِلَى وِلايَتِكَ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thummahtadā ilā 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follows the right path.’ To follow the right path is to adhere to your Divinely commissioned leadership.”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فَضْلُكَ لَا يَخْفَىٰ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faḍluka lā yakhfā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your favor cannot be concealed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وَنُوْرُكَ لَا يُطْفَأُ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wanūruka lā yuṭfa-u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light cannot be extinguished.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مَنْ جَحَدَكَ الظَّلُومُ الْاَشْقَىٰ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man jaḥadakaẓ ẓalūmul ashqā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he who rejects you shall be the most misfortunate wrongdoer.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أَنْتَ الْحُجَّةُ عَلَى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antal ḥujjatu `alal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you are the (Divine) claim against the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وَالْهَادِيْ إِلَى 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walhādī ilar 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guiding to uprightness,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وَالْعُدَّةُ لِلْمَعَادِ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wal`uddatu lilma`ād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our means on the Promised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لَقَدْ رَفَعَ اللَّهُ فِيْ الْأُوْلَى مَنْزِلَتَكَ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laqad rafa`allāhu fil ūlā manzilatak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Allah has indeed elevated your standing in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وَوَلِيَّ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wawaliyya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friend of the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وَأَعْلَى فِيْ الْآخِرَةِ دَرَجَتَكَ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 fil-ākhirati darajatak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raised your rank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وَبَصَّرَكَ مَا عَمِيَ عَلَى مَنْ خَالَفَكَ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wabaṣṣaraka mā `amiya `alā man khālafak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led you to that which has not been seen by those who antagonized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وَحَالَ بَيْنَكَ وَبَيْنَ مَوَاهِبِ اللَّهِ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waḥāla baynaka wabayna mawāhibillāhi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stood between you and Allah’s gifts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مُسْتَحِلِّيْ الْحُرْمَةِ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mustaḥillil ḥur-mati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curse of Allah be upon those who violated your sanctity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وَذَائِدِيْ الْحَقِّ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wadhā-idil ḥaqqi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prevented you from taking your 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أَنَّهُمُ الْاَخْسَرُونَ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annahumul akhsarūn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do bear witness that these are the biggest losers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تَلْفَحُ وُجُوهَهُمُ النَّارُ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talfaḥu wujūhahumun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faces shall be scorched by Hellfire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فِيهَا كَالِحُونَ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fīhā kāliḥūn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therein shall be in severe affliction.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مَا أَقْدَمْتَ وَلَا أَحْجَمْتَ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mā aqdamta walā aḥjamt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whenever you did something or you avoided doing something,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نَطَقْتَ وَلَا أَمْسَكْتَ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naṭaqta walā amsakt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whenever you said something or you kept silent;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مُحَمَّدٍ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muḥammadin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Muhammad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وَمَوْلَايَ وَمَوْلَى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wamawlāya wamawlal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master as well as the master of all of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بِأَمْرٍ مِنَ اللَّهِ وَرَسُولِهِ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bi-amrin minallāhi warasūlih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these were by the order of Allah and His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قُلْتَ وَالَّذِيْ نَفْسِيْ بِيَدِهِ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qulta walladhī nafsī biyadih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thus said, “I swear this by Him Who grasps my soul: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نَظَرَ إِلَيَّ رَسُولُ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naẓara ilayya rasūlullāhi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Messenger of Allah—peace of Allah be upon him and his Household—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أَضْرِبُ بِالسَّيْفِ قُدْمًا فَقَالَ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aḍribu bissayfi qudman faqāl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watched me striking (the enemies) with my sword ceaselessly, he said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عَلِيُّ أَنْتَ مِنِّيْ بِمَنْزِلَةِ هَارُونَ مِنْ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`aliyyu anta minnī bimanzilati hārūna min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‘O `Ali, your position to me is the same as (Prophet) Aaron’s position to (Prophet) Moses;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أَنَّهُ لَا نَبِيَّ بَعْدِي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annahu lā nabiyya ba`dī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yet, there shall be no prophet after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وَأُعْلِمُكَ أَنَّ مَوْتَكَ وَحَيَاتَكَ مَعِيْ وَعَلَى سُنَّتِي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wa-u`limuka anna mawtaka waḥayātaka ma`ī wa`alā sunnatī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would like to further inform you that your death and your lifestyle shall be with me and according to my instruction.’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فَوَاللَّهِ مَا كَذِبْتُ وَلَا كُذِّبْتُ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fawallāhi mā kadhibtu walā kudhhibt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(Imam `Ali continued,) I swear by Allah that I have not told untruth and none shall belie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ضَلَلْتُ وَلَا ضُلِّ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ḍalaltu walā ḍulli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never strayed off and none shall ever mislead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نَسِيتُ مَا عَهِدَ إِلَيَّ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nasītu mā `ahida ilayya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never forgotten my Lord’s instructions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mercy and blessings be upon you, too.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وَإِنِّيْ لَعَلَى بَيِّنَةٍ مِنْ رَبِّيْ بَيَّنَهَا لِنَبِيِّهِ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wa-innī la`alā bayyinatin min rabbī bayyanahā linabiyyih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do follow the true path of my Lord that He showed His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وَبَيَّنَهَا النَّبِيُّ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wabayyanahan nabiyyu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Prophet showed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وَإِنِّيْ لَعَلَى الطَّرِيقِ الْوَاضِحِ أَلْفِظُهُ لَفْظًا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wa-innī la`alaṭ ṭarīqil wāḍiḥi alfiẓuhu lafẓā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most certainly, I am following the lucid path step by step.”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صَدَقْتَ وَاللَّهِ وَقُلْتَ الْحَقَّ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ṣadaqta wallāhi waqultal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Allah I swear, true are your words and you have said nothing but the truth.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مَنْ سَاوَاكَ بِمَنْ نَاوَاكَ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man sāwāka biman nāwāk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those who compare you to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جَلَّ اسْمُهُ يَقُولُ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jallasmuhu yaqūl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Allah, Whose Name be elevated, says,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يَسْتَوِيْ الَّذِيْنَ يَعْلَمُوْنَ وَالَّذِيْنَ لَا يَعْلَمُون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yastawil ladhīna ya`lamūna walladhīna lā ya`lamūn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“Are those who know and those who do not know alike?”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مَنْ عَدَلَ بِكَ مَنْ فَرَضَ اللَّهُ عَلَيْهِ وِلايَتَكَ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man `adala bika man faraḍallāhu `alayhi wilāyatak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 curse of Allah be upon those who compared you to those whom Allah has ordered to follow your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وَلِيُّ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waliyyullāh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are the friend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وَأَخُوْ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wa-akhū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brother of His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مَوْلَايَ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my master, O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وَالذَّابُّ عَنْ 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 dhābbu `an 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defender of His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 نَطَقَ الْقُرْآنُ بِتَفْضِيلِهِ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 naṭaqal qur-ānu bitafḍīlih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whose preference (to all others) has been declared by the Qur'an;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اللَّهُ 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qālallāhu 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Almighty Allah says,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وَفَضَّلَ اللَّهُ الْمُجَاهِدِيْنَ عَلَى الْقَاعِدِيْنَ أَجْرًا عَظِيمًا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wafaḍḍalallāhul mujāhidīna `alal qā`idīna ajran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Allah shall grant to the strivers above the holders back a mighty reward.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دَرَجَاتٍ مِنْهُ وَمَغْفِرَةً وَرَحْمَةً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darajātin minhu wamaghfiratan waraḥmah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(High) degrees from Him, protection, and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 اللَّهُ غَفُورًا رَحِيمًا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wakānallāhu ghafūran raḥīmā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is Forgiving, Merciful.”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اللَّهُ 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waqālallāhu 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Almighty Allah has also said,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أَجَعَلْتُمْ سِقَايَةَ الْحَاجِّ وَعِمَارَةَ الْمَسْجِدِ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aja`altum siqāyatal ḥājji wa`imāratal masjidil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“Do you make one who undertakes the giving of drink to the pilgrims and the guarding of the Sacred Mosque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كَمَنْ آمَنَ بِاللَّهِ وَالْيَوْمِ الْآخِرِ وَجَاهَدَ فِيْ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kaman-āmana billāhi walyawmil-ākhiri wajāhada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like him who believes in Allah and the latter day and strives hard in Allah's way?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يَسْتَوُونَ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yastawūna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not equal with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أَمِيْنَ اللَّهِ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amīnallāhi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trustee of Allah on His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لَا يَهْدِيْ الْقَوْمَ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lā yahdil qawmaẓ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does not guide the unjust people.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آمَنُوْا وَهَاجَرُوْا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ladhīna-āmanū wahājarū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believed, fled their homes,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وَجَاهَدُوْا فِيْ سَبِيلِ اللَّهِ بِأَمْوَالِهِمْ وَأَنْفُسِهِمْ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wajāhadū fī sabīlillāhi bi-amwālihim wa-anfusihim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hard in Allah’s way with their property and their souls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أَعْظَمُ دَرَجَةً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a`ẓamu darajatan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much higher in rank with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وَأُولٰئِكَ هُمُ الْفَائِزُونَ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wa-ūlā-ika humul fā-izūn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are they who are the achievers of their objects.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يُبَشِّرُهُمْ رَبُّهُمْ بِرَحْمَةٍ مِنْهُ وَرِضْوَانٍ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yubashhiruhum rabbuhum biraḥmatin minhu wariḍwān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Lord gives them good news of mercy from Himself and His good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وَجَنَّاتٍ لَهُمْ فِيهَا نَعِيمٌ مُقِيمٌ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wajannātin lahum fīhā na`īmun muqīm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gardens, wherein lasting blessings shall be theirs;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خَالِدِيْنَ فِيهَا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khālidīna fīhā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abiding therein for ever.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اللَّهَ عِنْدَهُ أَجْرٌ عَظِيمٌ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`indahu ajrun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Allah has a mighty reward with Him.”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الْمَخْصُوصُ بِمِدْحَةِ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annakal makhṣūṣu bimid-ḥatillāh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Allah’s words of praise mean you exclusively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وَسَفِيرَهُ فِيْ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wasafīrahu fī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envoy of Him amongst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اَلْمُخْلِصُ لِطَاعَةِ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mukhliṣu liṭā`atillāh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most sincere in the obedience 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تَبْغِ بِالْهُدَىٰ بَدَلًا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tabghi bil hudā badalā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have never accepted any alternative for the right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تُشْرِكْ بِعِبَادَةِ رَبِّكَ أَحَدًا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tushrik bi`ibādati rabbika aḥadā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never associated anyone in your worshipping your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اللَّهَ تَعَالَى اِسْتَجَابَ لِنَبِيِّهِ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wa-annallāha ta`ālā istajāba linabiyyih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Almighty Allah has responded the prayer of His Prophet—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 فِيكَ دَعْوَتَهُ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ālihi fīka da`watah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him and his Household—concerning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أَمَرَهُ بِإِظْهَارِ مَا أَوْلاَكَ لْأُمَّتِهِ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amarahu bi-iẓhāri mā awlākal-ummatih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ordered him to proclaim the position of succeeding him in (the leadership of) his 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إِعْلاَءً لِشَأْنِكَ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i`lā-an lisha-nik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a sign of showing your elevated position,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وَإِعْلاَنًا لِبُرْهَانِكَ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wa-i`lānan libur-hānik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declaration of the evidence on your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وَدَحْضًا لِلْأَبَاطِيْلِ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wadaḥḍan lil-abāṭīl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refutation of the false claims,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وَقَطْعًا لِلْمَعَاذِيْرِ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waqaṭ`an lilma`ādhīr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repudiation of all excuses.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وَحُجَّتَهُ الْبَالِغَةَ عَلَى 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waḥujjatahul bālighata `alā 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conclusive argument against His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أَشْفَقَ مِنْ فِتْنَةِ الْفَاسِقِينَ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ashfaqa min fitnatil fāsiqīn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when he (i.e. the Prophet) worried about the sedition that would be aroused by the transgressing group due to such declaration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وَاتَّقَىٰ فِيكَ الْمُنَافِقِينَ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wattaqā fīkal munāfiqīn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did not want you to be faced by the hypocrites,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أَوْحَىٰ إِلَيْهِ رَبُّ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awḥā ilayhi rabbul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the worlds revealed to him, saying,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أَيُّهَا الرَّسُولُ بَلِّغْ مَا أُنْزِلَ إِلَيْكَ مِنْ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ayyuhar rasūlu balligh mā unzila ilayka min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 Messenger! Proclaim the message which has been sent to you from your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لَمْ تَفْعَلْ فَمَا بَلَّغْتَ رِسَالَتَهُ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lam taf`al famā ballaghta risālatah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did it not, you would not have fulfilled and proclaimed His mission.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يَعْصِمُكَ مِنَ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ya`ṣimuka minan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will defend you from men (who mean mischief).”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فَوَضَعَ عَلَى نَفْسِهِ أَوْزَارَ الْمَسِيرِ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fawaḍa`a `alā nafsihi awzāral masīr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Accordingly, he (i.e. the Prophet) burdened himself with the loads of (long) walking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وَنَهَضَ فِيْ رَمْضَاءِ الْهَجِيرِ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wanahaḍa fī ramḍā-il hajīr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stood up under the burning sun in the midst of the desert,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فَخَطَبَ وَأَسْمَعَ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fakhaṭaba wa-asma`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 he delivered a speech, made everyone listen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وَنَادَىٰ فَأَبْلَغَ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wanādā fa-ablagh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called upon them with rhetorical language.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دِيْنَ اللَّهِ الْقَوِيمَ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dīnallāhil qawīm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true religion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سَأَلَهُمْ أَجْمَعَ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sa-alahum ajma`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asked them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هَلْ بَلَّغْتُ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hal ballaght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“Have I conveyed (the message)?”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فَقَالُوْا اَللَّهُمَّ بَلَىٰ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faqālū allāhumma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“Yes, you have. We swear it by Allah,” they answered.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اَللَّهُمَّ اشْهَدْ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allāhummash-had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 Allah, be the witness!” the Prophet said.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قَالَ  أَلَسْتُ أَوْلَى بِالْمُؤْمِنِيْنَ مِنْ أَنْفُسِهِمْ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qāla alastu awlā bil mu-minīna min anfusihim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added, “Do I not enjoy more priority to the selves of the believers than that which they enjoy on themselves?”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فَقَالُوْا بَلَىٰ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faqālū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“Yes, you do,” answered they.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فَأَخَذَ بِيَدِكَ وَقَالَ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fa-akhadha biyadika waqāl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 then took you from the hand and said,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كُنْتُ مَوْلاَهُ فَهٰذَا عَلِيٌّ مَوْلاَهُ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kuntu mawlāhu fahādhā `aliyyun mawlāh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“This `Ali is now the master of every one who has betaken me as his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وَالِ مَنْ وَالَاهُ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wāli man wālāh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support those who support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وَعَادِ مَنْ عَادَاهُ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wa`ādi man `ādāh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the enemy of those who incur the hostility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وَصِرَاطَهُ الْمُسْتَقِيمَ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waṣirāṭahul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straight path of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 مَنْ نَصَرَهُ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 man naṣarah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victory to those who stand by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وَاخْذُلْ مَنْ خَذَلَهُ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wakhdhul man khadhalah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disappoint those who disappoint `Ali.”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آمَنَ بِمَا أَنْزَلَ اللَّهُ فِيكَ عَلَى نَبِيِّهِ إِلَّا قَلِيلٌ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famā-āmana bimā anzalallāhu fīka `alā nabiyyihi illā qalīl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Nevertheless, none believed in what Allah has revealed to His Prophet about you except a few.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زَادَ أَكْثَرَهُمْ غَيْرَ تَخْيِيرٍ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zāda aktharahum ghayra takhyīr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Similarly, this (Divinely commissioned) declaration did not increase others but obstinacy.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وَلَقَدْ أَنْزَلَ اللَّهُ تَعَالَى فِيكَ مِنْ قَبْلُ وَهُمْ كَارِهُونَ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walaqad anzalallāhu ta`ālā fīka min qablu wahum kārihūn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defiance of them, Almighty Allah had revealed in this connection: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أَيُّهَا الَّذِيْنَ آمَنُوْا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ayyuhal ladhīna-āmanū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 you who believe!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يَرْتَدَّ مِنْكُمْ عَنْ 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yar-tadda minkum `an 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Whoever from among you turns back from his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فَسَوْفَ يَأْتِيْ اللَّهُ بِقَوْمٍ يُحِبُّهُمْ وَيُحِبُّونَهُ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fasawfa ya-tillāhu biqawmin yuḥibbuhum wayuḥibbūnah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Allah will bring a people. He shall love them and they shall love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أَذِلَّةٍ عَلَى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adhillatin `alal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(They shall be) lowly before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أَعِزَّةٍ عَلَى الْكَافِرِينَ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a`izzatin `alal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mighty against the unbelievers.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أَيُّهَا النَّبَأُ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naba-ul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the Great News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يُجَاهِدُوْنَ فِيْ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yujāhidūna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shall strive hard in Allah's way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يَخَافُونَ لَوْمَةَ لاَئِمٍ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yakhāfūna lawmata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shall not fear the censure of any censurer.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ذٰلِكَ فَضْلُ اللَّهِ يُؤْتِيهِ مَنْ يَشَاءُ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dhālika faḍlullāhi yu-tīhi man yashā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Allah's favor; He gives it to whom He pleases.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وَاسِعٌ عَلِيمٌ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wāsi`un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is Ample-giving, Knowing.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إِنَّمَا وَلِيُّكُمُ اللَّهُ وَرَسُولُهُ وَالَّذِيْنَ آمَنُوْا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innamā waliyyukumullāhu warasūluhu walladhīna-āmanū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Allah is your Guardian and His Messenger and those who believe: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يُقِيمُوْنَ الصَّلاَةَ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yuqīmūnaṣ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keep up prayers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وَيُؤْتُونَ الزَّكَاةَ وَهُمْ رَاكِعُونَ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wayu-tūnaz zakāta wahum rāki`ūn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alms while they are in the state of the genuflection of prayer.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يَتَوَلَّ اللَّهَ وَرَسُولَهُ وَالَّذِيْنَ آمَنُوْا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yatawallallāha warasūlahu walladhīna-āmanū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takes Allah and His messenger and those who believe for a guardian,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حِزْبَ اللَّهِ هُمُ الْغَالِبُونَ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ḥizballāhi humul ghālibūn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surely, the party of Allah are they that shall be triumphant.”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آمَنَّا بِمَا أَنْزَلْتَ وَاتَّبَعْنَا الرَّسُولَ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rabbanā-āmannā bimā anzalta wattaba`nar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Lord! We believe in what You have revealed and we follow the messenger;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هُمْ فِيْهِ مُخْتَلِفُونَ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hum fīhi mukhtalifūn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about whom they differ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فَاكْتُبْنَا مَعَ الشَّاهِدِيْنَ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faktubnā ma`ash shāhidīn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write us down with those who bear witness.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لَا تُزِغْ قُلُوبَنَا بَعْدَ إِذْ هَدَيْتَنَا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rabbanā lā tuzigh qulūbanā ba`da idh hadaytanā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Our Lord! Make not our hearts to deviate after You have guided us aright.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لَنَا مِنْ لَدُنْكَ 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lanā min ladunka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from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الْوَهَّابُ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the most liberal Giver.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إِنَّا نَعْلَمُ أَنَّ هٰذَا هُوَ الْحَقُّ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na`lamu anna hādhā huwal ḥaqqu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do realize that this is the truth whose source is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فَالْعَنْ مَنْ عَارَضَهُ وَاسْتَكْبَرَ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fal`an man `āraḍahu wastakbar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curse those who object, act arrogantly (towards it],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وَكَذَّبَ بِهِ وَكَفَرَ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wakadhhaba bihi wakafar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belie, and deny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وَسَيَعْلَمُ الَّذِيْنَ ظَلَمُوْا أَيَّ مُنْقَلَبٍ يَنْقَلِبُونَ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wasaya`lamul ladhīna ẓalamū ayya munqalabin yanqalibūn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who act unjustly shall know to what final place of turning they shall turn back.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وَسَيِّدَ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chief of the Prophets’ successors,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وَعَنْهُ يُسْأَلُونَ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wa`anhu yus-alūn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shall be asked.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وَأَوَّلَ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wa-awwalal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foremost of the worshippers,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وَأَزْهَدَ الزَّاهِدِيْنَ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wa-azhadaz zāhidīn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ascetic.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وَصَلَوَاتُهُ وَتَحِيَّاتُهُ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waṣalawātuhu wataḥiyyātuh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His peace and compliments.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مُطْعِمُ الطَّعَامِ عَلَى حُبِّهِ مِسْكِينًا وَيَتِيمًا وَأَسِيرًا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muṭ`imuṭ ṭa`āmi `alā ḥubbihi miskīnan wayatīman wa-asīrā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served a poor man, an orphan, and a prisoner with food on account of your love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لِوَجْهِ اللَّهِ لَا تُرِيدُ مِنْهُمْ جَزَاءً وَلَا شُكُورًا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liwajhillāhi lā turīdu minhum jazā-an walā shukūrā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(you did so) for the sake of Allah, while you did not ask for reward or thanks.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وَفِيكَ أَنْزَلَ اللَّهُ 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wafīka anzalallāhu 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Almighty Allah has revealed the following about you: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وَيُؤْثِرُونَ عَلَى أَنْفُسِهِمْ وَلَوْ كَانَ بِهِمْ خَصَاصَةٌ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wayu-thirūna `alā anfusihim walaw kāna bihim khaṣāṣah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they prefer them to themselves though poverty may afflict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يُوقَ شُحَّ نَفْسِهِ فَأُولٰئِكَ هُمُ الْمُفْلِحُونَ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yūqa shuḥḥa nafsihi fa-ūlā-ika humul mufliḥūn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is preserved from the niggardliness of his soul, these it is that are the successful ones.”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الْكَاظِمُ لِلْغَيْظِ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kāẓimu lilghayẓ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it is you who is the suppressor of rage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وَالْعَاْفِيْ عَنِ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wal`afī `anin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you who is the pardoner of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يُحِبُّ الْمُحْسِنِيْنَ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yuḥibbul muḥsinīn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loves the good-doers.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الصَّابِرُ فِيْ الْبَأْسَاءِ وَالضَّرَّاءِ وَحِيْنَ الْبَأْسِ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wa-antaṣ ṣābiru fil ba-sā-i waḍ ḍarrā-i waḥīnal ba-s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also you who is the steadfast in distress and affliction, as well as in times of conflicts.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الْقَاسِمُ بِالسَّوِيَّةِ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qāsimu bissawiyyah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you who distributes things completely equally,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وَالْعَادِلُ فِيْ الرَّعِيَّةِ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wal`ādilu fir ra`iyyah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just among the subjects,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وَالْعَالِمُ بِحُدُودِ اللَّهِ مِنْ جَمِيْعِ الْبَرِيَّةِ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wal`ālimu biḥudūdillāhi min jamī`il bariyyah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having full acquaintance with the laws of Allah among all people.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تَعَالَى أَخْبَرَ عَمَّا أَوْلاَكَ مِنْ فَضْلِهِ بِقَوْلِهِ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ta`ālā akhbara `ammā awlāka min faḍlihi biqawlih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Informing about the favors that He has conferred upon you, Allah the All-exalted says,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أَفَمَنْ كَانَ مُؤْمِنًا كَمَنْ كَانَ فَاسِقًا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afaman kāna mu-minan kaman kāna fāsiqā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“Is he then who is a believer like him who is a transgressor?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يَسْتَوُونَ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yastawūn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 not equal.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أَمَّا الَّذِيْنَ آمَنُوْا وَعَمِلُوْا الصَّالِحَاتِ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ammal ladhīna-āmanū wa`amiluṣ ṣāliḥāt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those who believe and do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آمَنْتَ بِاللَّهِ وَهُمْ مُشْرِكُونَ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āmanta billāhi wahum mushrikūn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believed in Allah while they were polytheists,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فَلَهُمْ جَنَّاتُ الْمَأْوَى نُزُلًا بِمَا كَانُوْا يَعْمَلُونَ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falahum jannātul ma-wā nuzulan bimā kānū ya`malūn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gardens of Paradise are their abiding-place; an entertainment for what they did.”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الْمَخْصُوصُ بِعِلْمِ التَّنْزِيلِ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makhṣūṣu bi`ilmit tanzīl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to whom the knowledge of the Divine Revelation is given exclusively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وَحُكْمِ التَّأْوِيلِ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waḥukmit ta-wīl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the laws of true interpretation (of the Holy Qur'an)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وَنَصِّ الرَّسُولِ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wanaṣṣir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words of the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الْمَوَاقِفُ الْمَشْهُودَةُ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mawāqiful mash-hūdah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known for your unforgettable situations,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وَالْمَقَامَاتُ الْمَشْهُورَةُ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walmaqāmātul mash-hūrah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renowned positions,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وَالْاَيَّامُ الْمَذْكُورَةُ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wal-ayyāmul madhkūrah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memorable events,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بَدْرٍ وَيَوْمَ الْاَحْزَابِ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badrin wayawmal aḥzāb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Battle of Badr and the Battle of the Allies (al-Ahzab):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زَاغَتِ الْاَبْصَارُ وَبَلَغَتِ الْقُلُوبُ الْحَنَاجِرَ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zāghatil abṣāru wabalaghatil qulūbul ḥanājir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“When the eyes turned dull, and the hearts rose up to the throats,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وَتَظُنّونَ بِاللَّهِ الظّنُونَا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wataẓunnuna billāhiẓ ẓnūnā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began to think diverse thoughts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وَصَدَّقْتَ بِالْحَقِّ وَهُمْ مُكَذِّبُونَ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waṣaddaqta bil ḥaqqi wahum mukadhhibūn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accepted the truth while they belied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هُنَالِكَ ابْتُلِيَ الْمُؤْمِنُونَ وَزُلْزِلُوْا زِلْزَالًا شَدِيدًا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hunālikabtuliyal mu-minūna wazulzilū zilzālan shadīdā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There, the believers were tried and they were shaken with severe shaking.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وَإِذْ يَقُولُ الْمُنَافِقُونَ وَالَّذِيْنَ فِيْ قُلُوبِهِمْ مَرَضٌ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 yaqūlul munāfiqūna walladhīna fī qulūbihim maraḍ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the hypocrites and those in whose hearts was a disease began to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وَعَدَنَا اللَّهُ وَرَسُولُهُ إِلَّا غُرُورًا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wa`adanallāhu warasūluhu illā ghurūrā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‘Allah and His Messenger did not promise us (victory) but only to deceive.’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وَإِذْ قَالَتْ طَائِفَةٌ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 qālat ṭā-ifatun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a party of them said,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أَهْلَ يَثْرِبَ لَا مُقَامَ لَكُمْ فَارْجِعُوْا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ahla yathriba lā muqāma lakum far-ji`ū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‘O people of Yathrib! There is no place to stand for you here; therefore, go back.’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وَيَسْتَأْذِنُ فَرِيقٌ مِنْهُمُ النَّبِيَّ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wayasta-dhinu farīqun minhumun nabiyy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party of them asked permission of the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يَقُولُونَ إِنَّ بُيُوتَنَا عَوْرَةٌ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yaqūlūna inna buyūtanā `awrah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saying: ‘Surely, our houses are exposed.’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هِيَ بِعَوْرَةٍ إِنْ يُرِيدُوْنَ إِلَّا فِرَارًا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hiya bi`awratin in yurīdūna illā firārā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were not exposed; they only desired to fly away.”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اللَّهُ 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waqālallāhu 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Almighty Allah has also said: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وَلَمَّا رَأَىٰ الْمُؤْمِنُونَ الْاَحْزَابَ قَالُوْا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walammā ra-al mu-minūnal aḥzāba qālū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when the believers saw the allies, they said: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وَهُمْ مُحْجِمُوْنَ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wahum muḥjimūn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for the sake of Allah while they refrained,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مَا وَعَدَنَا اللَّهُ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mā wa`adanallāhu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‘This is what Allah and His Messenger promised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وَصَدَقَ اللَّهُ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waṣadaqallāhu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and His Messenger spoke the truth.’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زَادَهُمْ إِلَّا إِيـمَانًا وَتَسْلِيْمًا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zādahum illā īmānan wataslīmā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only increased them in faith and submission.”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فَقَتَلْتَ عَمْرَوهُمْ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faqatalta `amrauhum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that day, you (O `Ali) killed their knight, `Amr (ibn `Abd-Wadd)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وَهَزَمْتَ جَمْعَهُمْ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wahazamta jam`ahum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defeated their allies: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وَرَدَّ اللَّهُ الَّذِيْنَ كَفَرُوْا بِغَيْظِهِمْ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waraddallāhul ladhīna kafarū bighayẓihim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Allah turned back the unbelievers in their rage.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يَنَالُوْا خَيْرًا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yanālū khayrā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did not obtain any advantage.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وَكَفَىٰ اللَّهُ الْمُؤْمِنِيْنَ الْقِتَالَ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wakafallāhul mu-minīnal qitāl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sufficed the believers in fighting.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 اللَّهُ قَوِيًّا عَزِيزًا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wakānallāhu qawiyyan `azīzā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is Strong, Mighty.”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وَيَوْمَ أُحُدٍ إِذْ يُصْعِدُوْنَ وَلَا يَلْوُونَ عَلَى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wayawma uḥudin idh yuṣ`idūna walā yalwūna `alā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Battle of Uhud: “When they ran off precipitately and did not wait for any 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اللَّهَ مُخْلِصًا لَهُ الدِّينَ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mukhliṣan lahud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worshipped Allah with full sincerity to Him in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وَالرَّسُولُ يَدْعُوهُمْ فِيْ أُخْرَاهُمْ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rasūlu yad`ūhum fī ukhrāhum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Messenger was calling them from their rear.”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تَذُودُ بِهِمُ الْمُشْرِكِينَ عَنِ النَّبِيِّ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tadhūdu bihimul mushrikīna `anin nabiyy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engaged in preventing the polytheists from reaching the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ذَاتَ الْيَمِينِ وَذَاتَ الشِّمَالِ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dhātal yamīni wadhātash shimāl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both sides—the right and the left,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رَدَّهُمُ اللَّهُ تَعَالَى عَنْكُمَا 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raddahumullāhu ta`ālā `ankumā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Almighty Allah drove them back, full of fear.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وَنَصَرَ بِكَ الْخَاذِلِينَ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wanaṣara bikal khādhilīn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He gave victory, by means of you, to the disappointing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وَيَوْمَ حُنَيْنٍ عَلَى مَا نَطَقَ بِهِ التَّنْزِيلُ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wayawma ḥunaynin `alā mā naṭaqa bihit tanzīl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Battle of Hunayn, as is accounted by the Divine Revelation: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أَعْجَبَتْكُمْ كَثْرَتُكُمْ فَلَمْ تُغْنِ عَنْكُمْ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a`jabatkum kathratukum falam tughni `ankum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“When your great numbers made you vain, but they availed you nothing.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وَضَاقَتْ عَلَيْكُمُ الْاَرْضُ بِمَا رَحُبَتْ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waḍāqat `alaykumul ar-ḍu bimā raḥubat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earth became strait to you notwithstanding its spaciousness,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وَلَّيْتُمْ مُدْبِرِينَ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wallaytum mudbirīn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 turned back retreating.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أَنْزَلَ اللَّهُ سَكِينَتَهُ عَلَى رَسُولِهِ وَعَلَى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anzalallāhu sakīnatahu `alā rasūlihi wa`alal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Allah sent down His tranquility upon His Messenger and upon the believers.”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صَابِرًا مُحْتَسِبًا 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ṣābiran muḥtasiban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were steadfast, depending upon Him totally,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وَالْمُؤْمِنُونَ أَنْتَ وَمَنْ يَلِيكَ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walmu-minūna anta waman yalīk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 believers” were you and your party.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وَعَمُّكَ الْعَبَّاسُ يُنَادِيْ الْمُنْهَزِمِيْنَ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wa`ammukal `abbāsu yunādil munhazimīn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uncle, al-`Abbas, was calling at the defeated party: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أَصْحَابَ سُورَةِ الْبَقَرَةِ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aṣ-ḥāba sūratil baqarah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 companions of Surah al-Baqarah!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أَهْلَ بَيْعَةِ الشَّجَرَةِ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ahla bay`atish shajarah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owners of the Allegiance of the Tree!”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اسْتَجَابَ لَهُ قَوْمٌ قَدْ كَفَيْتَهُمُ الْمَؤُونَةَ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ḥattastajāba lahu qawmun qad kafaytahumul ma-ūnah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still shouted until a group responded to him, and it was you who replaced them in fighting,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وَتَكَفَّلْتَ دُونَهُمُ الْمَعُونَةَ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watakaffalta dūnahumul ma`ūnah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was you who aided the Prophet instead of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فَعَادُوْا آيِسِينَ مِنَ الْمَثُوبَةِ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fa`ādū-āyisīna minal mathūbah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therefore returned free from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رَاجِينَ وَعْدَ اللَّهِ تَعَالَى بِالتَّوْبَةِ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rājīna wa`dallāhi ta`ālā bittawbah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hoping for repentance, as was promised by Almighty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وَذٰلِكَ قَوْلُ اللَّهِ جَلَّ ذِكْرُهُ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wadhālika qawlullāhi jalla dhikruh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He, majestic be His mention, says,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يَتُوبُ اللَّهُ مِنْ بَعْدِ ذٰلِكَ عَلَى مَنْ يَشَاءُ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yatūbullāhu min ba`di dhālika `alā man yashā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“Then will Allah, after this, turn mercifully to whom He pleases.”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أَلَا لَعْنَةُ اللَّهِ عَلَى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alā la`natullāhi `alaẓ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curse of Allah be upon the wrongdoers.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حَائِزٌ دَرَجَةَ الصَّبْرِ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ḥā-izun darajataṣ ṣabr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you, you were awarded the rank of steadfastness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فَائِزٌ بِعَظِيمِ الْاَجْرِ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fā-izun bi`aẓīmil ajr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prized the great reward.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وَيَوْمَ خَيْبَرَ إِذْ أَظْهَرَ اللَّهُ خَوَرَ الْمُنَافِقِينَ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wayawma khaybara idh aẓharallāhu khawaral munāfiqīn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Battle of Khaybar, when Allah exposed the cowardice of the hypocrites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وَقَطَعَ دَابِرَ الْكَافِرِينَ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waqaṭa`a dābiral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cut off the roots of the atheists,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Allah, Lord of the worlds (for that):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وَلَقَدْ كَانُوْا عَاهَدُوْا اللَّهَ مِنْ قَبْلُ لَا يُوَلُّونَ الْاَدْبَارَ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walaqad kānū `āhadullāha min qablu lā yuwallūnal adbār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“And, certainly, they had made a covenant with Allah before, that they would not turn their backs.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 عَهْدُ اللَّهِ مَسْؤُولًا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 `ahdullāhi mas-ūlā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Allah's covenant shall be inquired of.”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أَنْتَ الْحُجَّةُ الْبَالِغَةُ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antal ḥujjatul bālighah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you are the conclusive argument (of 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وَالْمَحَجَّةُ الْوَاضِحَةُ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walmaḥajjatul wāḍiḥah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clear course,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وَالنِّعْمَةُ السَّابِغَةُ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ni`matus sābighah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poured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سَيِّدَ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chief of the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وَالْبُرْهَانُ الْمُنِيرُ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walbur-hānul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radiant evidence.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فَهَنِيئًا لَكَ بِمَا آتَاكَ اللَّهُ مِنْ فَضْلٍ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fahanī-an laka bimā-ātākallāhu min 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congratulations, for the favors that Allah has given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وَتَبًّا لِشَانِئِكَ ذِيْ الْجَهْلِ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watabban lishāni-ika dhil jahl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perdition overtake your enemies, the ignorant!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شَهِدْتَ مَعَ النَّبِيِّ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shahidta ma`an nabiyyi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presented yourself with the Prophet—peace be upon him and his Household—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جَمِيعَ حُرُوبِهِ وَمَغَازِيهِ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jamī`a ḥurūbihi wamaghāzīh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during all battles and expeditions that he led;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تَحْمِلُ الرَّايَةَ أَمَامَهُ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taḥmilur rāyata amāmah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always carried the pennon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وَتَضْرِبُ بِالسَّيْفِ قُدَّامَهُ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wataḍribu bissayfi quddāmah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stroke (the enemies) with your sword before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لِحَزْمِكَ الْمَشْهُورِ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liḥazmikal mash-hūr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due to your prominent determination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وَبَصِيْرَتِكَ فِيْ 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wabaṣīratika fil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sagacity in all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أَمَّرَكَ فِيْ الْمَوَاطِنِ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ammaraka fil mawāṭin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(i.e. the Prophet) appointed you as the commander on all occasions,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وَيَعْسُوبَ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waya`sūbal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head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عَلَيْكَ أَمِيرٌ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`alayka amīr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never under the commandment of another.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أَمْرٍ صَدَّكَ عَنْ إِمْضَاءِ عَزْمِكَ فِيْهِ التُّقَىٰ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amrin ṣaddaka `an imḍā-i `azmika fīhit tuqā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many occasions, your piety prevented you from doing what you had decided about a matter,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وَاتَّبَعَ غَيْرُكَ فِيْ مِثْلِهِ الْهَوَىٰ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wattaba`a ghayruka fī mithlihil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your rival followed his (personal) lust and committed that matter.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فَظَنَّ الْجَاهِلُونَ أَنَّكَ عَجَزْتَ عَمَّا إِلَيْهِ انْتَهَىٰ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faẓannal jāhilūna annaka `ajazta `ammā ilayhintahā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the ignorant ones thought that you were incapable of doing that which had been done by your rival!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ضَلَّ وَاللَّهِ الظَّانُّ لِذٰلِكَ وَمَا اهْتَدَىٰ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ḍalla wallāhiẓ ẓānnu lidhālika wamahtadā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swear by Allah that any one who thought so had missed the right thing and had never found the true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وَلَقَدْ أَوْضَحْتَ مَا أَشْكَلَ مِنْ ذٰلِكَ لِمَنْ تَوَهَّمَ وَامْتَرَىٰ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walaqad awḍaḥta mā ashkala min dhālika liman tawahhama wamtarā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However, you clarified the misunderstanding in which those who fancied and doubted fell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بِقَوْلِكَ صَلَّى اللَّهُ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biqawlika ṣallallāhu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saying—may Allah’s peace be upon you: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يَرَىٰ الْحُوَّلُ الْقُلَّبُ وَجْهَ الْحِيْلَةِ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yaral ḥuwwalul qullabu wajhal ḥīlah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“One who has been through thick and thin of life finds the excuses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وَدُونَهَا حَاجِزٌ مِنْ تَقْوَىٰ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wadūnahā ḥājizun min taqwallāh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preventing him from orders and prohibitions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3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فَيَدَعُهَا رَأْيَ الْعَيْنِ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fayada`uhā ra-yal `ayn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disregards them despite capability (to succumb to them and instead follows the commands of Allah],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وَإِمَامَ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wa-imāmal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 of the pious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وَيَنْتَهِزُ فُرْصَتَهَا مَنْ لَا حَرِيجَةَ لَهُ فِيْ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wayantahizu fur-ṣatahā man lā ḥarījata lahu fid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one who has no restraints of religion seizes the opportunity (and accepts the excuses for not following the commands of Allah).”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صَدَقْتَ وَاللَّهِ وَخَسِرَ الْمُبْطِلُونَ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ṣadaqta wallāhi wakhasiral mubṭilūn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said the very truth; I swear it by Allah, and the followers of vanity are indeed losers.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وَإِذْ مَاكَرَكَ النَّاكِثَانِ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 mākarakan nākithān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the two preachers (of their allegiance) tried to deceive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فَقَالَا نُرِيدُ الْعُمْرَةَ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faqālā nurīdul `umrah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said, “We want to go on `umrah!”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لَهُمَا لَعَمْرُكُمَا مَا تُرِيدَانِ الْعُمْرَةَ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lahumā la`amrukumā mā turīdānil `umrah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thus answered them, “I swear by your lives; you do not want to go on `umrah;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لٰكِنْ تُرِيدَانِ الْغَدْرَةَ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lākin turīdānil ghadrah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you want to betray me!”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فَأَخَذْتَ الْبَيْعَةَ عَلَيْهِمَا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fa-akhadhtal bay`ata `alayhimā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you made covenant with them again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وَجَدَّدْتَ الْمِيثَاقَ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wajaddadtal mīthāq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renewed their allegiance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فَجَدَّا فِيْ النِّفَاقِ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fajaddā fin nifāq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they exerted all efforts to act hypocritically.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نَبَّهْتَهُمَا عَلَى فِعْلِهِمَا أَغْفَلَا وَعَادَا وَمَا انْتَفَعَا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nabbahtahumā `alā fi`lihimā aghfalā wa`ādā wamantafa`ā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you drew their attentions to this act, they neglected, redid it again, and did not follow your advice.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وَقَائِدَ الْغُرِّ الْمُحَجَّلِينَ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waqā-idal ghurril muḥajjalīn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leader of the white-forehead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 عَاقِبَةُ أَمْرِهِمَا خُسْرًا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 `āqibatu amrihimā khusrā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their end result was loss.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تَلاَهُمَا أَهْلُ الشَّامِ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talāhumā ahlush shām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them, the people of Syria (mutinied)!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فَسِرْتَ إِلَيْهِمْ بَعْدَ الْاِعْذَارِ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fasir-ta ilayhim ba`dal i`dhār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went to fight them after you had provided all excuses,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لَا يَدِينُونَ دِيْنَ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lā yadīnūna dīnal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they did not follow the true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يَتَدَبَّرُونَ الْقُرْآنَ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yatadabbarūnal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did they understand the Qur'an.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هَمَجٌ رُعَاعٌ ضَالُّونَ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hamajun ru`ā`un ḍāllūn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were rabble, rot, and deviants,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وَبِالَّذِيْ أُنْزِلَ عَلَى مُحَمَّدٍ فِيكَ كَافِرُونَ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wabilladhī unzila `alā muḥammadin fīka kāfirūn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were unbelievers in what was revealed to Muhammad about your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وَلْأَهْلِ الْخِلاَفِ عَلَيْكَ نَاصِرُوْنَ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wal-ahlil khilāfi `alayka nāṣirūn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were supporters of those who antagonized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أَمَرَ اللَّهُ تَعَالَى بِاتِّبَاعِكَ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amarallāhu ta`ālā bittibā`ik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While, Almighty Allah ordered everyone to follow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وَنَدَبَ الْمُؤْمِنِيْنَ إِلَى نَصْرِكَ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wanadabal mu-minīna ilā naṣrik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instructed the believers to support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وَقَالَ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waqāla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He, the Almighty and All-majestic, has said in this respect: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أَيُّهَا الَّذِيْنَ آمَنُوْا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ayyuhal ladhīna-āmanū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 you who believe!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اِتَّقُوْا اللَّهَ وَكُونُوْا مَعَ الصَّادِقِينَ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ittaqullāha wakūnū ma`aṣ ṣādiqīn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careful of your duty to Allah, and be with the truthful.”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بِكَ ظَهَرَ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bika ẓaharal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through you did the right manifest itself,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نَبَذَهُ الْخَلْقُ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nabadhahul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 people discarded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وَأَوْضَحْتَ السُّنَنَ بَعْدَ الدُّرُوسِ وَالطَّمْسِ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wa-awḍaḥtas sunana ba`dad durūsi waṭ ṭams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made clear the (Prophetic) traditions after they had been eradicated and confused.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سَابِقَةُ الْجِهَادِ عَلَى تَصْدِيقِ التَّنْزِيلِ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 sābiqatul jihādi `alā taṣdīqit tanzīl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you enjoy the priority of struggling for the sake of confirming the Divine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فَضِيلَةُ الْجِهَادِ عَلَى تَحْقِيقِ التَّأْوِيلِ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faḍīlatul jihādi `alā taḥqīqit ta-wīl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enjoy the virtue of struggling for the sake of confirming the true interpretation (of the Divine Revelation).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وَعَدُوُّكَ عَدُوُّ اللَّهِ جَاحِدٌ لِرَسُولِ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wa`aduwwuka `aduwwullāhi jāḥidun lirasūlillāh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enemy is in fact the enemy of Allah and the denier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يَدْعُوْ بَاطِلًا وَيَحْكُمُ جَائِرًا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yad`ū bāṭilan wayaḥkumu jā-irā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enemy thus calls for vanity, judges unfairly,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أَخُوْ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akhū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indeed the brother of Allah’s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وَيَتَأَمَّرُ غَاصِبًا وَيَدْعُوْ حِزْبَهُ إِلَى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wayata-ammaru ghāṣiban wayad`ū ḥizbahu ilan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usurps the position of rule, and drives his fans to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وَعَمَّارٌ يُجَاهِدُ وَيُنَادِيْ بَيْنَ الصَّفَّيْنِ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wa`ammārun yujāhidu wayunādī baynaṣ ṣaffayn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`Ammar (ibn Yasir) strove and called at the two parties (of the battle):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اَلرَّوَاحَ الرَّوَاحَ إِلَى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rawāḥar rawāḥa ilal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“How eager I am to join Paradise!”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وَلَمَّا اسْتَسْقَىٰ فَسُقِيَ اللَّبَنَ كَبَّرَ وَقَالَ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walammastasqā fasuqiyal labana kabbara waqāl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then asked for a drink, he was served with a drink of milk; he thus shouted, glorifying Allah, and said: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لِيْ رَسُولُ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 lī rasūlullāhi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 Messenger of Allah—peace of Allah be upon him and his Household—did say to me: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آخِرُ شَرَابِكَ مِنَ الدُّنْيَا ضَيَاحٌ مِنْ لَبَنٍ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ākhiru sharābika minad dunyā ḍayāḥun min laban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‘The last drink that you will have in this world is a cup of milk,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وَتَقْتُلُكَ الْفِئَةُ الْبَاغِيَةُ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wataqtulukal fi-atul bāghiyah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transgressing party will kill you.’”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فَاعْتَرَضَهُ أَبُوْ الْعَادِيَةِ الْفَزَارِيُّ فَقَتَلَهُ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fa`taraḍahu abul `ādiyatil fazāriyyu faqatalah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Abu’l-`ªdiyah al-Fazari faced and killed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فَعَلَى أَبِيْ الْعَادِيَةِ لَعْنَةُ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fa`alā abil `ādiyati la`natullāh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curse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وَلَعْنَةُ مَلَاَئِكَتِهِ وَرُسُلِهِ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wala`natu mala-a-ikatihi warusulihi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curse of all His angels and Messengers be upon this Abu’l-`ªdiyah,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وَوَصِيُّهُ وَوَارِثُ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wawaṣiyyuhu wawārithu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successor of him, the heir of his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مَنْ سَلَّ سَيْفَهُ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man salla sayfahu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any one who unsheathed a sword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وَسَلَلْتَ سَيْفَكَ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wasalalta sayfaka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against whom you unsheathed your sword—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Commander of the Faithful—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الْمُشْرِكِينَ وَالْمُنَافِقِينَ إِلَى يَوْمِ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mushrikīna walmunāfiqīna ilā yawmid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(Curse be upon) the polytheists and the hypocrites up to the Religion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مَنْ رَضِيَ بِمَا سَاءَكَ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man raḍiya bimā sā-ak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be also upon any one whom is pleased by whatever upsets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يَكْرَهْهُ وَأَغْمَضَ عَيْنَهُ وَلَمْ يُنْكِرْ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yakrah-hu wa-aghmaḍa `aynahu walam yunkir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be upon any one who is not passive for whatever upsets you and upon any one who bypasses and does not deny,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أَعَانَ عَلَيْكَ بِيَدٍ أَوْ لِسَانٍ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a`āna `alayka biyadin aw lisān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who supports your rivals by deeds or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قَعَدَ عَنْ نَصْرِكَ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qa`ada `an naṣrik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who fails to support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خَذَلَ عَنِ الْجِهَادِ مَعَكَ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khadhala `anil jihādi ma`ak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who slackens to fight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غَمَطَ فَضْلَكَ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ghamaṭa faḍlak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who despises your merits,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وَأَمِيْنُهُ عَلَى شَرْعِهِ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wa-amīnuhu `alā shar-`ih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trustee on his laws,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وَجَحَدَ حَقَّكَ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wajaḥada ḥaqqak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who denies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عَدَلَ بِكَ مَنْ جَعَلَكَ اللَّهُ أَوْلَى بِهِ مِنْ 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`adala bika man ja`alakallāhu awlā bihi min 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any one who leaves you and joins one upon whom Almighty Allah has given you priority.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 اللَّهِ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waṣalawātullāhi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peace, mercy, and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وَسَلامُهُ وَتَحِيَّاتُهُ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wasalāmuhu wataḥiyyātuh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compliments, and greetings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الْاَئِمَّةِ مِنْ آلِكَ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a-immati min-ālikaṭ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upon you and upon the Imams from your Immaculate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Allah is Praised and Glorious.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وَالْاَمْرُ الْاَعْجَبُ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wal-amrul a`jab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is more astounding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وَالْخَطْبُ الْاَفْظَعُ بَعْدَ جَحْدِكَ حَقَّكَ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walkhaṭbul afẓa`u ba`da jaḥdika ḥaqqak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horrible than usurping your right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غَصْبُ الصِّدِّيقَةِ الطَّاهِرَةِ الزَّهْرَاءِ سَيِّدَةِ النِّسَاءِ فَدَكًا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ghaṣbuṣ ṣiddīqatiṭ ṭāhiratiz zahrā-i sayyidatin nisā-i fadakā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the usurpation of Fadak from the veracious, pure, and luminous Lady, the doyenne of the women of the world!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وَرَدُّ شَهَادَتِكَ وَشَهَادَةِ السَّيِّدَيْنِ سُلالَتِكَ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waraddu shahādatika washahādatis sayyidayni sulālatik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the rejection of your testimony and the testimonies of the two masters—your descendants,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وَخَلِيفَتُهُ فِيْ 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wakhalīfatuhu fī 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representative in his 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وَعِتْرَةِ الْمُصْطَفَىٰ صَلَّى اللَّهُ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wa`itratil muṣṭafā ṣallallāhu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Household of the Chosen Prophet, may Allah’s peace be upon you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أَعْلَى اللَّهُ تَعَالَى عَلَى الْأُمَّةِ دَرَجَتَكُمْ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a`lallāhu ta`ālā `alal ummati darajatakum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Whereas Almighty Allah has elevated you in rank over the 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وَرَفَعَ مَنْزِلَتَكُمْ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warafa`a manzilatakum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raised your positions,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وَأَبَانَ فَضْلَكُمْ وَشَرَفَكُمْ عَلَى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wa-abāna faḍlakum washarafakum `alal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demonstrated your preference and honorable favorability over all the created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فَأَذْهَبَ عَنْكُمُ الرِّجْسَ وَطَهَّرَكُمْ تَطْهِيْرًا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fa-adh-haba `ankumur rijsa waṭahharakum taṭ-hīrā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removed away filth from you and purified you with the most thorough purification.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اللَّهُ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qālallāhu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the Almighty and All-majestic says: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الْاِنْسَانَ خُلِقَ هَلُوعًا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 insāna khuliqa halū`ā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“Indeed, man is created of a hasty temperament.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مَسَّهُ الشَّرُّ جَزُوعًا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 massahush sharru jazū`ā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greatly grieved when evil afflicts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مَسَّهُ الْخَيْرُ مَنُوعًا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massahul khayru manū`ā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niggardly when good befalls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المُصَلِّينَ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illal muṣallīn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those who pray.”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وَأَوَّلُ مَنْ آمَنَ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wa-awwalu man-āmana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first to believe in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فَاسْتَثْنَىٰ اللَّهُ تَعَالَى نَبِيَّهُ الْمُصْطَفَىٰ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fastathnallāhu ta`ālā nabiyyahul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Almighty Allah has excluded His Chosen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يَا سَيِّدَ الْاَوْصِيَاءِ مِنْ جَمِيْعِ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yā sayyidal awṣiyā-i min jamī`il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the chief of the Prophets’ successors, from among all His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أَعْمَهَ مَنْ ظَلَمَكَ عَنِ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a`maha man ẓalamaka `anil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deviant from the right he who has wronged you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أَفْرَضُوكَ سَهْمَ ذَوِيْ الْقُرْبَىٰ مَكْرًا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afraḍūka sahma dhawil qur-bā makrā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then deceptively decided the share of ‘Near of Kin’ to be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وَأَحَادُوهُ عَنْ أَهْلِهِ جَوْرًا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wa-aḥādūhu `an ahlihi jawrā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they wrongly deprived its meritorious people of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آلَ الْاَمْرُ إِلَيْكَ أَجْرَيْتَهُمْ عَلَى مَا أَجْرَيَا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falammā-ālal amru ilayka ajraytahum `alā mā ajrayā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matter (of rule) was returned to you, you continued carrying out what they had decided,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رَغْبَةً عَنْهُمَا بِمَا عِنْدَ اللَّهِ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raghbatan `anhumā bimā `indallāhi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you desired for what is stored by Allah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فَأَشْبَهَتْ مِحْنَتُكَ بِهِمَا مِحَنَ الْاَنْبِيَاءِ 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fa-ashbahat miḥnatuka bihimā miḥanal anbiyā-i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ordeals are thus similar to the ordeals encountered by the Prophets, peace be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عِنْدَ الْوَحْدَةِ وَعَدَمِ الْاَنْصَارِ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`indal waḥdati wa`adamil anṣār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also faced loneliness and absence of supporters.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وَأَشْبَهْتَ فِيْ الْبَيَاتِ عَلَى الْفِرَاشِ الذَّبِيحَ عَلَيْهِ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wa-ashbahta fil bayāti `alal firāshidh dhabīḥa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replaced the Prophet by spending that night on his bed instead of him, this situation was similar to the situation of the self-sacrificing Prophet, peace be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وَصَدَّقَ بِمَا أُنْزِلَ عَلَى 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waṣaddaqa bimā unzila `alā 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accept as true all that which was revealed to Allah’s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أَجَبْتَ كَمَا أَجَابَ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ajabta kamā ajāb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you responded (to the Prophet’s order) in the same way as he (i.e. Prophet Isma`il) responded (to his father’s request],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وَأَطَعْتَ كَمَا أَطَاعَ إِسْمَاعِيلُ صَابِرًا مُحْتَسِبًا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wa-aṭa`ta kamā aṭā`a ismā`īlu ṣābiran muḥtasibā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obeyed the Prophet in the same way as (Prophet) Isma`il obeyed with steadfastness and reliance upon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قَالَ لَهُ يَا بُنَيَّ إِنِّيْ أَرَىٰ فِيْ الْمَنَامِ أَنِّيْ أَذْبَحُكَ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qāla lahu yā bunayya innī arā fil manāmi annī adhbaḥuk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when his father said to him, ‘O my son! Surely, I have seen in a dream that I should sacrifice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فَانْظُرْ مَاذَا تَرَىٰ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fanẓur mādhā tarā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consider then what you see.’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يَا أَبَتِ افْعَلْ مَا تُؤْمَرُ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 yā abatif`al mā tu-mar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said, ‘O my father! Do what you are commanded;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سَتَجِدُنِيْ إِنْ شَاءَ اللَّهُ مِنَ الصَّابِرِينَ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satajidunī in shā-allāhu minaṣ ṣābirīn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Allah please, you will find me of the patient ones.’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وَكَذٰلِكَ أَنْتَ لَمَّا أَبَاتَكَ النَّبِيُّ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wakadhālika anta lammā abātakan nabiyyu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same situation with you, when the Prophet—peace be upon him and his Household—chose you to replace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وَأَمَرَكَ أَنْ تَضْجَعَ فِيْ مَرْقَدِهِ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wa-amaraka an taḍja`a fī mar-qadih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ordered you to sleep in his bed instead of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وَاقِيًا لَهُ بِنَفْسِكَ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wāqiyan lahu binafsik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should protect him by sacrificing yourself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أَسْرَعْتَ إِلَى إِجَابَتِهِ مُطِيعًا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asra`ta ilā ijābatihi muṭī`ā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quickly responded to his request with 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أَنَّهُ قَدْ بَلَّغَ عَنِ اللَّهِ مَا أَنْزَلَهُ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annahu qad ballagha `anillāhi mā anzalahu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he (i.e. the Prophet) conveyed all that which Allah revealed to him concerning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وَلِنَفْسِكَ عَلَى الْقَتْلِ مُوَطِّنًا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walinafsika `alal qatli muwaṭṭinā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exposing yourself to killing fearlessly.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فَشَكَرَ اللَّهُ تَعَالَى طَاعَتَكَ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fashakarallāhu ta`ālā ṭā`atak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Allah the All-exalted appreciated this obedience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وَأَبَانَ عَنْ جَمِيلِ فِعْلِكَ بِقَوْلِهِ جَلَّ ذِكْرُهُ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wa-abāna `an jamīli fi`lika biqawlihi jalla dhikruh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He, majestic be His mention, declared your excellent deed by saying: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النَّاسِ مَنْ يَشْرِيْ نَفْسَهُ ابْتِغَاءَ مَرْضَاةِ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waminan nāsi man yashrī nafsahubtighā-a mar-ḍātillāh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among men is he who sells himself to seek the pleasure of Allah.”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مِحْنَتُكَ يَوْمَ صِفِّينَ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miḥnatuka yawma ṣiffīn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your ordeal on the Battle of Siffin,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رُفِعَتِ الْمَصَاحِفُ حِيْلَةً وَمَكْرًا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rufi`atil maṣāḥifu ḥīlatan wamakrā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books of the Qur'an were raised (on spearheads) out of trickery and deception,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فَأَعْرَضَ الشَّكُّ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fa-a`raḍash shakk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causing doubt to be aroused,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وَعُزِفَ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wa`uzifal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truth to be neglected,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وَاتُّبِعَ الظَّنُّ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wattubi`aẓ ẓann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conjecture to be followed,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4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أَشْبَهَتْ مِحْنَةَ هَارُونَ إِذْ أَمَّرَهُ مُوْسَى عَلَى قَوْمِهِ فَتَفَرَّقُوْا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ashbahat miḥnata hārūna idh ammarahu mūsā `alā qawmihi fatafarraqū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ordeal was similar to the ordeal of (Prophet) Aaron when (Prophet) Moses appointed him as the leader of his people, but they left him alone,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وَصَفْوَةِ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choice of the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فَصَدَعَ بِأَمْرِهِ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faṣada`a bi-amrih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expounded openly what he was commanded (to expound],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وَهَارُونُ يُنَادِيْ بِهِمْ وَيَقُولُ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wahārūnu yunādī bihim wayaqūl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(Prophet) Aaron was calling at them, saying: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قَوْمِ إِنَّمَا فُتِنْتُمْ بِهِ وَإِنَّ رَبَّكُمُ الرَّحْمٰنُ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qawmi innamā futintum bihi wa-inna rabbakumur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‘O my people! You are only tried by it, and surely your Lord is the Beneficent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فَاتَّبِعُونِيْ وَأَطِيعُوْا أَمْرِي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fāttabi`ūnī wa-aṭī`ū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follow me and obey my order.’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قَالُوْاْ لَنْ نَبْرَحَ عَلَيْهِ عَاكِفِينَ حَتَّىٰ يَرْجِعَ إِلَيْنَا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qālū lan nabraḥa `alayhi `ākifīna ḥattā yar-ji`a ilaynā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said, ‘We will by no means cease to keep to its worship until Moses returns to us.’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وَكَذٰلِكَ أَنْتَ لَمَّا رُفِعَتِ الْمَصَاحِفُ قُلْتَ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wakadhālika anta lammā rufi`atil maṣāḥifu qult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Similarly, when the books of the Qur'an were raised (on spearheads], you said: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قَوْمِ إِنَّمَا فُتِنْتُمْ بِهَا وَخُدِعْتُمْ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qawmi innamā futintum bihā wakhudi`tum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‘O my people, you are only tried by this and you have been surely cheated.’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فَعَصَوْكَ وَخَالَفُوْا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fa`aṣawka wakhālafū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Nevertheless, they disobeyed you and did the opposite.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وَاسْتَدْعُوْا نَصْبَ الْحَكَمَيْنِ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wastad`ū naṣbal ḥakamayn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they demanded with nominating two arbitrators (one from each party],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فَأَبَيْتَ عَلَيْهِمْ وَتَبَرَّأْتَ إِلَى اللَّهِ مِنْ فِعْلِهِمْ وَفَوَّضْتَهُ إِلَيْهِمْ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fa-abayta `alayhim watabarra-ta ilallāhi min fi`lihim wafawwaḍtahu ilayhim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rejected and declared your disavowal of this act before Allah, and then asked them to do whatever they wanted.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أَسْفَرَ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asfaral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when the truth manifested itself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وَأَوْجَبَ عَلَى أُمَّتِهِ فَرْضَ طَاعَتِكَ وَوِلَايَتِكَ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wa-awjaba `alā ummatihi far-ḍa ṭā`atika wawilāyatik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declared to his nation the duty of obedience and loyalty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وَسَفِهَ الْمُنْكَرُ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wasafihal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wrong was proven as futile,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وَاعْتَرَفُوْا بِالزَّلَلِ وَالْجَوْرِ عَنِ الْقَصْدِ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wa`tarafū bizzalali waljawri `anil qaṣd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confessed of their flaw and deviation from the right 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اِخْتَلَفُوْا مِنْ بَعْدِهِ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ikhtalafū min ba`dih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also mutinied after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وَأَلْزَمُوكَ عَلَى سَفَهِ التَّحْكِيمِ الَّذِيْ أَبَيْتَهُ وَأَحَبُّوهُ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wa-alzamūka `alā safahit taḥkīmil ladhī abaytahu wa-aḥabbūh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obliged you to commit to the nonsensical result of the arbitration that you had rejected and they had accepted,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وَحَظَرْتَهُ وَأَبَاحُوْا ذَنْبَهُمُ الَّذِيْ اقْتَرَفُوهُ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waḥaẓar-tahu wa-abāḥū dhanbahumul ladhiqtarafūh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had forbidden it, and they then confessed of the sin that they had committed.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عَلَى نَهْجِ بَصِيرَةٍ وَهُدىٰ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`alā nahji baṣīratin wahudā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were following the course of sagacity and true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عَلَى سُنَنِ ضَلالَةٍ وَعَمىٰ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`alā sunani ḍalālatin wa`amā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were following the courses of deviation and blindness.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زَالُوْا عَلَى النِّفَاقِ مُصِرِّينَ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zālū `alan nifāqi muṣirrīn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Nonetheless, they insisted on hypocrisy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الْغَيِّ مُتَرَدِّدِيْنَ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 ghayyi mutaraddidīn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involved themselves in seduction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أَذَاقَهُمُ اللَّهُ وَبَالَ أَمْرِهِمْ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adhāqahumullāhu wabāla amrihim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Allah made them taste the evil result of their conduct.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وَعَقَدَ عَلَيْهِمُ الْبَيْعَةَ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wa`aqada `alayhimul bay`ata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ordered them to swear allegiance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فَأَمَاتَ بِسَيْفِكَ مَنْ عَانَدَكَ فَشَقِيَ وَهَوَىٰ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fa-amāta bisayfika man `ānadaka fashaqiya wahawā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deadened, through your sword, those who mutinied against you, causing them eternal misery and perdition,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وَأَحْيَا بِحُجَّتِكَ مَنْ سَعَدَ فَهُدِيَ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wa-aḥyā biḥujjatika man sa`ada fahudiy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gave life, through your acting as His argument, to those whom He decided as happy; therefore, they were guided (to the true choice).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عَلَيْكَ غَادِيَةً وَرَائِحَةً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`alayka ghādiyatan warā-iḥah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you, coming and going,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وَعَاكِفَةً وَذَاهِبَةً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wa`ākifatan wadhāhibah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still and moving.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يُحِيطُ الْمَادِحُ وَصْفَكَ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yuḥīṭul mādiḥu waṣfak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Certainly, no one praising you can ever cover your actual characteristics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يُحْبِطُ الطَّاعِنُ فَضْلَكَ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yuḥbiṭuṭ ṭā`inu faḍlak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one criticizing you can ever belittle your merits.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أَحْسَنُ الْخَلْقِ عِبَادَةً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aḥsanul khalqi `ibādah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the best worshipper of all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وَأَخْلَصُهُمْ زَهَادَةً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wa-akhlaṣuhum zahādah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sincere in asceticism,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وَأَذَبُّهُمْ عَنِ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wa-adhabbuhum `anid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enthusiastic defender of the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أَقَمْتَ حُدُودَ اللَّهِ بِجُهْدِكَ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aqamta ḥudūdallāhi bijuhdik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executed the laws of Allah with exceptional efforts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وَجَعَلَكَ أَوْلَى بِالْمُؤْمِنِيْنَ مِنْ أَنْفُسِهِمْ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waja`alaka awlā bil mu-minīna min anfusihim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declared you as enjoying more priority on the believers than that which they enjoy on themselves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وَفَلَلْتَ عَسَاكِرَ الْمَارِقِينَ بِسَيْفِكَ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wafalalta `asākiral māriqīna bisayfik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damaged the armies of the apostates with your sword.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تُخْمِدُ لَهَبَ الْحُرُوبِ بِبَنَانِكَ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tukhmidu lahabal ḥurūbi bibanānik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can extinguish the flames of battles with your finger,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وَتَهْتِكُ سُتُورَ الشُّبَهِ بِبَيَانِكَ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watahtiku sutūrash shubahi bibayānik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tear out the curtains of seditions with your eloquent language,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وَتَكْشِفُ لَبْسَ الْبَاطِلِ عَنْ صَرِيحِ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watakshifu labsal bāṭili `an ṣarīḥil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distinguish the confusing wrong from the plain 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تَأْخُذُكَ فِيْ اللَّهِ لَوْمَةُ لاَئِمٍ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ta-khudhuka fillāhi lawmatu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never influenced by any censure as long as you work for the sake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مَدْحِ اللَّهِ تَعَالَى لَكَ غِنَىٰ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mad-ḥillāhi ta`ālā laka ghinā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praising of Allah the All-exalted to you suffices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مَدْحِ الْمَادِحِيْنَ وَتَقْرِيظِ الْوَاصِفِينَ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mad-ḥil mādiḥīna wataqrīẓil wāṣifīn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praising of any other one and from the approval of the depicters.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قَالَ اللَّهُ 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qālallāhu 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Almighty Allah says: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الْمُؤْمِنِيْنَ رِجَالٌ صَدَقُوْا مَا عَاهَدُوْا اللَّهَ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mu-minīna rijālun ṣadaqū mā `āhadullāha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“Of the believers are men who are true to the covenant which they made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فَمِنْهُمْ مَنْ قَضَىٰ نَحْبَهُ وَمِنْهُمْ مَنْ يَنْتَظِرُ وَمَا بَدَّلُوْا تَبْدِيلًا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faminhum man qaḍā naḥbahu waminhum man yantaẓiru wamā baddalū tabdīlā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of them is he who accomplished his vow, of them is he who yet waits, and they have not changed in the least.”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جَعَلَهُ اللَّهُ كَذٰلِكَ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ja`alahullāhu kadhālik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same was as Allah has made him enjoy the same.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وَلَمَّا رَأَيْتَ أَنْ قَتَلْتَ النَّاكِثِينَ وَالْقَاسِطِينَ وَالْمَارِقِينَ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walammā ra-ayta an qataltan nākithīna walqāsiṭīna walmāriqīn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you felt that you had killed the preachers, the wrongdoers, and the apostates,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وَصَدَقَكَ رَسُولُ اللَّهِ صَلَّى اللَّهُ عَلَيْهِ وَ آلِهِ وَعْدَهُ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waṣadaqaka rasūlullāhi ṣallallāhu `alayhi wa ālihi wa`dah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predictions of Allah’s Messenger—peace be upon him and his Household—came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فَأَوْفَيْتَ بِعَهْدِهِ قُلْتَ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fa-awfayta bi`ahdihi qult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had fulfilled your promise to him, you then said: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أَمَا آنَ أَنْ تُخْضَبَ هٰذِهِ مِنْ هٰذِهِ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amā-āna an tukhḍaba hādhihi min hādhih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“Has time not come yet so that this (beard) shall be dyed with the blood of this (head)?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مَتَىٰ يُبْعَثُ أَشْقَاهَا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matā yub`athu ashqāhā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will the most unfortunate of them be sent (to slay me)?”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وَاثِقًا بِأَنَّكَ عَلَى بَيِّنَةٍ مِنْ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wāthiqan bi-annaka `alā bayyinatin min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always confident that you were proceeding on clear proof from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وَبَصِيرَةٍ مِنْ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wabaṣīratin min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acting with sure knowledge of what you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قَادِمٌ عَلَى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qādimun `alallāh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on your way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مُسْتَبْشِرٌ بِبَيْعِكَ الَّذِيْ بَايَعْتَهُ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mustabshirun bibay`ikal ladhī bāya`tahu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were rejoicing in the bargain that you had made with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وَذٰلِكَ هُوَ الْفَوْزُ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wadhālika huwal fawzul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is the supreme triumph.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أَشْهَدَ اللَّهَ تَعَالَى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ash-hadallāha ta`ālā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then asked Allah the All-exalted to be the witness on them (in this respect],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قَتَلَةَ أَنْبِيَائِكَ وَأَوْصِيَاءِ 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qatalata anbiyā-ika wa-awṣiyā-i 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the murderers of your Prophets and the murderers of Your Prophets’ successors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بِجَمِيْعِ لَعَنَاتِكَ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bijamī`i la`anātik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variant curses (that You have prepared for them],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وَأَصْلِهِمْ حَرَّ نَارِكَ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wa-aṣlihim ḥarra nārik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those slayers to taste the heat of Your 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وَالْعَنْ مَنْ غَصَبَ وَلِيَّكَ حَقَّهُ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wal`an man ghaṣaba waliyyaka ḥaqqah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also curse those who usurped the right of Your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وَأَنْكَرَ عَهْدَهُ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wa-ankara `ahdah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denied their allegiance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وَجَحَدَهُ بَعْدَ الْيَقِينِ وَالْاِقْرَارِ بِالْوِلَايَةِ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wajaḥadahu ba`dal yaqīni wal-iqrāri bil wilāyati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rejected him after they had witnessed and declared their loyalty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أَكْمَلْتَ لَهُ الدِّينَ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 akmalta lahud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when you completed your religion through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قَتَلَةَ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qatalata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those who slew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ظَلَمَهُ وَأَشْيَاعَهُمْ وَأَنْصَارَهُمْ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ẓalamahu wa-ashyā`ahum wa-anṣārahum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those who wronged him, and curse their adherents and supporters.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ظَالِمِيْ الْحُسَيْنِ وَقَاتِلِيهِ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ẓālimil ḥusayni waqātilīh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those who wronged and slew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أَلَسْتُ قَدْ بَلَّغْتُ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alastu qad ballaght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saying, “Have I conveyed?”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وَالْمُتَابِعِينَ عَدُوَّهُ وَنَاصِرِيهِ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walmutābi`īna `aduwwahu wanāṣirīh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those who adhered to his enemies and those who supported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وَالرَّاضِينَ بِقَتْلِهِ وَخَاذِلِيهِ لَعْنًا وَبِيلًا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rāḍīna biqatlihi wakhādhilīhi la`nan wabīlā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those who were pleased by the murder of killing al-Husayn and those who disappointed him, with violent cursing.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أَوَّلَ ظَالِمٍ ظَلَمَ آلَ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awwala ẓālimin ẓalama-āla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the first one to invent the wronging against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وَمَانِعِيهِمْ حُقُوقَهُمْ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wamāni`īhim ḥuqūqahum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those who deprived them of their rights.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خُصَّ أَوَّلَ ظَالِمٍ وَغَاصِبٍ لِآلِ مُحَمَّدٍ بِاللَّعْنِ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khuṣṣa awwala ẓālimin waghāṣibin liāli muḥammadin billla`n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pour violent curses upon the first one who wronged and usurped the rights of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وَكُلَّ مُسْتَنٍّ بِمَا سَنَّ إِلَى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wakulla mustannin bimā sanna 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all those who followed those wrongdoers up to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Muhammad, 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عَلِيٍّ سَيِّدِ الْوَصِيِّينَ 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`aliyyin sayyidil waṣiyyīna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`Ali, the chief of the Prophets’ successors, and upon his immaculate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بِهِمْ مُتَمَسِّكِينَ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bihim mutamassikīn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make us adhere to them firmly,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وَبِوِلَايَتِهِمْ مِنَ الْفَائِزِينَ الْآمِنِيْنَ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wabiwilāyatihim minal fā-izīnal-āminīn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us with those who shall be winners and secured because they abode by their leadership;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فَقَالُوْا اَللَّهُمَّ بَلَىٰ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faqālū allāhumma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answered, “Yes, you have. We swear to it by Allah.”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لَا خَوْفٌ عَلَيْهِمْ وَلَا هُمْ يَحْزَنُونَ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lā khawfun `alayhim walā hum yaḥzanūn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upon whom there shall come no fear, nor shall they grieve.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فَقَالَ اَللَّهُمَّ اشْهَدْ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faqāla allāhummash-had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said, “O Allah, be the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وَكَفَىٰ بِكَ شَهِيدًا وَحَاكِمًا بَيْنَ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wakafā bika shahīdan waḥākiman baynal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sufficient Witness and Judge between the servants (0f Yours).”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أَمِينِ اللَّهِ عَلَى وَحْيِهِ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amīnillāhi `alā waḥyih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Allah has entrusted with His Revelations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جَاحِدَ وِلَايَتِكَ بَعْدَ الْاِقْرَارِ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jāḥida wilāyatika ba`dal iqrār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curse of Allah be upon him who denied the allegiance to you after he had confessed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وَنَاكِثَ عَهْدِكَ بَعْدَ الْمِيثَاقِ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wanākitha `ahdika ba`dal mīthāq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him who breached his pledge to you after he had taken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وَفَيْتَ بِعَهْدِ اللَّهِ 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wafayta bi`ahdillāhi 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have indeed observed your pledge to Almighty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اللَّهَ تَعَالَى مُوفٍ لَكَ بِعَهْدِهِ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wa-annallāha ta`ālā mūfin laka bi`ahdih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Almighty Allah, in return, shall observe His pledge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أَوْفَىٰ بِمَا عَاهَدَ عَلَيْهُ اللَّهَ فَسَيُؤْتِيهِ أَجْرًا عَظِيمًا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awfā bimā `āhada `alayhullāha fasayu-tīhi ajran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“Therefore, whoever fulfills what he has covenanted with Allah, He will grant him a mighty reward.”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أَمِيرُ الْمُؤْمِنِيْنَ الْحَقُّ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amīrul mu-minīnal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truly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نَطَقَ بِوِلَايَتِكَ التَّنْزِيلُ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naṭaqa biwilāyatikat tanzīl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Divine Revelation did declare your commissioned leadership,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وَأَخَذَ لَكَ الْعَهْدَ عَلَى الْأُمَّةِ بِذٰلِكَ الرَّسُوْلُ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wa-akhadha lakal `ahda `alal ummati bidhālikar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Messenger made a covenant with the people (that they would be under your leadership).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وَعَمَّكَ وَأَخَاكَ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wa`ammaka wa-akhāk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you, along with your uncle and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تَاجَرْتُمُ اللَّهَ بِنُفُوسِكُمْ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tājar-tumullāha binufūsikum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traded with Allah in your souls;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وَعَزَائِمِ 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wa`azā-imi 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His determined commandments,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فَأَنْزَلَ اللَّهُ فِيكُمْ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fa-anzalallāhu fīkum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therefore revealed about you this: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اللَّهَ اشْتَرَىٰ مِنَ الْمُؤْمِنِيْنَ أَنْفُسَهُمْ وَأَمْوَالَهُمْ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innallāhashtarā minal mu-minīna anfusahum wa-amwālahum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“Surely, Allah has bought of the believers their persons and their property for this,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بِأَنَّّ لَهُمُ الْجَنَّةَ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bi-annna lahumul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they shall have Paradise;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يُقَاتِلُونَ فِيْ سَبِيلِ اللَّهِ فَيَقْتُلُونَ وَيُقْتَلُونَ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yuqātilūna fī sabīlillāhi fayaqtulūna wayuqtalūn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fight in Allah's way, so they slay and are slain;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وَعْدًا عَلَيْهِ حَقًّا فِيْ التَّوْرَاةِ وَالْاِنْجِيلِ وَالْقُرْآنِ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wa`dan `alayhi ḥaqqan fit tawrāti wal-injīli walqur-ān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promise which is binding on Him in the Torah and the Bible and the Qur'an;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أَوْفَىٰ بِعَهْدِهِ مِنَ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awfā bi`ahdihi minallāh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more faithful to his covenant than Allah?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فَاسْتَبْشِرُوْا بِبَيْعِكُمُ الَّذِيْ بَايَعْتُمْ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fastabshirū bibay`ikumul ladhī bāya`tum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Rejoice therefore in the pledge which you have made;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وَذٰلِكَ هُوَ الْفَوْزُ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wadhālika huwal fawzul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is the mighty achievement.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اَلتَّائِبُونَ الْعَابِدُونَ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 tā-ibūnal `ābidūn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who turn to Allah, who serve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اَلْحَامِدُوْنَ السَّائِحُونَ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ḥāmidūnas sā-iḥūn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praise Him, who fast,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وَالْخَاتِمِ لِمَا سَبَقَ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walkhātimi limā sabaq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sealed the previous Messages,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اَلرَّاكِعُونَ السَّاجِدُونَ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rāki`ūnas sājidūn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bow down, who prostrate themselves,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اَلْآمِرُونَ بِالْمَعْرُوفِ وَالنَّاهُونَ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al-āmirūna bil ma`rūfi wan nāhūna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enjoin what is good and forbid what is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وَالْحَافِظُونَ لِحُدُودِ اللَّهِ وَبَشِّرِ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walḥāfiẓūna liḥudūdillāhi wabashhiril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keep the limits of Allah; and give good news to the believers.”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Commander of the Faithful, I bear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 الشَّاكَّ فِيكَ مَا آمَنَ بِالرَّسُولِ الْاَمِينِ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annash shākka fīka mā-āmana birrasūlil 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whoever doubts about you has never believed in the Trusted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الْعَادِلَ بِكَ غَيْرَكَ عَانِدٌ عَنِ الدِّينِ الْقَوِيمِ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 `ādila bika ghayraka `ānidun `anid dīnil qawīm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leaves you to choose another (as his leader) has indeed diverted the true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ارْتَضَاهُ لَنَا رَبُّ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ladhir-taḍāhu lanā rabbul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the Lord of the worlds has chosen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وَأَكْمَلَهُ بِوِلَايَتِكَ يَوْمَ الْغَدِيرِ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wa-akmalahu biwilāyatika yawmal ghadīr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He completed it on the Ghadir Day through (declaring) the Divinely commissioned leadership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الْمَعْنِيُّ بِقَوْلِ الْعَزِيزِ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annakal ma`niyyu biqawlil `azīzir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are the one intended in the following saying of the Almighty, All-merciful Lord: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هٰذَا صِرَاطِيْ مُسْتَقِيمًا فَاتِّبِعُوهُ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hādhā ṣirāṭī mustaqīman fāttibi`ūh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this is My path, the right one; therefore, follow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وَالْفَاتِحِ لِمَا اسْتُقْبِلَ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walfātiḥi limastuqbil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paved the way to the coming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تَتَّبِعُوْا السُّبُلَ فَتَفَرَّقَ بِكُمْ عَنْ سَبِيلِهِ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tattabi`us subula fatafarraqa bikum `an sabīlih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 not other ways, for they will lead you away from His way.”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ضَلَّ وَاللَّهِ وَأَضَلَّ مَنِ اتَّبَعَ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ḍalla wallāhi wa-aḍalla manittaba`a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swear by Allah that whoever follows any one other than you has in fact strayed off the right way and misled others (i.e. those who imitate him],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وَعَنَدَ عَنِ الْحَقِّ مَنْ عَادَاكَ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wa`anada `anil ḥaqqi man `ādāk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whoever incurs the hostility of you has undoubtedly rejected the 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سَمِعْنَا لِأَمْرِكَ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sami`nā li-amrik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have listened to Your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وَأَطَعْنَا وَاتَّبَعْنَا صِرَاطَكَ الْمُسْتَقِيمَ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wa-aṭa`nā wattaba`nā ṣirāṭakal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obeyed, and followed Your straight path;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فَاهْدِنَا رَبَّنَا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fahdinā rabbanā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(please do) guide us, O our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تُزِغْ قُلُوبَنَا بَعْدَ إِذْ هَدَيْتَنَا إِلَى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tuzigh qulūbanā ba`da idh hadaytanā ilā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cause our hearts to deviate after You have guided us to the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مِنَ الشَّاكِرِيْنَ لِأَنْعُمِكَ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minash shākirīna li-an`umik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us with those who always thank You for Your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لَمْ تَزَلْ لِلْهَوَى مُخَالِفًا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lam tazal lilhawā mukhālifā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also bear witness that you have always been at variance with whimsical desires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وَلِلتُّقَى مُحَالِفًا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walittuqā muḥālifā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have always been in line with piety,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Long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