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La'an on 19th and 21st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الْعَنْ قَتَلَةَ اَمِيْرِ الْمُؤْمِنِيْنَ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الْعَنْ قَتَلَةَ اَمِيْرِ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 qatalata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(please do) withdraw your mercy from the killers of the Commander of the Believers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La'an on 19th and 21st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