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Day 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قَوِّنِيْ فِيْهِ عَلَى إِقَامَةِ أَمْرِكَ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4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4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قَوِّنِيْ فِيْهِ عَلَى إِقَامَةِ أَمْرِكَ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qawwinī fīhi `alā iqāmati amrik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on this day, (please) grant me power so that I will carry out Your order,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وَأَذِقْنِيْ فِيْهِ حَلاَوَةَ ذِكْرِكَ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wa-adhiqnī fīhi ḥalāwata dhikrik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me taste the nice flavor of the reference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4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وَأَوْزِعْنِيْ فِيْهِ لِأَدَاءِ شُكْرِكَ بِكَرَمِكَ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wa-awzi`nī fīhi li-adā-i shukrika bikaramik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arouse me to be thankful for You, through Your magnanimity,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4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وَاحْفَظْنِيْ فِيْهِ بِحِفْظِكَ وَسَتْرِكَ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waḥfaẓnī fīhi biḥifẓika wasatrik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surround me with Your guarding and covering,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4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أَبْصَرَ النَّاظِرِينَ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abṣaran nāẓirīn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the best Seer of all those who can see.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4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