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Duas day of Arafah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لَا إِلٰهَ إِلَّا اللَّهُ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شَرِيْكَ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grants life and causes to die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وَيُمِيْتُ وَيُحْيِيْ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 wayuḥyī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causes to die and grants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 يَمُوْتُ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عَلَى كُلِّ شَيْءٍ قَدِيْرٌ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