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Munajat 10 -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إِلٰهِيْ لَيْسَ لِيْ وَسِيْلَةٌ إِلَيْكَ إِلَّا عَوَاطِفُ رَأْفَتِكَ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حَلَّ رَجَائِيْ بِحَرَمِ كَرَمِكَ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ḥalla rajā-ī biḥarami karamik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hope has dismounted in the sacred precinct of Your generosity,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10 -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وَحَطَّ طَمَعِيْ بِفِنَاءِ جُودِكَ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waḥaṭṭa ṭama`ī bifinā-i jūdik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craving has alighted in the courtyard of Your munificence.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10 -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فَحَقِّقْ فِيكَ أَمَلِي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faḥaqqiq fīka 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actualize my expectation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10 -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وَاخْتِمْ بِالْخَيْرِ عَمَلِي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wakhtim bil khayri `amalī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seal my works with good,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10 -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مِنْ صَفْوَتِكَ الَّذِيْنَ أَحْلَلْتَهُمْ بُحْبُوحَةَ جَنَّتِكَ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min ṣafwatikal ladhīna aḥlaltahum buḥbūḥata jannatik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place me among Your selected friends, those whom You have set down in the midst of Your Garden,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10 -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وَبَوَّأْتَهُمْ دَارَ كَرَامَتِكَ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wabawwa-tahum dāra karāmatik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settled in the abode of Your honor,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10 -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وَأَقْرَرْتَ أَعْيُنَهُمْ بِالنَّظَرِ إِلَيْكَ يَوْمَ لِقَائِكَ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wa-aqrar-ta a`yunahum binnaẓari ilayka yawma liqā-ik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eyes You have gladdened by gazing upon You on the day of meeting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10 -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وَأَوْرَثْتَهُمْ مَنَازِلَ الصِّدْقِ فِيْ جَوَارِكَ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wa-awrathtahum manāzilaṣ ṣidqi fī jawārik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whom You have made heirs to the sure stations in Your neighborhood!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10 -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لَا يَفِدُ الْوَافِدُوْنَ عَلَى أَكْرَمَ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lā yafidul wāfidūna `alā akrama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none more generous than whom is reached by the reachers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10 -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يَجِدُ الْقَاصِدُوْنَ أَرْحَمَ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yajidul qāṣidūna ar-ḥama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none more merciful than whom is found by the aimers!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10 -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10 -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خَيْرَ مَنْ خَلا بِهِ وَحِيدٌ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khayra man khalā bihi waḥīd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Best of those with whom the lonely are alone!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10 -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أَعْطَفَ مَنْ آوَىٰ إِلَيْهِ طَرِيدٌ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a`ṭafa man-āwā ilayhi ṭarīd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Tender of those with whom outcasts seek haven!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10 -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إِلَى سَعَةِ عَفْوِكَ مَدَدْتُ يَدِي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 sa`ati `afwika madadtu yadī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Toward the expanse of Your pardon have I extended my hand,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10 -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وَبِذَيْلِ كَرَمِكَ أَعْلَقْتُ كَفِّي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wabidhayli karamika a`laqtu kaffī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the skirt of Your generosity have I fastened my grasp!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10 -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تُولِنِيْ الْحِرْمَانَ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tūlinil ḥir-mān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Show me no deprivation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10 -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تُبْلِنِيْ بِالْخَيْبَةِ وَالْخُسْرَانِ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tublinī bil khaybati walkhusrān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afflict me not with disappointment and loss!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10 -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سَمِيعَ الدُّعَاءِ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samī`ad du`ā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Hearer of supplications!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10 -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the 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10 -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All-beneficent, the All-merciful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10 -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لَيْسَ لِيْ وَسِيْلَةٌ إِلَيْكَ إِلَّا عَوَاطِفُ رَأْفَتِكَ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laysa lī wasīlatun ilayka illā `awāṭifu ra-fatik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I have no mediation with You but the tender acts of Your clemency,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10 -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لِيْ ذَرِيْعَةٌ إِلَيْكَ إِلَّا عَوَارِفُ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lī dharī`atun ilayka illā `awārifu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any way to come to You but the gentle favors of Your mercy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10 -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وَشَفَاعَةُ نَبِيِّكَ نَبِيِّ الرَّحْمَةِ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washafā`atu nabiyyika nabiyyir 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intercession of Your Prophet, the prophet of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10 -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وَمُنْقِذِ الْأُمَّةِ مِنَ الْغُمَّةِ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wamunqidhil ummati minal ghummah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rescued the community from confusion.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10 -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فَاجْعَلْهُمَا لِيْ سَبَبًا إِلَى نَيْلِ غُفْرَانِكَ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faj`alhumā lī sababan ilā nayli ghufrānik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these two my tie to attaining Your forgiveness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10 -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وَصَيِّرْهُمَا لِيْ وُصْلَةً إِلَى الْفَوْزِ بِرِضْوَانِكَ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waṣayyir-humā lī wuṣlatan ilal fawzi biriḍwānik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let them take me to triumph through Your good pleasure!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10 -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