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for entering the cemetary - I.  Ali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اَلسَّلَامُ عَلَى اَهْلِ لَا إِلٰهَ إِلَّا اللَّهُ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إِغْفِرْ لِمَنْ قَالَ 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ighfir liman qāla 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forgive anyone who professed "There is no god but Allah"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Ali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وَحْشُرْنَا فِيْ زُمْرَةِ مَنْ قَالَ 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waḥshur-nā fī zumrati man qāla 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gather us in the group of those who said: "There is no god but Allah"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Ali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مُحَمَّدٌ رَسُوْلُ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muḥammadun rasūlullāh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Muhamad is the Messenger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Ali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عَلِيٌّ وَلِيُّ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`aliyyun waliyyullāh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Ali is the Wali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Ali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اَهْلِ 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ahli 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people of "There is no god but Allah"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Ali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اَهْلِ 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ahli 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people of "There is no god but Allah"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Ali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اَهْلِ 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ahli 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people of "There is no god but Allah"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Ali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بِحَقِّ 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biḥaqqi 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"There is no god but Allah"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Ali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كَيْفَ وَجَدْتُمْ قَوْلَ 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kayfa wajadtum qawla 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have you found the testimony of "There is no god but Allah"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Ali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"There is no god but Allah"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Ali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"There is no god but Allah"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Ali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بِحَقِّ 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biḥaqqi 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"There is no god but Allah"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Ali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