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of Imam Ali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أَسْئَلُكَ الْاَمَانَ يَوْمَ لَا يَنْفَعُ مَالٌ  وَلابَنُوْنَ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لَا يَجْزِيْ وَالِدٌ عَنْ 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lā yajzī wālidun `an 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a father shall not give any satisfaction for his son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مَوْلُوْدٌ هُوَ جَازٍ عَنْ وَالِدِهِ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mawlūdun huwa jāzin `an wālidihi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shall the child give any satisfaction for his father,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وَعْدَ اللَّهِ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wa`dallāhi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the promise of Allah is true (31; 33)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لَا يَنْفَعُ الظَّالِمِيْنَ مَعْذِرَتُهُمْ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lā yanfa`uẓ ẓālimīna ma`dhiratuhum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the unjust shall not benefit from their excuse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وَلَهُمُ اللَّعْنَةُ وَلَهُمْ سُوْءُ الدَّارِ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walahumul la`natu walahum sū-ud dār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them is curse and for them is the evil abode (40; 52)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لَا تَمْلِكُ نَفْسٌ لِنَفْسٍ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lā tamliku nafsun linafsin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no soul shall control anything for (another) soul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وَالْاَمْرُ يَوْمَئِذٍ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wal-amru yawma-idhin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command on that day shall be entirely Allah's (82; 19)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يَفِرُّ الْمَرْءُ مِنْ أَخِيْهِ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yafirrul mar-u min akhīh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a man shall flee from his brother,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وَأُمِّهِ وَأَبِيْهِ وَصَاحِبَتِهِ وَبَنِيْهِ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wa-ummihi wa-abīhi waṣāḥibatihi wabanīh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mother, his father, his spouse, and his children,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لِكُلِّ امْرِئٍ مِنْهُمْ يَوْمَئِذٍ شَأْنٌ يُغْنِيْهِ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likullimri-in minhum yawma-idhin sha-nun yughnīh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one of them on that day will have a concern which will occupy him (80;34)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يَوَدُّ الْمُجْرِمُ لَوْ يَفْتَدِيْ مِنْ عَذَابِ يَوْمَئِذٍ بِبَنِيْهِ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yawaddul mujrimu law yaftadī min `adhābi yawma-idhin bibanīh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the guilty will wish to redeem himself from the chastisement of that day by (sacrificing) his children,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وَصَاحِبَتِهِ وَأَخِيْهِ وَفَصِيْلَتِهِ الَّتِيْ تُؤْوِيْهِ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waṣāḥibatihi wa-akhīhi wafaṣīlatihil latī tu-wīh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near of kin who gave him shelter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فِيْ الْاَرْضِ جَمِيْعًا ثُمَّ يُنْجِيْهِ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fil ar-ḍi jamī`an thumma yunjīh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those that are in the earth (wising) that this might deliver him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كَلَّا إِنَّهَا لَظَى نَزَّاعَةً لِلشَّوَى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kallā innahā laẓā nazzā`atan lishhawā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no means! Surely it is a flaming fire, dragging by the head (70; 11; 16)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الْمَوْلَى وَأَنَا الْعَبْدُ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mawlā wa-anal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Master and I am the Slave,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الْعَبْدَ إِلَّا المَوْلَى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`abda illal mawlā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slave except the Master?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الْمَالِكُ وَأَنَا الْمَمْلُوْكُ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māliku wa-anal mamlūk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Owner and I am the one owned by You,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الْمَمْلُوْكَ إِلَّا المَالِكُ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mamlūka illal 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owned except the owner?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الْعَزِيْزُ وَأَنَا الذَّلِيْلُ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`azīzu wa-anadh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Mighty and I am the low,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الذَّلِيْلَ إِلَّا العَزِيْزُ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yar-ḥamudh dhalīla illal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low except the Mighty?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الْخَالِقُ وَأَنَا الْمَخْلُوْقُ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khāliqu wa-anal makhlūq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Creator and I am the creature,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المَخْلُوْقَ إِلَّا الخَالِقُ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makhlūqa illal khāliq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creature except the Creator?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الْعَظِيْمُ وَأَنَا الْحَقِيْرُ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`aẓīmu wa-anal ḥaqīr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Glorious and I am the miserable,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الْحَقِيْرَ إِلَّا العَظِيْمُ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ḥaqīra illal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miserable except the Glorious?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أَسْئَلُكَ الْاَمَانَ يَوْمَ لَا يَنْفَعُ مَالٌ  وَلابَنُوْنَ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as-alukal amāna yawma lā yanfa`u mālun walābanūn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for protection on the day when property will not avail, nor sons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الْقَوِيُّ وَأَنَا الضَّعِيْفُ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qawiyyu wa-anaḍ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Powerful and I am the weak,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الضَّعِيْفَ إِلَّا القَوِيُّ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yar-ḥamuḍ ḍa`īfa illal qawiyy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weak except the Powerful?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الْغَنِيُّ وَأَنَا الْفَقِيْرُ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ghaniyyu wa-anal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Wealthy and I am the Poor,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الْفَقِيْرَ إِلَّا الغَنِيُّ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faqīra illal ghaniyy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poor except the Wealthy?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الْمُعْطِيْ وَأَنَا السَّائِلُ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mu`ṭī wa-anas 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Bestower and I am the beggar,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السَّائِلَ إِلَّا المُعْطِي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yar-ḥamus sā-ila illal mu`ṭī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beggar except the Bestower?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الْحَيُّ وَأَنَا الْمَيِّتُ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ḥayyu wa-anal mayyit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Living and I am the dead,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مَنْ أَتَى اللَّهَ بِقَلْبٍ سَلِيْمٍ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man atallāha biqalbin salīm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he who comes with a heart free (from evil) (26: 88)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الْمَيِّتَ إِلَّا الحَيُّ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mayyita illal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dead except the Living?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الْبَاقِيْ وَأَنَا الْفَانِي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bāqī wa-anal 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Eternal and I am the transient,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الْفَانِيَ إِلَّا البَاقِي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fāniya illal bāqī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transient except the Eternal?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الدَّائِمُ وَأَنَا الزَّائِلُ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antad dā-imu wa-anaz zā-il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Permanent and I am the short-lived,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الزَّائِلَ إِلَّا الدَّائِمُ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yar-ḥamuz zā-ila illad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short-lived except the Permanent?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الرَّازِقُ وَأَنَا الْمَرْزُوْقُ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antar rāziqu wa-anal mar-zūq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Provider and I am the blessed,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الْمَرْزُوْقَ إِلَّا الرَّازِقُ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mar-zūqa illar rāziq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blessed except the Provider?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يَعَضُّ الظَّالِمُ عَلَى يَدَيْهِ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ya`aḍḍuẓ ẓālimu `alā yadayh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the unjust one will bite his hands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الْجَوَادُ وَأَنَا الْبَخِيْلُ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jawādu wa-anal bakhīl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Generous and I am the miser,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الْبَخِيْلَ إِلَّا الجَوَادُ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bakhīla illal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miser except the Generous?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الْمُعَافِيْ وَأَنَا الْمُبْتَلَى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mu`āfī wa-anal mubtalā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Healer and I am the afflicted,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الْمُبْتَلَى إِلَّا المُعَافِي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mubtalā illal mu`āfī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afflicted except the Healer?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الْكَبِيْرُ وَأَنَا الصَّغِيْرُ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kabīru wa-anaṣ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Great and I am the insignificant,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الصَّغِيْرَ إِلَّا الكَبِيْرُ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yar-ḥamuṣ ṣaghīra illal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insignificant except the Great?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يَقُوْلُ يَا لَيْتَنِيْ اتَّخَذْتُ مَعَ الرَّسُوْلِ سَبِيْلًا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yaqūlu yā laytanittakhadhtu ma`ar rasūli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saying: O would that I had taken a way with the messenger (25; 27)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الْهَادِيْ وَأَنَا الضَّالُّ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hādī wa-anaḍ ḍāll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Leading and I am the straying,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الضَّالَّ إِلَّا الهَادِي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yar-ḥamuḍ ḍālla illal hādī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straying except the Leading?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الرَّحْمٰنُ وَأَنَا الْمَرْحُوْمُ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antar raḥmānu wa-anal mar-ḥūm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Merciful and I am the one shown mercy,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الْمَرْحُوْمَ إِلَّا الرَّحْمٰنُ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mar-ḥūma illar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one shown mercy except the Merciful?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السُّلْطَانُ وَأَنَا الْمُمْتَحَنُ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antas sulṭānu wa-anal mumtaḥan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Authority and I am the tried,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الْمُمْتَحَنَ إِلَّا السُّلْطَانُ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mumtaḥana illas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tried except the Authority?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الدَّلِيْلُ وَأَنَا الْمُتَحَيِّرُ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antad dalīlu wa-anal mutaḥayyir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Guide and I am the confused,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وَأَسْئَلُكَ الْاَمَانَ يَوْمَ يُعْرَفُ الْمُجْرِمُوْنَ بِسِيْمَاهُمْ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 amāna yawma yu`raful mujrimūna bisīmāhum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for protection on the day when the guilty shall be recognised by their marks 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الْمُتَحَيِّرَ إِلَّا الدَّلِيْلُ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mutaḥayyira illad dalīl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confused except the Guide?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الْغَفُوْرُ وَأَنَا الْمُذْنِبُ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ghafūru wa-anal mudhnib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Forgiver and I am the sinner,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الْمُذْنِبَ إِلَّا الغَفُوْرُ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mudhniba illal ghafūr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sinner except the Forgiver?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الْغَالِبُ وَأَنَا الْمَغْلُوْبُ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ghālibu wa-anal maghlūb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Victor and I am the defeated,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الْمَغْلُوْبَ إِلَّا الغَالِبُ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maghlūba illal ghālib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defeated except the Victor?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الرَّبُّ وَأَنَا الْمَرْبُوبُ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antar rabbu wa-anal mar-būb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Nourisher and I am the nourished,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الْمَرْبُوبَ إِلَّا الرَّبُّ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mar-būba illar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the nourished except the Nourisher?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فَيُؤْخَذُ بِالنَّوَاصِيْ وَالْاَقْدَامِ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fayu-khadhu binnawāṣī wal-aqdām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they shall be seized by the forelocks and the feet (55; 41)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الْمُتَكَبِّرُ وَأَنَا الْخَاشِعُ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mutakabbiru wa-anal khāshi`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High-handed and I am the humble,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يَرْحَمُ الْخَاشِعَ إِلَّا المُتَكَبِّرُ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yar-ḥamul khāshi`a illal mutakabbir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else can be merciful to humble the except the High-handed?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O my Lord,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by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وَارْضَ عَنِّيْ بِجُوْدِكَ وَكَرَمِكَ وَفَضْلِكَ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war-ḍa `annī bijūdika wakaramika wafaḍlik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pleased with me by Your Generosity and Your Magnanimity and Your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الْجُوْدِ وَالْاِحْسَانِ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jūdi wal-iḥsān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Generous, and Beneficent,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وَالطَّوْلِ وَالْاِمْتِنَانِ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ṭawli wal-imtinān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Almighty and the Benefactor,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the most Merciful of the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of Imam Ali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