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Glorification day of Arafah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سُبْحَانَ الَّذِيْ فِيْ السَّمَاءِ عَرْشُهُ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الَّذِيْ بَسَطَ الْأَرْضَ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 ladhī basaṭal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Him Who expanded the earth.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Glorification day of Arafah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الَّذِيْ لَامَلْجَأَ وَلَا مَنْجٰا مِنْهُ إِلَّا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 ladhī lāmalja-a walā manjā minhu illā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Him save Whom there is no shelter and no salvation.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Glorification day of Arafah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الَّذِيْ فِيْ السَّمَاءِ عَرْشُهُ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 ladhī fis samā-i `ar-shuh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Him Whose Throne is in the heavens.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Glorification day of Arafah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الَّذِيْ فِيْ الْأَرْضِ حُكْمُهُ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 ladhī fil ar-ḍi ḥukmuh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Him Whose dominion is on the earth.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Glorification day of Arafah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الَّذِيْ فِيْ الْقُبُورِ قَضَاؤُهُ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 ladhī fil qubūri qaḍa-uh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Him Whose decree is in the graves.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Glorification day of Arafah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الَّذِيْ فِيْ الْبَحْرِ سَبِيلُهُ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 ladhī fil baḥri sabīluh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Him Whose ways are in oceans.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Glorification day of Arafah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الَّذِيْ فِيْ النَّارِ سُلْطَانُهُ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 ladhī fin nāri sulṭānuh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Him Whose authority is (clearly shown) in Hellfire.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Glorification day of Arafah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الَّذِيْ فِيْ الْجَنَّةِ رَحْمَتُهُ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 ladhī fil jannati raḥmatuh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Him Whose mercy is in Paradise.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Glorification day of Arafah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الَّذِيْ فِيْ الْقِيَامَةِ عَدْلُهُ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 ladhī fil qiyāmati `adluh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Him Whose justice is on the Resurrection Day.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Glorification day of Arafah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الَّذِيْ رَفَعَ السَّمَاءَ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 ladhī rafa`as samā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Him Who raised the skies.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Glorification day of Arafah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