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of Imam Hussain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أَنْتَ مُتَعَالَى الْمَكَانِ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قَرِيبُ الرَّحْمَةِ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qarībur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Close in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صَادِقُ الْوَعْدِ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ṣādiqul wa`d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Truthful in promise,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سَابِغُ النِّعْمَةِ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sābighun ni`mah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Opulent in favors,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حَسَنُ الْبَلاءِ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ḥasanul balā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Sympathetic in ordeals,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قَرِيبٌ إِذَا دُعِيتَ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qarībun idhā du`īt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Nigh when Your are prayed,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مُحِيطٌ بِمَا خَلَقْتَ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muḥīṭun bimā khalaqt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All-encompassing of all that which You have created,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قَابِلُ التَّوْبَةِ لِمَنْ تَابَ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qābilut tawbati liman tāba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Accepter of the repentance of him who repents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قَادِرٌ عَلَى مَا أَرَدْتَ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qādirun `alā mā aradt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Powerful to do whatever You want,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وَمُدْرِكٌ مَا طَلَبْتَ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wamudrikun mā ṭalabt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Taker in all that which You decide,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وَشَكُورٌ إِذَا شُكِرْتَ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washakūrun idhā shukir-t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Thankful for those who thank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وَذَكُورٌ إِذَا ذُكِرْتَ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wadhakūrun idhā dhukir-t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Rememberer of those who mention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أَدْعُوكَ مُحْتَاجًا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ad`ūka muḥtājā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pray You for I need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وَأَرْغَبُ إِلَيْكَ فَقِيرًا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wa-ar-ghabu ilayka faqīrā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desire for You for I am in want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وَأَفْزَعُ إِلَيْكَ خَائِفًا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wa-afza`u ilayka khā-ifā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resort to You for I am terrified,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وَأَبْكِيْ إِلَيْكَ مَكْرُوبًا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wa-abkī ilayka makrūbā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weep before You for I am distressed,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وَأَسْتَعِينُ بِكَ ضَعِيفًا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wa-asta`īnu bika ḍa`īfā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Your aid for I am weak,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وَأَتَوَكَّلُ عَلَيْكَ كَافِيًا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wa-atawakkalu `alayka kāfiyā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depend upon You for I trust in none save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اَحْكُمْ بَيْنَنَا وَبَيْنَ قَوْمِنَا بِالْحَقِّ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aḥkum baynanā wabayna qawminā bil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 do) decide between our people and us with the truth,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فَإِنَّهُمْ غَرُّوْنَا وَخَدَعُوْنَا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fa-innahum gharrūnā wakhada`ūnā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they have deceived us, cheated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وَخَذَلُوْنَا وَغَدَرُوْا بِنَا وَقَتَلُوْنَا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wakhadhalūnā waghadarū binā waqatalūnā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disappointed us, betrayed us, and killed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وَنَحْنُ عِتْرَةُ نَبِيِّكَ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wanaḥnu `itratu nabiyyik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are the progeny of Your Prophet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وَوَلَدُ حَبِيبِكَ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wawaladu ḥabībik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sons of Your beloved one;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مُحَمَّدِ بْنِ عَبْدِاللَّهِ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muḥammadibni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namely, Muhammad the son of `Abdullah,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 اصْطَفَيْتَهُ بِالرِّسَالَةِ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ladhiṣṭafaytahu birrisālah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whom You have chosen for the Divine Mission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وَائْتَمَنْتَهُ عَلَى وَحْيِكَ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wa-tamantahu `alā waḥyik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keeping Your Revelation.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فَاجْعَلْ لَنَا مِنْ أَمْرِنَا فَرَجًا وَمَخْرَجًا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faj`al lanā min amrinā farajan wamakhrajā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prepare a way out and a relief for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بِرَحْمَتِكَ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Your mercy, 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أَنْتَ مُتَعَالَى الْمَكَانِ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anta muta`ālal makān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 are verily the Elevated in position,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عَظِيمُ الْجَبَرُوتِ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`aẓīmul jabarūt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Magnificent in omnipotence,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شَدِيدُ الْمِحَالِ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shadīdul miḥāl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Mighty in prowess,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غَنِيٌّ عَنِ الْخَلائِقِ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ghaniyyun `anil khalā-iq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Self-Sufficient from the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عَرِيضُ الْكِبْرِيَاءِ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`arīḍul kibriyā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Ample in pride,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قَادِرٌ عَلَى مَا تَشَاءُ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qādirun `alā mā tashā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Powerful over all that which You want,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of Imam Hussain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