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before sleeping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وَبِرَسُوْلِكَ الَّذِيْ أَرْسَلْتَ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wabirasūlikal ladhī ar-salt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Messenger whom You sent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أَسْلَمْتُ نَفْسِيْ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aslamtu nafsī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submit myself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وَوَجَّهْتُ وَجْهِيْ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wawajjahtu wajhī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turn my face toward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وَفَوَّضْتُ أَمْرِيْ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wafawwaḍtu amrī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entrust my affairs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وَأَلْجَأْتُ ظَهْرِيْ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wa-alja-tu ẓahrī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وَتَوَكَّلْتُ عَلَيْكَ رَهْبَةً مِنْكَ وَرَغْبَةً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watawakkaltu `alayka rahbatan minka waraghbatan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trust in You with awe of You and hope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مَلْجَأَ وَلَا مَنْجَى مِنْكَ إِلَّا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malja-a walā manjā minka illā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refuge nor sanctuary from You except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آمَنْتُ بِكِتَابِكَ الَّذِيْ أَنْزَلْتَ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āmantu bikitābikal ladhī anzalt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Book which You revealed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sleeping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