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80" r:id="rId24"/>
    <p:sldId id="282" r:id="rId25"/>
    <p:sldId id="283" r:id="rId26"/>
    <p:sldId id="284" r:id="rId27"/>
    <p:sldId id="285" r:id="rId2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 snapToObjects="1">
      <p:cViewPr varScale="1">
        <p:scale>
          <a:sx n="117" d="100"/>
          <a:sy n="117" d="100"/>
        </p:scale>
        <p:origin x="1928" y="1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3/1/25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3/1/25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3/1/25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3/1/25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3/1/25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3/1/25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3/1/25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3/1/25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3/1/25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3/1/25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3/1/25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3/1/25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7600" y="457200"/>
            <a:ext cx="1828800" cy="182922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" y="2743200"/>
            <a:ext cx="8229600" cy="13716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4400" b="1">
                <a:solidFill>
                  <a:srgbClr val="777764"/>
                </a:solidFill>
              </a:defRPr>
            </a:pPr>
            <a:r>
              <a:t>Salatul Layl - Qunoot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4114800"/>
            <a:ext cx="8229600" cy="18288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3600">
                <a:solidFill>
                  <a:srgbClr val="898989"/>
                </a:solidFill>
                <a:latin typeface="Sheherazade"/>
              </a:defRPr>
            </a:pPr>
            <a:r>
              <a:t>لآ اِلٰهَ اِلَّا اللَّهُ الْحَلِيْمُ الْكَرِيْمُ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سَلاَمٌ عَلَى الْمُرْسَلِيْنَ</a:t>
            </a:r>
          </a:p>
          <a:p>
            <a:pPr>
              <a:spcAft>
                <a:spcPts val="1200"/>
              </a:spcAft>
            </a:pPr>
            <a:endParaRPr/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salāmun `alal mur-salīn</a:t>
            </a:r>
          </a:p>
          <a:p>
            <a:pPr>
              <a:spcAft>
                <a:spcPts val="1200"/>
              </a:spcAft>
            </a:pPr>
            <a:endParaRPr/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on the Messengers.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Salatul Layl - Qunoot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الْحَمْدُ لِلَّهِ رَبِّ الْعَالَمِيْنَ</a:t>
            </a:r>
          </a:p>
          <a:p>
            <a:pPr>
              <a:spcAft>
                <a:spcPts val="1200"/>
              </a:spcAft>
            </a:pPr>
            <a:endParaRPr/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 ḥamdu lillāhi rabbil `ālamīn</a:t>
            </a:r>
          </a:p>
          <a:p>
            <a:pPr>
              <a:spcAft>
                <a:spcPts val="1200"/>
              </a:spcAft>
            </a:pPr>
            <a:endParaRPr/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All praise is for Allah Lord of the worlds.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Salatul Layl - Qunoot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صَلَّى اللَّهُ عَلَى مُحَمَّدٍ وَ آلِهِ الطَّاهِرِيْنَ</a:t>
            </a:r>
          </a:p>
          <a:p>
            <a:pPr>
              <a:spcAft>
                <a:spcPts val="1200"/>
              </a:spcAft>
            </a:pPr>
            <a:endParaRPr/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ṣallallāhu `alā muḥammadin wa-ālihiṭ ṭāhirīn</a:t>
            </a:r>
          </a:p>
          <a:p>
            <a:pPr>
              <a:spcAft>
                <a:spcPts val="1200"/>
              </a:spcAft>
            </a:pPr>
            <a:endParaRPr/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 bless Muhammad and his pure family.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Salatul Layl - Qunoot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727567"/>
            <a:ext cx="8229600" cy="3600986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endParaRPr lang="en-GB" dirty="0"/>
          </a:p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rPr dirty="0" err="1"/>
              <a:t>أَسْتَغْفِرُ</a:t>
            </a:r>
            <a:r>
              <a:rPr dirty="0"/>
              <a:t> </a:t>
            </a:r>
            <a:r>
              <a:rPr dirty="0" err="1"/>
              <a:t>اللَّهَ</a:t>
            </a:r>
            <a:r>
              <a:rPr dirty="0"/>
              <a:t> </a:t>
            </a:r>
            <a:r>
              <a:rPr dirty="0" err="1"/>
              <a:t>رَبِّيْ</a:t>
            </a:r>
            <a:r>
              <a:rPr dirty="0"/>
              <a:t> </a:t>
            </a:r>
            <a:r>
              <a:rPr dirty="0" err="1"/>
              <a:t>وَأَتُوبُ</a:t>
            </a:r>
            <a:r>
              <a:rPr dirty="0"/>
              <a:t> </a:t>
            </a:r>
            <a:r>
              <a:rPr dirty="0" err="1"/>
              <a:t>إِلَيْهِ</a:t>
            </a:r>
            <a:endParaRPr dirty="0"/>
          </a:p>
          <a:p>
            <a:pPr>
              <a:spcAft>
                <a:spcPts val="1200"/>
              </a:spcAft>
            </a:pPr>
            <a:endParaRPr dirty="0"/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rPr dirty="0" err="1"/>
              <a:t>astaghfirullāha</a:t>
            </a:r>
            <a:r>
              <a:rPr dirty="0"/>
              <a:t> </a:t>
            </a:r>
            <a:r>
              <a:rPr dirty="0" err="1"/>
              <a:t>rabbī</a:t>
            </a:r>
            <a:r>
              <a:rPr dirty="0"/>
              <a:t> </a:t>
            </a:r>
            <a:r>
              <a:rPr dirty="0" err="1"/>
              <a:t>wa-atūbu</a:t>
            </a:r>
            <a:r>
              <a:rPr dirty="0"/>
              <a:t> </a:t>
            </a:r>
            <a:r>
              <a:rPr dirty="0" err="1"/>
              <a:t>ilayh</a:t>
            </a:r>
            <a:endParaRPr dirty="0"/>
          </a:p>
          <a:p>
            <a:pPr>
              <a:spcAft>
                <a:spcPts val="1200"/>
              </a:spcAft>
            </a:pPr>
            <a:endParaRPr dirty="0"/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rPr dirty="0"/>
              <a:t>I seek the forgiveness of Allah, my Lord, and I repent before Him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Salatul Layl - Qunoot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BBC853D-E9B0-6BC4-4EF8-0B47F963CAC8}"/>
              </a:ext>
            </a:extLst>
          </p:cNvPr>
          <p:cNvSpPr txBox="1"/>
          <p:nvPr/>
        </p:nvSpPr>
        <p:spPr>
          <a:xfrm>
            <a:off x="2438400" y="1346010"/>
            <a:ext cx="426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>
                <a:solidFill>
                  <a:srgbClr val="898989"/>
                </a:solidFill>
              </a:rPr>
              <a:t>Recite </a:t>
            </a:r>
            <a:r>
              <a:rPr lang="en-GB" b="1" dirty="0" err="1">
                <a:solidFill>
                  <a:srgbClr val="898989"/>
                </a:solidFill>
              </a:rPr>
              <a:t>isteghfar</a:t>
            </a:r>
            <a:r>
              <a:rPr lang="en-GB" b="1" dirty="0">
                <a:solidFill>
                  <a:srgbClr val="898989"/>
                </a:solidFill>
              </a:rPr>
              <a:t> 70 times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2080260"/>
            <a:ext cx="8229600" cy="274320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3600">
                <a:solidFill>
                  <a:srgbClr val="3E5E5C"/>
                </a:solidFill>
              </a:defRPr>
            </a:pPr>
            <a:r>
              <a:t>Ask for the forgiveness of forty believers, men and women, who have died or are living, by repeating forty times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Salatul Layl - Qunoot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اغْفِرْ لِ</a:t>
            </a:r>
          </a:p>
          <a:p>
            <a:pPr>
              <a:spcAft>
                <a:spcPts val="1200"/>
              </a:spcAft>
            </a:pPr>
            <a:endParaRPr/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allāhummaghfir li</a:t>
            </a:r>
          </a:p>
          <a:p>
            <a:pPr>
              <a:spcAft>
                <a:spcPts val="1200"/>
              </a:spcAft>
            </a:pPr>
            <a:endParaRPr/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forgive (Name]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Salatul Layl - Qunoot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2080260"/>
            <a:ext cx="8229600" cy="274320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3600">
                <a:solidFill>
                  <a:srgbClr val="3E5E5C"/>
                </a:solidFill>
              </a:defRPr>
            </a:pPr>
            <a:r>
              <a:t>If it is not possible to name forty believers, name as many as possible and then say: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Salatul Layl - Qunoot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اغْفِرْ لِلْمُؤْمِنِيْنَ وَ الْمُؤْمِنَاتِ</a:t>
            </a:r>
          </a:p>
          <a:p>
            <a:pPr>
              <a:spcAft>
                <a:spcPts val="1200"/>
              </a:spcAft>
            </a:pPr>
            <a:endParaRPr/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allāhummaghfir lilmu-minīna wal mu-mināt</a:t>
            </a:r>
          </a:p>
          <a:p>
            <a:pPr>
              <a:spcAft>
                <a:spcPts val="1200"/>
              </a:spcAft>
            </a:pPr>
            <a:endParaRPr/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 forgive all believers, male and female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Salatul Layl - Qunoot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2080260"/>
            <a:ext cx="8229600" cy="274320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3600">
                <a:solidFill>
                  <a:srgbClr val="3E5E5C"/>
                </a:solidFill>
              </a:defRPr>
            </a:pPr>
            <a:r>
              <a:t>Then recite: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Salatul Layl - Qunoot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اَسْتَغْفِرُ اللَّهَ الَّذِيْ لَا اِلٰهَ اِلَّا هُوَ الْحَيُّ الْقَيُّومُ</a:t>
            </a:r>
          </a:p>
          <a:p>
            <a:pPr>
              <a:spcAft>
                <a:spcPts val="1200"/>
              </a:spcAft>
            </a:pPr>
            <a:endParaRPr/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astaghfirullāhal ladhī lā ilāha illā huwal ḥayyul qayyūm</a:t>
            </a:r>
          </a:p>
          <a:p>
            <a:pPr>
              <a:spcAft>
                <a:spcPts val="1200"/>
              </a:spcAft>
            </a:pPr>
            <a:endParaRPr/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seek forgiveness of Allah, He who there is no god but He, the Ever living, the subsisting,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Salatul Layl - Qunoot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بِسْمِ اللَّـهِ الرَّحْمَـٰنِ الرَّحِيمِ</a:t>
            </a:r>
          </a:p>
          <a:p>
            <a:pPr>
              <a:spcAft>
                <a:spcPts val="1200"/>
              </a:spcAft>
            </a:pPr>
            <a:endParaRPr/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bismillāhir raḥmānir raḥīm</a:t>
            </a:r>
          </a:p>
          <a:p>
            <a:pPr>
              <a:spcAft>
                <a:spcPts val="1200"/>
              </a:spcAft>
            </a:pPr>
            <a:endParaRPr/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 the name of Allah, the Beneficent the merciful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Salatul Layl - Qunoot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 لِجَمِيْعِ ظُلْمِيْ وَ جُرْمِي</a:t>
            </a:r>
          </a:p>
          <a:p>
            <a:pPr>
              <a:spcAft>
                <a:spcPts val="1200"/>
              </a:spcAft>
            </a:pPr>
            <a:endParaRPr/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lijamī`i ẓulmī wa jur-mī</a:t>
            </a:r>
          </a:p>
          <a:p>
            <a:pPr>
              <a:spcAft>
                <a:spcPts val="1200"/>
              </a:spcAft>
            </a:pPr>
            <a:endParaRPr/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from all my oppressions and my sins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Salatul Layl - Qunoot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اِسْرَاْفِيْ عَلَى نَفْسِي</a:t>
            </a:r>
          </a:p>
          <a:p>
            <a:pPr>
              <a:spcAft>
                <a:spcPts val="1200"/>
              </a:spcAft>
            </a:pPr>
            <a:endParaRPr/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israfī `alā nafsī</a:t>
            </a:r>
          </a:p>
          <a:p>
            <a:pPr>
              <a:spcAft>
                <a:spcPts val="1200"/>
              </a:spcAft>
            </a:pPr>
            <a:endParaRPr/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my excesses on my soul,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Salatul Layl - Qunoot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اَتُوْبُ اِلَيْهِ</a:t>
            </a:r>
          </a:p>
          <a:p>
            <a:pPr>
              <a:spcAft>
                <a:spcPts val="1200"/>
              </a:spcAft>
            </a:pPr>
            <a:endParaRPr/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atūbu ilayh</a:t>
            </a:r>
          </a:p>
          <a:p>
            <a:pPr>
              <a:spcAft>
                <a:spcPts val="1200"/>
              </a:spcAft>
            </a:pPr>
            <a:endParaRPr/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I turn (repentant] to Him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Salatul Layl - Qunoot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727567"/>
            <a:ext cx="8229600" cy="3600986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endParaRPr lang="en-GB" dirty="0"/>
          </a:p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rPr dirty="0" err="1"/>
              <a:t>هٰذَا</a:t>
            </a:r>
            <a:r>
              <a:rPr dirty="0"/>
              <a:t> </a:t>
            </a:r>
            <a:r>
              <a:rPr dirty="0" err="1"/>
              <a:t>مَقَامُ</a:t>
            </a:r>
            <a:r>
              <a:rPr dirty="0"/>
              <a:t> </a:t>
            </a:r>
            <a:r>
              <a:rPr dirty="0" err="1"/>
              <a:t>الْعَائِذِ</a:t>
            </a:r>
            <a:r>
              <a:rPr dirty="0"/>
              <a:t> </a:t>
            </a:r>
            <a:r>
              <a:rPr dirty="0" err="1"/>
              <a:t>بِكَ</a:t>
            </a:r>
            <a:r>
              <a:rPr dirty="0"/>
              <a:t> </a:t>
            </a:r>
            <a:r>
              <a:rPr dirty="0" err="1"/>
              <a:t>مِنَ</a:t>
            </a:r>
            <a:r>
              <a:rPr dirty="0"/>
              <a:t> </a:t>
            </a:r>
            <a:r>
              <a:rPr dirty="0" err="1"/>
              <a:t>النَّارِ</a:t>
            </a:r>
            <a:endParaRPr dirty="0"/>
          </a:p>
          <a:p>
            <a:pPr>
              <a:spcAft>
                <a:spcPts val="1200"/>
              </a:spcAft>
            </a:pPr>
            <a:endParaRPr dirty="0"/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rPr dirty="0" err="1"/>
              <a:t>hādhā</a:t>
            </a:r>
            <a:r>
              <a:rPr dirty="0"/>
              <a:t> </a:t>
            </a:r>
            <a:r>
              <a:rPr dirty="0" err="1"/>
              <a:t>maqāmul</a:t>
            </a:r>
            <a:r>
              <a:rPr dirty="0"/>
              <a:t> `</a:t>
            </a:r>
            <a:r>
              <a:rPr dirty="0" err="1"/>
              <a:t>ā-idhi</a:t>
            </a:r>
            <a:r>
              <a:rPr dirty="0"/>
              <a:t> </a:t>
            </a:r>
            <a:r>
              <a:rPr dirty="0" err="1"/>
              <a:t>bika</a:t>
            </a:r>
            <a:r>
              <a:rPr dirty="0"/>
              <a:t> </a:t>
            </a:r>
            <a:r>
              <a:rPr dirty="0" err="1"/>
              <a:t>minan</a:t>
            </a:r>
            <a:r>
              <a:rPr dirty="0"/>
              <a:t> </a:t>
            </a:r>
            <a:r>
              <a:rPr dirty="0" err="1"/>
              <a:t>nār</a:t>
            </a:r>
            <a:endParaRPr dirty="0"/>
          </a:p>
          <a:p>
            <a:pPr>
              <a:spcAft>
                <a:spcPts val="1200"/>
              </a:spcAft>
            </a:pPr>
            <a:endParaRPr dirty="0"/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rPr dirty="0"/>
              <a:t>This is the position of one who seeks refuge in You from the fire [of Hell]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Salatul Layl - Qunoot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E0C5640-A982-1EF7-8F03-7F64EAE73937}"/>
              </a:ext>
            </a:extLst>
          </p:cNvPr>
          <p:cNvSpPr txBox="1"/>
          <p:nvPr/>
        </p:nvSpPr>
        <p:spPr>
          <a:xfrm>
            <a:off x="2438400" y="1346010"/>
            <a:ext cx="426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>
                <a:solidFill>
                  <a:srgbClr val="898989"/>
                </a:solidFill>
              </a:rPr>
              <a:t>Repeat 7 times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943010"/>
            <a:ext cx="8229600" cy="3170099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endParaRPr lang="en-GB" dirty="0"/>
          </a:p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rPr dirty="0" err="1"/>
              <a:t>اَلْعَفْوَ</a:t>
            </a:r>
            <a:endParaRPr dirty="0"/>
          </a:p>
          <a:p>
            <a:pPr>
              <a:spcAft>
                <a:spcPts val="1200"/>
              </a:spcAft>
            </a:pPr>
            <a:endParaRPr dirty="0"/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rPr dirty="0"/>
              <a:t>al `</a:t>
            </a:r>
            <a:r>
              <a:rPr dirty="0" err="1"/>
              <a:t>afw</a:t>
            </a:r>
            <a:endParaRPr dirty="0"/>
          </a:p>
          <a:p>
            <a:pPr>
              <a:spcAft>
                <a:spcPts val="1200"/>
              </a:spcAft>
            </a:pPr>
            <a:endParaRPr dirty="0"/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rPr dirty="0"/>
              <a:t>(I ask for] forgiveness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Salatul Layl - Qunoot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2D5CB2A-A01A-3282-1FEE-3D7C983D90BE}"/>
              </a:ext>
            </a:extLst>
          </p:cNvPr>
          <p:cNvSpPr txBox="1"/>
          <p:nvPr/>
        </p:nvSpPr>
        <p:spPr>
          <a:xfrm>
            <a:off x="2438400" y="1346010"/>
            <a:ext cx="426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>
                <a:solidFill>
                  <a:srgbClr val="898989"/>
                </a:solidFill>
              </a:rPr>
              <a:t>Repeat 300 times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2080260"/>
            <a:ext cx="8229600" cy="274320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3600">
                <a:solidFill>
                  <a:srgbClr val="3E5E5C"/>
                </a:solidFill>
              </a:defRPr>
            </a:pPr>
            <a:r>
              <a:t>Then recite: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Salatul Layl - Qunoot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رَبِّ اغْفِرْ لِيْ وَ ارْحَمْنِيْ وَ تُبْ عَلَيَّ</a:t>
            </a:r>
          </a:p>
          <a:p>
            <a:pPr>
              <a:spcAft>
                <a:spcPts val="1200"/>
              </a:spcAft>
            </a:pPr>
            <a:endParaRPr/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rabbighfir lī war-ḥamnī wa tub `alayy</a:t>
            </a:r>
          </a:p>
          <a:p>
            <a:pPr>
              <a:spcAft>
                <a:spcPts val="1200"/>
              </a:spcAft>
            </a:pPr>
            <a:endParaRPr/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Lord, forgive me and have mercy on me, and turn to me,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Salatul Layl - Qunoot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اِنَّكَ اَنْتَ التَّوَّابُ الرَّحِيْمُ</a:t>
            </a:r>
          </a:p>
          <a:p>
            <a:pPr>
              <a:spcAft>
                <a:spcPts val="1200"/>
              </a:spcAft>
            </a:pPr>
            <a:endParaRPr/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innaka antat tawwābur raḥīm</a:t>
            </a:r>
          </a:p>
          <a:p>
            <a:pPr>
              <a:spcAft>
                <a:spcPts val="1200"/>
              </a:spcAft>
            </a:pPr>
            <a:endParaRPr/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Surely You are the Oft-returning, the Merciful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Salatul Layl - Qunoot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لآ اِلٰهَ اِلَّا اللَّهُ الْحَلِيْمُ الْكَرِيْمُ</a:t>
            </a:r>
          </a:p>
          <a:p>
            <a:pPr>
              <a:spcAft>
                <a:spcPts val="1200"/>
              </a:spcAft>
            </a:pPr>
            <a:endParaRPr/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lā ilāha illallāhul ḥalīmul karīm</a:t>
            </a:r>
          </a:p>
          <a:p>
            <a:pPr>
              <a:spcAft>
                <a:spcPts val="1200"/>
              </a:spcAft>
            </a:pPr>
            <a:endParaRPr/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There is no god except Allah the Forbearing, the Generous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Salatul Layl - Qunoot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لآ اِلٰهَ اِلَّا اللَّهُ الْعَلِيُّ الْعَظِيْمُ</a:t>
            </a:r>
          </a:p>
          <a:p>
            <a:pPr>
              <a:spcAft>
                <a:spcPts val="1200"/>
              </a:spcAft>
            </a:pPr>
            <a:endParaRPr/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lā ilāha illallāhul `aliyyul `aẓīm</a:t>
            </a:r>
          </a:p>
          <a:p>
            <a:pPr>
              <a:spcAft>
                <a:spcPts val="1200"/>
              </a:spcAft>
            </a:pPr>
            <a:endParaRPr/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There is no god except Allah the High the Almighty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Salatul Layl - Qunoot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سُبْحَانَ اللَّهِ رَبِّ السَّمَاوَاتِ السَّبْعِ</a:t>
            </a:r>
          </a:p>
          <a:p>
            <a:pPr>
              <a:spcAft>
                <a:spcPts val="1200"/>
              </a:spcAft>
            </a:pPr>
            <a:endParaRPr/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subḥānallāhi rabbis samāwātis sab`</a:t>
            </a:r>
          </a:p>
          <a:p>
            <a:pPr>
              <a:spcAft>
                <a:spcPts val="1200"/>
              </a:spcAft>
            </a:pPr>
            <a:endParaRPr/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Glory be to Allah Lord of the seven heavens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Salatul Layl - Qunoot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رَبِّ الَارْضِيْنَ السَّبْعِ</a:t>
            </a:r>
          </a:p>
          <a:p>
            <a:pPr>
              <a:spcAft>
                <a:spcPts val="1200"/>
              </a:spcAft>
            </a:pPr>
            <a:endParaRPr/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rabbil ar-ḍīnas sab`</a:t>
            </a:r>
          </a:p>
          <a:p>
            <a:pPr>
              <a:spcAft>
                <a:spcPts val="1200"/>
              </a:spcAft>
            </a:pPr>
            <a:endParaRPr/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Lord of the seven earths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Salatul Layl - Qunoot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مَا فِيْهِنَّ وَ مَا بَيْنَهُنَّ</a:t>
            </a:r>
          </a:p>
          <a:p>
            <a:pPr>
              <a:spcAft>
                <a:spcPts val="1200"/>
              </a:spcAft>
            </a:pPr>
            <a:endParaRPr/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mā fīhinna wa mā baynahunn</a:t>
            </a:r>
          </a:p>
          <a:p>
            <a:pPr>
              <a:spcAft>
                <a:spcPts val="1200"/>
              </a:spcAft>
            </a:pPr>
            <a:endParaRPr/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whatever is in them, and between them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Salatul Layl - Qunoot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مَا فَوْقَهُنَّ وَ مَا تَحْتَهُنَّ</a:t>
            </a:r>
          </a:p>
          <a:p>
            <a:pPr>
              <a:spcAft>
                <a:spcPts val="1200"/>
              </a:spcAft>
            </a:pPr>
            <a:endParaRPr/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mā fawqahunna wa mā taḥtahunn</a:t>
            </a:r>
          </a:p>
          <a:p>
            <a:pPr>
              <a:spcAft>
                <a:spcPts val="1200"/>
              </a:spcAft>
            </a:pPr>
            <a:endParaRPr/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above them and below them,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Salatul Layl - Qunoot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رَبُّ الْعَرْشِ الْعَظِيْمِ</a:t>
            </a:r>
          </a:p>
          <a:p>
            <a:pPr>
              <a:spcAft>
                <a:spcPts val="1200"/>
              </a:spcAft>
            </a:pPr>
            <a:endParaRPr/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rabbul `ar-shil `aẓīm</a:t>
            </a:r>
          </a:p>
          <a:p>
            <a:pPr>
              <a:spcAft>
                <a:spcPts val="1200"/>
              </a:spcAft>
            </a:pPr>
            <a:endParaRPr/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Lord of the Mighty Throne.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Salatul Layl - Qunoot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610</Words>
  <Application>Microsoft Macintosh PowerPoint</Application>
  <PresentationFormat>On-screen Show (4:3)</PresentationFormat>
  <Paragraphs>148</Paragraphs>
  <Slides>27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30" baseType="lpstr">
      <vt:lpstr>Arial</vt:lpstr>
      <vt:lpstr>Calibri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CoEJ Assistant Secretary General</cp:lastModifiedBy>
  <cp:revision>2</cp:revision>
  <dcterms:created xsi:type="dcterms:W3CDTF">2013-01-27T09:14:16Z</dcterms:created>
  <dcterms:modified xsi:type="dcterms:W3CDTF">2025-03-01T14:58:05Z</dcterms:modified>
  <cp:category/>
</cp:coreProperties>
</file>