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1 Holy Prophet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رَسُولَ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مُخْلِصًا حَتَّى اَتَاكَ اليَقِينُ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served Almighty Allah sincerely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فَصَلَوَاتُ اللَّهِ عَلَيْكَ وَرَحْمَتُهُ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faṣalawātullāhi `alayka waraḥmatuh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and mercy of Allah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اَهْلِ بَيْتِكَ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Household, 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اَنْ لَا إِلٰهَ إِلَّا اللَّهُ 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 One and Only and having no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 مُحَمَّدًا عَبْدُهُ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 muḥammadan 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Muhammad is His servant and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اَنَّكَ رَسُوْلُ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annaka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the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اَنَّكَ مُحَمَّدُ بْنُ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muḥammadubnu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Muhammad the son of 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اَنَّكَ قَدْ بَلَّغْتَ رِسَالَاتِ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annaka qad ballaghta risālāti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have conveyed the messages of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Messenger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وَنَصَحْتَ لْأُمَّتِكَ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wanaṣaḥtal-ummatik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offered your people good advice,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striven hard in the way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اللَّهَ حَتَّى اَتَاكَ اليَقِينُ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worshipped Allah -until death came upon you-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wisdom and fair exhortation,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اَدَّيْتَ الَّذِيْ عَلَيْكَ مِنَ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addaytal ladhī `alayka minal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fulfilled the duty that was incumbent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اَنَّكَ قَدْ رَؤُفْتَ بِالْمُؤْمِنِيْنَ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annaka qad ra-ufta bil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compassionately to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وَغَلُظْتَ عَلَى الكَافِرِينَ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waghaluẓta `alal kāfirīn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been firm of heart against the unbelievers.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فَبَلَّغَ اللَّهُ بِكَ اَفْضَلَ شَرَفِ مَحَلِّ الْمُكَرَّمِيْنَ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faballaghallāhu bika afḍala sharafi maḥallil mukarramīn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Almighty Allah has exalted you to the most honorable position of the ennobled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اَسْتَنْقَذَنَا بِكَ مِنْ الشِّرْكِ وَالضَّلَالَةِ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astanqadhanā bika minsh shir-ki waḍ ḍalālah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saved us, through you, from polytheism and error.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فَاجْعَلْ صَلَوَاتِكَ وَصَلَوَاتِ مَلَائِكَتِكَ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faj`al ṣalawātika waṣalawāti malā-ikatikal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pour Your blessings and the blessings of Your Archangels,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نَبِيَّ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nabiyyallāh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اَنْبِيَائِكَ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anbiyā-ikal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commissioned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righteous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اَهْلِ السَّمَاوَاتِ وَالْاَرَضِينَ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ahlis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inhabitants of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سَبَّحَ لَكَ يَا رَبَّ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sabbaḥa laka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those who glorified You, O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الْاَوَّلِينَ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the coming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مُحَمَّدٍ عَبْدِكَ وَرَسُوْلِكَ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muḥammadin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Muhammad—Your servant,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وَنَبِيِّكَ وَاَمِينِكَ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wanabiyyika wa-amīnik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Prophet, Your Trustee,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وَنَجِيِّكَ وَحَبِيْبِكَ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wanajiyyika waḥabībik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Confidant, Your Most Beloved,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وَصَفِيِّكَ وَخٓاصَّتِكَ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waṣafiyyika wakhāṣṣatik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Choice, Your Select,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وَصَفْوَتِكَ وَخِيَرَتِكَ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waṣafwatika wakhiyaratika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elite, and the best of Your creation.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مُحَمَّدُ بْنَ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muḥammadubna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Muhammad the son of 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اَعْطِهِ الدَّرَجَةَ الرَّفِيعَةَ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a`ṭihid darajatar rafī`ah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confer upon him with the Elevated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آتِهِ الوَسِيْلَةَ مِنَ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ātihil wasīlata minal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him the right of intercession for entering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وَابْعَثْهُ مَقَامًا مَحْمُوْدًا، يَغْبِطُهُ بِهِ الْاَوَّلُوْنَ وَالْآخِرُوْنَ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wab`ath-hu maqāman maḥmūdā, yaghbiṭuhu bihil awwalūna wal-ākhirūn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raise him to a Position of Glory that all the past and the coming generations will wish to have.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قُلْتَ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qult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said,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اَنَّهُمْ إِذْ ظَلَمُوْا اَنْفُسَهُمْ جَاؤُوْكَ فَاسْتَغْفَرُوْا اللَّهَ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annahum idh ẓalamū anfusahum ja-ūka fastaghfarullāh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had they, when they were unjust to themselves, come to you and asked forgiveness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وَاسْتَغْفَرَ لَهُمُ الرَّسُوْلُ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wastaghfara lahumur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Messenger had (also) asked forgiveness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لَوَجَدُوْا اللَّهَ تَوَّابًا رَحِيْمًا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lawajadullāha tawwāban raḥīmā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have found Allah Oft-returning (to mercy], Merciful.”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اَتَيْتُكَ مُسْتَغْفِرًا تَائِبًا مِنْ ذُنُوْبِي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ataytuka mustaghfiran tā-iban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am, before you, asking Allah’s forgiveness, repenting from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وَإِنِّيْ اَتَوَجَّهُ بِكَ إِلَى اللَّهِ رَبِّيْ وَرَبِّكَ لِيَغْفِرَ لِيْ ذُنُوْبِي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wa-innī atawajjahu bika ilallāhi rabbī warabbika liyaghfira lī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your intercession for me before Almighty Allah—your and my Lord—that He may forgive my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خَاتَمَ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khātaman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اَسْأَلُ اللَّهَ الَّذِيْ اَجْتَبَاكَ وَاَخْتَارَكَ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as-alullāhal ladhī ajtabāka wa-akhtārak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Allah -Who has chosen you, selected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وَهَدَاكَ وَهَدَى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wahadāka wahadā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guided you, and guided (others) through you-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يُصَلِّيَ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yuṣalliya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bless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اللَّهَ وَمَلَائِكَتَهُ يُصَلُّوْنَ عَلَى النَّبِيِّ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wamalā-ikatahu yuṣallūna `alan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“Surely, Allah and His angels bless the Prophet;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اَيُّهَا الَّذِيْنَ آمَنُوْا صَلُّوْا عَلَيْهِ وَسَلِّمُوْا 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ayyuhal ladhīna-āmanū ṣallū `alayhi wasallimū 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you who believe! Call for (Divine) blessings on him and salute him with a (becoming) salutation.”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اَنَّكَ قَدْ بَلَّغْتَ الرِّسَالَةَ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ballaghtar 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conveyed the 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alms,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اَمَرْتَ بِالمَعْرُوفِ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amar-ta bil-ma`rūf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1 Holy Prophet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