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يَامَنْ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عَلَّمَهُمْ عِلْمَ مَا كَانَ وَ عِلْمَ مَا بَقِيَ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`allamahum `ilma mā kāna wa `ilma mā baqiy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taught them the knowledge of what has been and what remains to be,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 أَفْئِدَةً مِنَ النَّاسِ تَهْوِيْ اِلَيْهِمْ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 af-idatan minan nāsi tahwī ilayhim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the hearts of the people incline toward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افْعَلْ بِنَا مَا اَنْتَ أَهْلُهُ فِيْ الدِّيْنِ وَ الدُّنْيَا وَ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binā mā anta ahluhu fid dīni wad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 toward us with that of which Thou art worthy in religion, in this world, and in the next world!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عَلَى كُلِّ شَيْءٍ قَدِيْرٌ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powerful over everything.[348]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يَامَنْ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He who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خَصَّ مُحَمَّدًا وَ آلَهُ بِالْكَرَامَةِ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khaṣṣa muḥammadan wa ālahu bil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singled out Muhammad and his Household for honour,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حَبَاهُمْ بِالرِّسَالَةِ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ḥabāhum birrisālah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favour toward them with messengerhood,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خَصَّصْهُمْ بِالْوَسِيْلَةِ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khaṣṣaṣ-hum bil wasīlah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specified them for the mediation,[347] so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جَعَلَهُمْ وَرَثَةَ الْاَنْبِيَاءِ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ja`alahum warathatal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them the heirs to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خَتَمَ بِهِمُ الْاَوْصِيَاءَ وَ الْاَئِمَّةَ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khatama bihimul awṣiyā-a wal a-immah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sealed with them the executors and the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