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Eid Night Dua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بَاسِطَ الْيَدَيْنِ بِالْعَطِيَّةِ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312342"/>
            <a:ext cx="8229600" cy="243143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فِيْ</a:t>
            </a:r>
            <a:r>
              <a:rPr dirty="0"/>
              <a:t> </a:t>
            </a:r>
            <a:r>
              <a:rPr dirty="0" err="1"/>
              <a:t>هٰذِهِ</a:t>
            </a:r>
            <a:r>
              <a:rPr dirty="0"/>
              <a:t> </a:t>
            </a:r>
            <a:r>
              <a:rPr dirty="0" err="1"/>
              <a:t>الْعَشِيَّةِ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fī</a:t>
            </a:r>
            <a:r>
              <a:rPr dirty="0"/>
              <a:t> </a:t>
            </a:r>
            <a:r>
              <a:rPr dirty="0" err="1"/>
              <a:t>hādhihil</a:t>
            </a:r>
            <a:r>
              <a:rPr dirty="0"/>
              <a:t> `</a:t>
            </a:r>
            <a:r>
              <a:rPr dirty="0" err="1"/>
              <a:t>ashiyyah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at this evening.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دَائِمَ الْفَضْلِ عَلَى الْبَرِيِّةِ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dā-imal faḍli `alal bariyyih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ever-Favorer on the beings!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بَاسِطَ الْيَدَيْنِ بِالْعَطِيَّةِ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bāsiṭal yadayni bil `aṭiyyah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openhandedly Bestower of gifts!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صَاحِبَ الْمَوَاهِبِ السَّنِيَّةِ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ṣāḥibal mawāhibis saniyyah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Giver of sublime donations!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مُحَمِّدٍ وَ آلِهِ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muḥammidin wa ālih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خَيْرِ الْوَرَىٰ سَجِيَّةً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khayril warā sajiyyah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best of all creatures in traits,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لَنَا يَا ذَا الْعُلَىٰ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lanā yā dhal `ulā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us, O Lord of Highness,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211</Words>
  <Application>Microsoft Macintosh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2</cp:revision>
  <dcterms:created xsi:type="dcterms:W3CDTF">2013-01-27T09:14:16Z</dcterms:created>
  <dcterms:modified xsi:type="dcterms:W3CDTF">2025-03-01T14:46:53Z</dcterms:modified>
  <cp:category/>
</cp:coreProperties>
</file>