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in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مَنْ اَصْبَحَ وَاَمْسَى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مَنْ اَصْبَحَ وَاَمْسَى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man aṣbaḥa wa-amsā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whover enters dawn and dusk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 ثِقَةٌ وَرَجَاءٌ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 thiqatun warajā-un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confidence and hope in other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فَاَنْتَ ثِقَتِيْ وَرَجَائِيْ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thiqatī warajā-ī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[but] You are my confidence and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اَجْوَدَ مَنْ سُئِلَ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ajwada man su-il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generous of he who is asked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اَرْحَمَ مَنِ اسْتُرْحِمَ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ar-ḥama manistur-ḥim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Merciful of he whose mercy is 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 ضَعْفِيْ وَمَسْكَنَتِيْ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 ḍa`fī wamaskanatī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my weakness and my poverty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وَقِلَّةَ حِيْلَتِيْ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waqillata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paucity [smallness] of my solutions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