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Subh - 2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اِلٰهَ اِلَّا اللَّهُ الْجَلِيْلُ الْجَبَّارُ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اِلٰهًا وَاحِدًا وَ نَحْنُ لَهُ مُخْلِصُوْنَ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ilāhan wāḥidan wa naḥnu lahu mukhliṣūn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God and we are sincerely loyal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اِلٰهَ اِلَّا اللَّهُ وَحْدَهُ لَا شَرِيْكَ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 He is One and has no partner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اِلٰهًا وَاحِدًا وَ نَحْنُ لَهُ عَابِدُوْنَ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ilāhan wāḥidan wa naḥnu lahu `ābidūn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God and He alone we worship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اِلٰهَ اِلَّا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مُحَمَّدٌ رَسُوْلُ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muḥammadun rasūlullāh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is His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عَلِيٌّ وَلِيُّ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`aliyyun waliyyullāh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Ali is the beloved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صَلَّى اللَّهُ عَلَى خَيْرِ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ṣallallāhu `alā khayri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on the best of His creations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مَظْهَرِ لُطْفِهِ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maẓhari luṭfih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manifestations of His Grace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وَ آلِهِ اَجْمَعِيْنَ الطَّيِّبِيْنَ الْطَّاهِرِيْنَ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wa-ālihi ajma`īnaṭ ṭayyibīnal ṭṭāhirīn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and his family, the pure, the purified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اَرْحَمَ الرّاحِمِيْنَ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 O the most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 the Beneficient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حَسْبُنَا اللَّهُ وَ نِعْمَ الْوَكِيْلُ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ḥasbunallāhu wa ni`mal wakīl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Enough for us is Allah the best of Guardians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نِعْمَ الْمَوْلَى وَ نِعْمَ النَّصِيْرُ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ni`mal mawlā wa ni`man naṣīr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Masters and the best of Helpers.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اِلٰهَ اِلَّا اللَّهُ الْجَلِيْلُ الْجَبَّارُ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jalīlul jabbār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Allah, the Glorious the Supreme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اِلٰهَ اِلَّا اللَّهُ الْعَزِيْزُ الْغَفَّارُ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`azīzul ghaffār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Allah, the Mighty, the All-Forgiving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اِلٰهَ اِلَّا اللَّهُ الْوَاحِدُ الْقَهَّارُ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wāḥidul qahhār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Allah, the One, the Mighty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اِلٰهَ اِلَّا اللَّهُ وَحْدَهُ لَا شَرِيْكَ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 He is One and has no partner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اِلٰهًا وَاحِدًا وَ نَحْنُ لَهُ مُسْلِمُوْنَ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ilāhan wāḥidan wa naḥnu lahu muslimūn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God and to Him we submit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اِلٰهَ اِلَّا اللَّهُ وَحْدَهُ لَا شَرِيْكَ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 He is One and has no partner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