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2 - Dahwul Arz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مُقِيلَ الْعَثَرَاتِ أَقِلْنِيْ عَثْرَتِيْ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Dahwul Arz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Dahwul Arz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مُقِيلَ الْعَثَرَاتِ أَقِلْنِيْ عَثْرَتِيْ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muqīlal `atharāti aqilnī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overlooks slips, (please) overlook my slip.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Dahwul Arz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مُجِيبَ الدَّعَوَاتِ أَجِبْ دَعْوَتِيْ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mujībad da`awāti ajib da`watī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responds to prayers, (please) respond to my prayer.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Dahwul Arz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سَامِعَ الْأَصْوَاتِ اسْمَعْ صَوْتِيْ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sāmi`al aṣwātisma` ṣawtī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hears all sounds, (please) listen to mine,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Dahwul Arz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وَارْحَمْنِيْ وَتَجَاوَزْ عَنْ سَيِّئاتِيْ وَمَا عِنْدِيْ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watajāwaz `an sayyi-ātī wamā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me, and excuse my wrongdoings and whatever I have committed.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Dahwul Arz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Dahwul Arz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