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Ramadhan Daily Dua 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يَا عَلِيُّ يَا عَظِيمُ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وَشَرَّفْتَهُ وَفَضَّلْتَهُ عَلَى الشُّهُورِ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washarraftahu wafaḍḍaltahu `alash shuhūr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honored, and preferred to the other months.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Daily Dua 1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وَهُوَ الشَّهْرُ الَّذِيْ فَرَضْتَ صِيَامَهُ عَلَيَّ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wahuwash shahrul ladhī faraḍta ṣiyāmahu `alayy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It is the month that You imposed upon me to observe fasting in it.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Daily Dua 1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وَهُوَ شَهْرُ رَمَضَانَ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wahuwa shahru ramaḍān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It is the month of Ramadan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Daily Dua 1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اَلَّذِيْ أَنْزَلْتَ فِيْهِ الْقُرْآنَ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ladhī anzalta fīhil qur-ān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during which You revealed the Qur'an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Daily Dua 1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هُدَىً لِلنَّاسِ وَبَيِّنَاتٍ مِنَ الْهُدَىٰ وَالْفُرْقَانِ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hudan linnāsi wabayyinātin minal hudā walfur-qān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 guidance for people, clear proofs on true guidance, and distinction (between the right and the wrong).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Daily Dua 1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وَجَعَلْتَ فِيْهِ لَيْلَةَ الْقَدْرِ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waja`alta fīhi laylatal qadr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decided the Grand Night to be in it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Daily Dua 1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وَجَعَلْتَهَا خَيْرًا مِنَ الفِ شَهْرٍ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waja`altahā khayran minal fi shahr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have decided it to be more favorable that one thousand months.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Daily Dua 1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فَيَا ذَا الْمَنِّ وَلَا يُمَنُّ عَلَيْكَ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fayā dhal manni walā yumannu `alayk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O Lord of graces! None can ever do favor to You!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Daily Dua 1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مُنَّ عَلَيَّ بِفَكَاكِ رَقَبَتِيْ مِنَ النَّارِ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munna `alayya bifakāki raqabatī minan nār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please, do me a favor by releasing me from the Fire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Daily Dua 1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فِيْ مَنْ تَمُنُّ عَلَيْهِ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fī man tamunnu `alayh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by including me with those to whom You do this favor,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Daily Dua 1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Daily Dua 1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وَأَدْخِلْنِيْ الْجَنَّةَ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wa-adkhilnil jannah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allow me to enter Paradise,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Daily Dua 1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بِرَحْمَتِكَ يَا أَرْحَمَ الرَّاحِمِيْنَ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biraḥmatika yā ar-ḥamar rāḥimīn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on account of Your mercy. O most Merciful of all those who show mercy!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Daily Dua 1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Daily Dua 1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عَلِيُّ يَا عَظِيمُ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`aliyyu yā `aẓīm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Most High! O All-great!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Daily Dua 1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غَفُورُ يَا رَحِيمُ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ghafūru yā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All-forgiving! O All-merciful!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Daily Dua 1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أَنْتَ الرَّبُّ الْعَظِيمُ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antar rabbul `aẓīm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the All-great Lord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Daily Dua 1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اَلَّذِيْ لَيْسَ كَمِثْلِهِ شَيْءٌ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ladhī laysa kamithlihi shay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like Whom there is nothing,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Daily Dua 1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وَهُوَ السَّمِيعُ الْبَصِيرُ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wahuwas samī`ul baṣīr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He is the All-hearing, the All-aware.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Daily Dua 1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وَهٰذَا شَهْرٌ عَظَّمْتَهُ وَكَرَّمْتَهُ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wahādhā shahrun `aẓẓamtahu wakarramtah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This is a month that You have glorified, ennobled,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Daily Dua 1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