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Optional dua after every Nafila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اِنِّيْ اَسْئَلُكَ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يُرْغَبْ اِلَى مِثْلِكَ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yur-ghab ilā mithlik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there is none like You who is wished from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اَنْتَ مُجِيْبُ دَعْوَةِ الْمُضْطَرِّيْنَ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 mujību da`watil muḍṭarrīn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One who answers the call of the distressed,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اَرْحَمُ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ar-ḥamur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اَسْأَلُكَ بِأَفْضَلِ الْمَسَائِلِ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bi-afḍalil masā-il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You, by the best of requests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اَنْجَحِهَا وَ اَعْظَمِهَا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anjaḥihā wa a`ẓamihā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successful of them and the most mighty of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رَحْمٰنُ يَا رَحِيْمُ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raḥmānu 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O Beneficent O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بِأَسْمَائِكَ الْحُسْنَى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bi-asmā-ikal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beautiful names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اَمْثَالِكَ الْعُلْيَا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amthālikal `ulyā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elevated examples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نِعْمَتِكَ الَّتِيْ لَا تُحْصَى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ni`matikal latī lā tuḥṣā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favors which cannot be counted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بِأَكْرَمِ اَسْمَائِكَ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bi-akrami asmā-ik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the most noble of Your names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 the Beneficent,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اَحَبِّهَا اِلَيْكَ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aḥabbihā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ones You love most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اَقْرَبِهَا مِنْكَ وَسِيْلَةً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aqrabihā minka wasīlah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ones closest to You in means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اَشْرَفِهَا عِنْدَكَ مَنْزِلَةً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ashrafihā `indaka manzilah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one most honored with You in status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اَجْزَلِهَا لَدَيْكَ ثَوَابًا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ajzalihā ladayka thawābā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most plentiful with You in reward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اَسْرَعِهَا فِيْ الْاُمُوْرِ اِجَابَةً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asra`ihā fil umūri ijābah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ones fastest in getting an answer in the matters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بِاسْمِكَ الْمَكْنُوْنِ الْاَكْبَرِ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bismikal maknūnil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hidden name the Greatest,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اَلْاَعَزِّ الْاَجَلِّ الْاَعْظَمِ الْاَكْرَمِ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a`azzil ajallil a`ẓamil akram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Honorable, the most Glorious, the Mighty, the Generous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تُحِبُّهُ وَ تَهْوَاهُ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tuḥibbuhu wa tahwāh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which You like and the one You want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تَرْضَى بِهِ عَمَّنْ دَعَاكَ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tar-ḍā bihi `amman da`āk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one that makes You pleased with the one who calls You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فَاسْتَجَبْتَ لَهُ دُعَائَهُ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fastajabta lahu du`ā-ah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You answer his prayer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حَقٌّ عَلَيْكَ اَنْ لَا تَحْرِمَ سَائِلَكَ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ḥaqqun `alayka an lā taḥrima sā-ilak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 is right that You do not deny the one who asks from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تَرُدَّهُ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taruddah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reject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بِكُلِّ اسْمٍ هُوَ لَكَ فِيْ التَّوْرَاتِ وَ الْاِنْجِيْلِ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bikullismin huwa laka fit tawrāti wal injīl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every name that is with You in Tawrat and Injil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الزَّبُوْرِ وَ الْفُرْقَانِ الْعَظِيْمِ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 zabūri wal fur-qānil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Zabur and the Noble Qur’an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بِكُلِّ اسْمٍ دَعَاكَ بِهِ حَمَلَةُ عَرْشِكَ وَ مَلَائِكَتُكَ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bikullismin da`āka bihi ḥamalatu `ar-shika wa malā-ikatuk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every name that the carriers of Your throne and the angels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اَنْبِيَاؤُكَ وَ رُسُلُكَ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anbiya-uka wa rusuluk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Prophets and Your Messengers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اَهْلُ طَاعَتِكَ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ahlu ṭā`atika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obedient ones from Your creation have called You with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(I ask) that You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 تُعَجِّلَ فَرَجَ وَلِيِّكَ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 tu`ajjila faraja waliyyik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hasten the appearance of your vicegerent (Wali)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تُعَجِّلَ خِزْيَ اَعْدَائِهِ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tu`ajjila khizya a`dā-ih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hasten the humiliation of his enemies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اِنِّيْ اَسْئَلُكَ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I ask from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 تَفْعَلَ 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 taf`ala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do for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Hajaat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يُسْئَلْ مِثْلُكَ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yus-al mithluk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there is none like You who is asked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اَنْتَ مَوْضِعُ مَسْئَلَةِ السَّائِلِيْنَ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 mawḍi`u mas-alatis sā-ilīn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Object of the seeking of the seekers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مُنْتَهَى رَغْبَةِ الرَّاغِبِيْنَ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muntahā raghbatir rāghibīn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ultimate aim of the desire of the desirers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اَدْعُوْكَ وَلَمْ يُدْعَ مِثْلُكَ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ad`ūka walam yud`a mithluk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call to You for there is none like You who is called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اَرْغَبُ اِلَيْكَ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ar-ghabu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wish from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every Nafila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