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اغْفِرْ لِلْمُؤْمِنِيْنَ وَالْمُؤْمِنَاتِ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lilmu-minīna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the believer men and the believer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وَالْمُسْلِمِيْنَ وَالْمُسْلِمَاتِ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walmuslimīna walmuslimāt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Muslim men and the Muslim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اَلْاَحْيَاءِ مِنْهُمْ وَالْاَمْوَاتِ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aḥyā-i minhum wal-amwāt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living and their dead.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تَابِعِ اللَّهُمَّ بَيْنَنَا وَ بَيْنَهُمْ بِالْخَيْرَاتِ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tābi`illāhumma baynanā wa baynahum bil khayrāt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continue the connection of good between us and them;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مُجِيْبُ الدَّعَوَاتِ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mujībud da`awāt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 You are the acceptor of supplications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عَلَى كُلِّ شَيْءٍ قَدِيْرُ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power over everything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بِالْاِجَابَةِ حَقٌّ جَدِيْرٌ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bil ijābati ḥaqqun jadīr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only You are worthy of answering the prayers.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