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2 before Nafila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اِلَهِيْ غَارَتْ نُجُوْمُ سَمَائِكَ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يَنْتَجِعُ مِنْهُمْ فَائِدَةً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yantaji`u minhum fā-idah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get a benefit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اِلٰهِيْ حَيٌّ قَيُّوْمٌ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ilāhī ḥayyun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 my God, are Ever Living, Subsistent,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تَاْخُذُكَ سِنَةٌ وَ لَا نَوْمٌ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takhudhuka sinatun wa lā nawm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slumber or sleep does not overtake you (2:255)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يَشْغَلُكَ شَيْئٌ عَنْ شَيْئٍ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yashghaluka shay-un `an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thing does not occupy You from another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اَبْوَابُ سَمَائِكَ لِمَنْ دَعَاكَ مُفَتَّحَاتٌ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abwābu samā-ika liman da`āka mufattaḥāt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doors of Your sky are open for he who asks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خَزَائِنُكَ غَيْرُ مُغَلَّقَاتٍ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khazā-inuka ghayru mughallaqāt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treasures are never locked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اَبْوَابُ رَحْمَتِكَ غَيْرُ مَحْجُوْبَاتٍ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abwābu raḥmatika ghayru maḥjūbāt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doors of Your mercy are never covered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فَوَائِدُكَ لِمَنْ سَأَلَكَ غَيْرُ مَحْظُوْرَاتٍ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fawā-iduka liman sa-alaka ghayru maḥẓūrāt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benefits are never forbidden for he who asks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هِيَ مَبْذُوْلاَتٌ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hiya mabdhūlāt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 they are given generously.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اِلٰهِيْ اَلْكَرِيْمُ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ilāhī alkarīm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God, the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تَرُدُّ سَائِلًا مِنَ الْمُؤْمِنِيْنَ سَأَلَكَ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taruddu sā-ilan minal mu-minīna sa-alak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does not turn away a beseecher who asks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تَحْتَجِبُ عَنْ اَحَدٍ مِنْهُمْ اَرَادَكَ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taḥtajibu `an aḥadin minhum arādak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do not conceal Yourself from anyone of the believers who intends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وَ عِزَّتِكَ وَ جَلاَلِكَ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wa `izzatika wa 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No, by Your Honor and Your Majesty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تُخْتَزَلُ حَوَائِجَهُمْ دُوْنَكَ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tukhtazalu ḥawā-ijahum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removes their needs other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يَقْضِيْهَا اَحَدٌ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yaqḍīhā aḥadun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one fulfills their needs apart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قَدْ تَرَانِيْ وَ وُقُوْفِيْ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qad tarānī wa wuqūfī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You see me, and my standing (before You)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ذُلَّ مَقَامِيْ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dhulla maqāmī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humble position in front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تَعْلَمُ سَرِيْرَتِيْ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ta`lamu sarīratī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know my secrets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تَطَّلِعُ عَلَى مَا فِيْ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taṭṭali`u `alā mā fī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are aware of what is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يَصْلِحُ بِهِ اَمْرُ آخِرَتِيْ وَ دُنْيَايَ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yaṣliḥu bihi amru-ākhiratī wa dunyāy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what will improve my affairs of the Hereafter and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 ذِكْرَ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dhikral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 remembrance of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اَهْوَالِ الْمُطَّلِعِ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ahwālil muṭṭali`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frightening conditions of the observer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وَالْوُقُوْفَ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walwuqūfa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standing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نَغَّصَنِيْ مَطْعَمِيْ وَ مَشْرَبِيْ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naghhaṣanī maṭ`amī wa mashrabī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makes me stay away from my food and drink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اَغَصَّنِيْ بِرِيْقِيْ اَقْلَقَنِيْ عَنْ وِسَادِيْ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aghaṣṣanī birīqī aqlaqanī `an wisādī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me choke, keeps me away from my pillow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مَنَعَنِيْ رُقَادِيْ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mana`anī ruqādī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prevents me from sleeping.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يَنَامُ مَنْ يَخَافُ مَلَكَ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yanāmu man yakhāfu malakal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one sleep who fears the angel of death?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طَوَارِقِ اللَّيْلِ وَ طَوَارِقِ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ṭawāriqil layli wa ṭawāriqin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calamities of the night and the calamities of the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كَيْفَ يَنَامُ الْعَاقِلُ وَ مَلَكُ الْمَوْتِ لَا يَنَامُ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kayfa yanāmul `āqilu wa malakul mawti lā yanām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 how can an intelligent person sleep while the angel of death does not sleep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بِاللَّيْلِ وَ لَا بِالنَّهَارِ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billayli wa lā binnahār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at night nor in the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اِلَهِيْ غَارَتْ نُجُوْمُ سَمَائِكَ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ghārat nujūmu samā-ik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the stars of Your sky have sunk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يَطْلُبُ رُوْحَهُ بِالْبَيَاتِ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yaṭlubu rūḥahu bil bayāt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seeks his soul in the state of sleep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آنَاءِ السَّاعَاتِ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fī-ānā-is sā`āt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middle of the hours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اَسْأََلُكَ الرَّوْحَ وَ الرَّاحَةَ عِنْدَ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as-ālukar rawḥa war rāḥata `indal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give me ease and comfort at the time of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الْعَفْوَ عَنِّيْ حِيْنَ اَلْقَاكَ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`afwa `annī ḥīna alqāk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forgiveness when I meet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نَامَتْ عُيُوْنُ اَنَامِكَ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nāmat `uyūnu anāmik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eyes of Your peopleare sleeping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هَدَاَتْ اَصْوَاتُ عِبَادِكَ وَ اَنْعَامِكَ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hada-at aṣwātu `ibādika wa an`āmik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voices of Your servants and Your animals have become silent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غَلَّقَتِ الْمُلُوْكُ عَلَيْهَا اَبْوَابَهَا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ghallaqatil mulūku `alayhā abwābahā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kings have locked their doors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طَافَ عَلَيْهَا حُرَّاسُهَا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ṭāfa `alayhā ḥurrāsuhā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guards are moving around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احْتَجَبُوْا عَمَّنْ يَسْئَلُهُمْ حَاجَةً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waḥtajabū `amman yas-aluhum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are covered from he who wishes to ask them for a need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2 before Nafila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