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after Salaat - 4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أُعِيذُ نَفْسيْ وَدِيْنِي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اَلْاَحَدِ الصَّمَدِ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aḥadiṣ ṣamad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One, and the eternally Besought of all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لَمْ يَلِدْ وَلَمْ يُولَدْ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lam yalid walam yūlad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begets not, nor is He begotten;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كُفُوًا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kufuwan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like of Whom there is none.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وَبِرَبِّ الْفَلَقِ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wabirabbil falaq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[I seek the protection of] the Lord of the dawn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شَرِّ مَا خَلَقَ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sharri mā khalaq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evil of what He has created,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شَرِّ غَاسِقٍ إِذَا وَقَبَ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sharri ghāsiqin idhā waqab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evil of the utterly dark night when it comes,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شَرِّ النَّفَّاثَاتِ فِيْ الْعُقَدِ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sharrin naffāthāti fil `uqad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evil of those who blow on knots,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شَرِّ حَاسِدٍ إِذَا حَسَدَ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sharri ḥāsidin idhā ḥasad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evil of the envious when he envies.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وَبِرَبِّ النَّاسِ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wabirabbin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[I seek the protection of] the Lord of 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مَلِكِ النَّاسِ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malikin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King of 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 النَّاسِ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ilāhin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God of 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شَرِّ الْوَسْوَاسِ الْخَنَّاسِ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sharril waswāsil khannās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evil of the whisperings of the slinking (Satan],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يُوَسْوِسُ فِيْ صُدُورِ النَّاسِ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yuwaswisu fī ṣudūrin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whispers into the hearts of men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الْجِنَّةِ وَالنَّاسِ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jinnati wan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among the jinn and the men.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أُعِيذُ نَفْسيْ وَدِيْنِي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u`īdhu nafsy wadīnī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for myself, my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أَهْلِيْ وَمَالِي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ahlī wamālī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family members, my possessions,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وَوَلَدِيْ وَإِخْوَانِيْ فِيْ دِينِي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wawaladī wa-ikhwānī fī dīnī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descendants, my brethren-in-faith,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رَزَقَنِيْ رَبِّيْ وَخَوَاتِيمَ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razaqanī rabbī wakhawātīma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sustenance that my Lord has provided to me as sustenance, the results of my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يَعْنِينِيْ أَمْرُهُ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ya`nīnī amruh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whomever I may concern about,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بِاللَّهِ الْوَاحِدِ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billāhil wāḥid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(I seek for all these) the protection of Allah, the Single,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Salaat - 4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