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اللّٰهَ وَأَتُوبُ اِلَيْهِ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وَأَتُوبُ اِلَيْهِ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the forgiveness of Allah and I repent before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