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Wudhu - when gargling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اَللّٰهُمَّ لَقِّنِىْ حُجَّتِىْ يَوْمَ اَلْقَاكَ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لَقِّنِىْ حُجَّتِىْ يَوْمَ اَلْقَاكَ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laqqinī ḥujjatī yawma alqāk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Lord! Dictate to me the principles of faith on the Day I meet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Wudhu - when gargling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وَاَطْلِقْ لِسَانِىْ بِذِكْرِاكَ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wa-aṭliq lisānī bidhikrik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my tongue fluent with Your remembrance.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Wudhu - when gargling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