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after comple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اِنِّيْ اَسْئَلُكَ تَمَامَ الْوُضُوْء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ِّيْ اَسْئَلُكَ تَمَامَ الْوُضُوْ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tamāmal wuḍ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for perfection in widh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after comple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َ الصَّلَاةِ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aṣ ṣalā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ion in sal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after comple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َ رِضْوَانِكَ وَ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a riḍwānika wal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complete pleasure, and Parad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after comple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