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Ad-Dukhan (44)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ٱلدُّخَان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Smoke)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لَآ إِلَـٰهَ إِلَّا هُوَ يُحْىِۦ وَيُمِيتُ ۖ رَبُّكُمْ وَرَبُّ ءَابَآئِكُمُ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no god except Him: He gives life and brings death, your Lord and the Lord of your forefathers.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هُمْ فِى شَكٍّ يَلْعَبُونَ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they play around in doubt.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فَٱرْتَقِبْ يَوْمَ تَأْتِى ٱلسَّمَآءُ بِدُخَانٍ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watch out for the day when the sky brings on a manifest smoke,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يَغْشَى ٱلنَّاسَ ۖ هَـٰذَا عَذَابٌ أَلِيمٌ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enveloping the people. [They will cry out:] ‘This is a painful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رَّبَّنَا ٱكْشِفْ عَنَّا ٱلْعَذَابَ إِنَّا مُؤْمِنُونَ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Our Lord! Remove this punishment from us. Indeed we have believed!’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أَنَّىٰ لَهُمُ ٱلذِّكْرَىٰ وَقَدْ جَآءَهُمْ رَسُولٌ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will the admonition avail them, when a manifest apostle had already come to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تَوَلَّوْا۟ عَنْهُ وَقَالُوا۟ مُعَلَّمٌ مَّجْنُونٌ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they turned away from him, and said, ‘A tutored madman?’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كَاشِفُوا۟ ٱلْعَذَابِ قَلِيلًا ۚ إِنَّكُمْ عَآئِدُونَ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will withdraw the punishment a little; but you will revert [to your earlier ways].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نَبْطِشُ ٱلْبَطْشَةَ ٱلْكُبْرَىٰٓ إِنَّا مُنتَقِمُونَ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We shall strike with the most terrible striking, We will indeed take vengeance [on them].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فَتَنَّا قَبْلَهُمْ قَوْمَ فِرْعَوْنَ وَجَآءَهُمْ رَسُولٌ كَرِيمٌ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tried the people of Pharaoh before them, when a noble apostle came to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أَنْ أَدُّوٓا۟ إِلَىَّ عِبَادَ ٱللَّهِ ۖ إِنِّى لَكُمْ رَسُولٌ أَمِينٌ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[saying,] ‘Give over the servants of Allah to me; indeed I am a trusted apostle [sent] to you.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 لَّا تَعْلُوا۟ عَلَى ٱللَّهِ ۖ إِنِّىٓ ءَاتِيكُم بِسُلْطَـٰنٍ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not defy Allah. Indeed I bring you a manifest authority.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وَإِنِّى عُذْتُ بِرَبِّى وَرَبِّكُمْ أَن تَرْجُمُونِ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seek the protection of my Lord and your Lord, lest you should stone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لَّمْ تُؤْمِنُوا۟ لِى فَٱعْتَزِلُونِ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if you do not believe me, keep out of my way.’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فَدَعَا رَبَّهُۥٓ أَنَّ هَـٰٓؤُلَآءِ قَوْمٌ مُّجْرِمُونَ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invoked his Lord, [saying,] ‘These are indeed a guilty lot.’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فَأَسْرِ بِعِبَادِى لَيْلًا إِنَّكُم مُّتَّبَعُونَ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[Allah told him,] ‘Set out by night with My servants; for you will be pursued.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وَٱتْرُكِ ٱلْبَحْرَ رَهْوًا ۖ إِنَّهُمْ جُندٌ مُّغْرَقُونَ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Leave behind the sea unmoving; for they will be a drowned host.’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كَمْ تَرَكُوا۟ مِن جَنَّـٰتٍ وَعُيُونٍ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How many gardens and springs did they leave behind!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وَزُرُوعٍ وَمَقَامٍ كَرِيمٍ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Fields and splendid places,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وَنَعْمَةٍ كَانُوا۟ فِيهَا فَـٰكِهِينَ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affluence wherein they rejoiced!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حمٓ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Ha, Meem.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ۖ وَأَوْرَثْنَـٰهَا قَوْمًا ءَاخَرِينَ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it was; and We bequeathed them to another people.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بَكَتْ عَلَيْهِمُ ٱلسَّمَآءُ وَٱلْأَرْضُ وَمَا كَانُوا۟ مُنظَرِينَ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neither the sky wept for them, nor the earth; nor were they granted any respite.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نَجَّيْنَا بَنِىٓ إِسْرَٰٓءِيلَ مِنَ ٱلْعَذَابِ ٱلْمُهِينِ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delivered the Children of Israel from the humiliating torment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 فِرْعَوْنَ ۚ إِنَّهُۥ كَانَ عَالِيًا مِّنَ ٱلْمُسْرِفِينَ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of Pharaoh. Indeed, he was a tyrant among the transgressors.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وَلَقَدِ ٱخْتَرْنَـٰهُمْ عَلَىٰ عِلْمٍ عَلَى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chose them knowingly above all the nations,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وَءَاتَيْنَـٰهُم مِّنَ ٱلْـَٔايَـٰتِ مَا فِيهِ بَلَـٰٓؤٌا۟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gave them some signs in which there was a manifest test.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هَـٰٓؤُلَآءِ لَيَقُولُونَ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These ones say,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إِنْ هِىَ إِلَّا مَوْتَتُنَا ٱلْأُولَىٰ وَمَا نَحْنُ بِمُنشَرِينَ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‘It will be only our first death, and we shall not be resurrected.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فَأْتُوا۟ بِـَٔابَآئِنَآ إِن كُنتُمْ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Bring our fathers back [to life], if you are truthful.’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أَهُمْ خَيْرٌ أَمْ قَوْمُ تُبَّعٍ وَٱلَّذِينَ مِن قَبْلِهِمْ ۚ أَهْلَكْنَـٰهُمْ ۖ إِنَّهُمْ كَانُوا۟ مُجْرِمِينَ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Are they better, or the people of Tubba‘, and those who were before them? We destroyed them; indeed, they were guilty.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وَٱلْكِتَـٰبِ ٱلْمُبِينِ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Manifest Book!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خَلَقْنَا ٱلسَّمَـٰوَٰتِ وَٱلْأَرْضَ وَمَا بَيْنَهُمَا لَـٰعِبِينَ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did not create the heavens and the earth and whatever is between them for play.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خَلَقْنَـٰهُمَآ إِلَّا بِٱلْحَقِّ وَلَـٰكِنَّ أَكْثَرَهُمْ لَا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did not create them except with consummate wisdom; but most of them do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يَوْمَ ٱلْفَصْلِ مِيقَـٰتُهُمْ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Day of Judgement is the tryst for them all,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لَا يُغْنِى مَوْلًى عَن مَّوْلًى شَيْـًٔا وَلَا هُمْ يُنصَرُونَ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a friend will not avail a friend in any way, nor will they be helped,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 رَّحِمَ ٱللَّهُ ۚ إِنَّهُۥ هُوَ ٱلْعَزِيزُ ٱلرَّحِيمُ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for him on whom Allah has mercy. Indeed He is the All-mighty,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شَجَرَتَ ٱلزَّقُّومِ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tree of Zaqqum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طَعَامُ ٱلْأَثِيمِ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will be the food of the sinful.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كَٱلْمُهْلِ يَغْلِى فِى ٱلْبُطُونِ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Like molten copper it will boil in their bellies,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كَغَلْىِ ٱلْحَمِيمِ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seething like boiling water.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خُذُوهُ فَٱعْتِلُوهُ إِلَىٰ سَوَآءِ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 keepers of hell will be told,] ‘Seize him and drag him to the middle of hell,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أَنزَلْنَـٰهُ فِى لَيْلَةٍ مُّبَـٰرَكَةٍ ۚ إِنَّا كُنَّا مُنذِرِينَ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sent it down on a blessed night, and We have been warning [mankind].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صُبُّوا۟ فَوْقَ رَأْسِهِۦ مِنْ عَذَابِ ٱلْحَمِيمِ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pour over his head boiling water as punishment,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ذُقْ إِنَّكَ أَنتَ ٱلْعَزِيزُ ٱلْكَرِيمُ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 tell them,] “Taste this! Indeed you are the [self-styled] mighty and noble!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مَا كُنتُم بِهِۦ تَمْتَرُونَ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what you used to doubt!’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مَقَامٍ أَمِينٍ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in a safe place,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جَنَّـٰتٍ وَعُيُونٍ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amid gardens and springs,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يَلْبَسُونَ مِن سُندُسٍ وَإِسْتَبْرَقٍ مُّتَقَـٰبِلِينَ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dressed in fine silk and brocade, sitting face to face.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وَزَوَّجْنَـٰهُم بِحُورٍ عِينٍ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shall it be, and We shall wed them to black-eyed houris.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يَدْعُونَ فِيهَا بِكُلِّ فَـٰكِهَةٍ ءَامِنِينَ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Secure [from any kind of harm,] there they will call for every kind of fruit [they wish].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يَذُوقُونَ فِيهَا ٱلْمَوْتَ إِلَّا ٱلْمَوْتَةَ ٱلْأُولَىٰ ۖ وَوَقَىٰهُمْ عَذَابَ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Other than the first death, they will not taste death therein, and He will save them from the punishment of hell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فَضْلًا مِّن رَّبِّكَ ۚ ذَٰلِكَ هُوَ ٱلْفَوْزُ ٱلْعَظِيمُ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—a grace from your Lord. That is the great success.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فِيهَا يُفْرَقُ كُلُّ أَمْرٍ حَكِيمٍ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Every definitive matter is resolved on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فَإِنَّمَا يَسَّرْنَـٰهُ بِلِسَانِكَ لَعَلَّهُمْ يَتَذَكَّرُونَ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made it simple in your language, so that they may take admonition.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فَٱرْتَقِبْ إِنَّهُم مُّرْتَقِبُونَ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wait! They [too] are waiting.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أَمْرًا مِّنْ عِندِنَآ ۚ إِنَّا كُنَّا مُرْسِلِينَ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an ordinance from Us. We have been sending [apostles]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رَحْمَةً مِّن رَّبِّكَ ۚ إِنَّهُۥ هُوَ ٱلسَّمِيعُ ٱلْعَلِيمُ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 mercy from your Lord—indeed He is the All-hearing, the All-knowing—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رَبِّ ٱلسَّمَـٰوَٰتِ وَٱلْأَرْضِ وَمَا بَيْنَهُمَآ ۖ إِن كُنتُم مُّوقِنِينَ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Lord of the heavens and the earth, and whatever is between them, should you have conviction.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Ad-Dukhan 44:7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1340</Words>
  <Application>Microsoft Macintosh PowerPoint</Application>
  <PresentationFormat>On-screen Show (4:3)</PresentationFormat>
  <Paragraphs>184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2025-03-05T16:31:44Z</dcterms:modified>
  <cp:category/>
</cp:coreProperties>
</file>