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قَرِّبْنِيْ فِيْهِ إِلَى مَرْضَاتِكَ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قَرِّبْنِيْ فِيْهِ إِلَى مَرْضَاتِكَ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qarribnī fīhi ilā mar-ḍātik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take me near Your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وَجَنِّبْنِيْ فِيْهِ مِنْ سَخَطِكَ وَنَقِمَاتِكَ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wajannibnī fīhi min sakhaṭika wanaqimātik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keep me away on it from Your wrath and punishments,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فِيْهِ لِقِرَاءَةِ آيَاتِكَ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fīhi liqirā-ati-āyātik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make me succeed in reciting Your verses,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yā-ar-ḥamar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mercy; 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