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Munajat 3 -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إِلٰهِيْ أَتَرَاكَ بَعْدَ الْإِيـمَانِ بِكَ تُعَذِّبُنِي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أَمْ لِلْعَنَاءِ رَبَّتْنِي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am lil`anā-i rabbatnī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Did she nurture me for suffering?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3 -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فَلَيْتَهَا لَمْ تَلِدْنِيْ وَلَمْ تُرَبِّنِي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falaytahā lam talidnī walam turabbinī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Would then that she had not borne me and had not nurtured me!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3 -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وَلَيْتَنِيْ عَلِمْتُ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walaytanī `alimt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Would that I had knowledge—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3 -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أَمِنْ أَهْلِ السَّعَادَةِ جَعَلْتَنِي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amin ahlis sa`ādati ja`altanī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Have You appointed me one of the people of felicity?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3 -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وَبِقُرْبِكَ وَجِوَارِكَ خَصَصْتَنِي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wabiqur-bika wajiwārika khaṣaṣtanī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Have You singled me out for Your nearness and neighborhood?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3 -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فَتَقَرَّ بِذٰلِكَ عَيْنِي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fataqarra bidhālika `aynī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would my eyes be gladdened,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3 -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وَتَطْمَئِنَّ لَهُ نَفْسِي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wataṭma-inna lahu nafsī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that my soul reach serenity.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3 -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هَلْ تُسَوِّدُ وُجُوهًا خَرَّتْ سَاجِدَةً لِعَظَمَتِكَ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hal tusawwidu wujūhan kharrat sājidatan li`aẓamatik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do You blacken faces which fall down in prostration before Your mightiness?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3 -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تُخْرِسُ أَلْسِنَةً نَطَقَتْ بِالثَّنَاءِ عَلَى مَجْدِكَ وَجَلاَلَتِكَ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tukhrisu alsinatan naṭaqat bilthhanā-i `alā majdika wajalālatik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Do You strike dumb tongues which speak in laudation of Your glory and majesty?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3 -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تَطْبَعُ عَلَى قُلُوبٍ انْطَوَتْ عَلَى مَحَبَّتِكَ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taṭba`u `alā qulūbininṭawat `alā maḥabbatik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Do You seal hearts which harbor Your love?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3 -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3 -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تُصِمُّ أَسْمَاعًا تَلَذَّذَتْ بِسَمَاعِ ذِكْرِكَ فِيْ إِرَادَتِكَ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tuṣimmu asmā`an taladhhadhat bisamā`i dhikrika fī irādatik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Do You deafen ears which take pleasure in hearing Your remembrance according to Your will?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3 -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تَغُلُّ أَكُفًّا رَفَعَتْهَا الْآمَالُ إِلَيْكَ رَجَاءَ رَأْفَتِكَ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taghullu akuffan rafa`at-hal-āmālu ilayka rajā-a ra-fatik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Do You manacle hands which expectations have raised to You in hope of Your clemency?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3 -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تُعَاقِبُ أَبْدَانًا عَمِلَتْ بِطَاعَتِكَ حَتَّىٰ نَحِلَتْ فِيْ مُجَاهَدَتِكَ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tu`āqibu abdānan `amilat biṭā`atika ḥattā naḥilat fī mujāhadatik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Do You punish bodies which worked to obey You until they grew thin in struggling for You?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3 -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تُعَذِّبُ أَرْجُلًا سَعَتْ فِيْ عِبَادَتِكَ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tu`adhhibu ar-julan sa`at fī `ibādatik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Do You chastise legs which ran to worship You?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3 -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لَا تُغْلِقْ عَلَى مُوَحِّدِيْكَ أَبْوَابَ رَحْمَتِكَ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lā tughliq `alā muwaḥḥidīka abwāba raḥmatik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lock not toward those who profess Your Unity the doors of Your mercy,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3 -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تَحْجُبْ مُشْتَاقِيكَ عَنِ النَّظَرِ إِلَى جَمِيلِ رُؤْيَتِكَ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taḥjub mushtāqīka `anin naẓari ilā jamīli ru-yatik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veil not those who yearn for You from looking upon the vision of Your beauty!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3 - Sahifat Sajjadiyyah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نَفْسٌ أَعْزَزْتَهَا بِتَوْحِيْدِكَ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nafsun a`zaztahā bitawḥīdik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a soul which You have exalted by its professing Your Unity—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3 - Sahifat Sajjadiyyah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كَيْفَ تُذِلُّهَا بِمَهَانَةِ هِجْرَانِكَ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kayfa tudhilluhā bimahānati hijrānik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will You humiliate him by leaving him?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3 - Sahifat Sajjadiyyah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وَضَمِيرٌ انْعَقَدَ عَلَى مَوَدَّتِكَ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waḍamīrunin`aqada `alā mawaddatik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a heart which has been knotted by its love for Your—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3 - Sahifat Sajjadiyyah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كَيْفَ تُحْرِقُهُ بِحَرَارَةِ نِيرَانِكَ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kayfa tuḥriquhu biḥarārati nīrānik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will You burn it in the heat of Your fires?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3 -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Allah, the All-beneficent, the All-merciful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3 - Sahifat Sajjadiyyah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أَجِرْنِيْ مِنْ أَلِيمِ غَضَبِكَ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ajir-nī min alīmi ghaḍabik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give me sanctuary from Your painful wrath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3 - Sahifat Sajjadiyyah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وَعَظِيمِ سَخَطِكَ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wa`aẓīmi sakhaṭik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mighty anger!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3 - Sahifat Sajjadiyyah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حَنَّانُ يَا مَنَّانُ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ḥannānu yā mannān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All-loving, O All-kind!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3 - Sahifat Sajjadiyyah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رَحِيمُ يَا رَحْمٰنُ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raḥīmu yā raḥmān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Compassionate, O Merciful!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3 - Sahifat Sajjadiyyah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جَبَّارُ يَا قَهَّارُ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jabbāru yā qahhār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Compeller, O Subduer!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3 - Sahifat Sajjadiyyah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غَفَّارُ يَا سَتَّارُ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ghaffāru yā sattār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All-forgiver, O All-covering!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3 - Sahifat Sajjadiyyah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نَجِّنِيْ بِرَحْمَتِكَ مِنْ عَذَابِ النَّارِ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najjinī biraḥmatika min `adhābin nār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Deliver me through Your mercy from the chastisement of the Fire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3 - Sahifat Sajjadiyyah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وَفَضِيحَةِ الْعَارِ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wafaḍīḥatil `ār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disgrace of shame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3 - Sahifat Sajjadiyyah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إِذَا امْتَازَ الْاَخْيَارُ مِنَ الْاَشْرَارِ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idhamtāzal akhyāru minal ashrār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when the good are set apart from the evil,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3 - Sahifat Sajjadiyyah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وَحَالَتِ الْاَحْوَالُ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waḥālatil aḥwāl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forms are transformed,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3 -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أَتَرَاكَ بَعْدَ الْإِيـمَانِ بِكَ تُعَذِّبُنِي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atarāka ba`dal īmāni bika tu`adhhibunī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will You chastise me after my faith in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3 - Sahifat Sajjadiyyah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وَهَالَتِ الْاَهْوَالُ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wahālatil ahwāl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terrors terrify,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3 - Sahifat Sajjadiyyah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وَقَرُبَ الْمُحْسِنُونَ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waqarubal muḥsinūn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good-doers are brought near,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3 - Sahifat Sajjadiyyah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وَبَعُدَ الْمُسِيئُونَ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waba`udal musī-ūn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evildoers taken far,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3 - Sahifat Sajjadiyyah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وَوُفِّيَتْ كُلُّ نَفْسٍ مَا كَسَبَتْ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wawuffiyat kullu nafsin mā kasabat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“and every soul paid what it has earned,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3 - Sahifat Sajjadiyyah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وَهُمْ لَا يُظْلَمُوْنَ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wahum lā yuẓlamūn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they shall not be wronged!”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3 -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أَمْ بَعْدَ حُبِّيْ إِيَّاكَ تُبَعِّدُنِي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am ba`da ḥubbī iyyāka tuba``idunī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drive me far away after my love for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3 -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أَمْ مَعَ رَجَائِيْ لِرَحْمَتِكَ وَصَفْحِكَ تَحْرِمُنِي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am ma`a rajā-ī liraḥmatika waṣafḥika taḥrimunī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deprive me while I hope for Your mercy and forgiveness,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3 -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أَمْ مَعَ اسْتِجَارَتِيْ بِعَفْوِكَ تُسْلِمُنِي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am ma`astijāratī bi`afwika tuslimunī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forsake me while I seek sanctuary in Your pardon?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3 -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حَاشَا لِوَجْهِكَ الْكَرِيمِ أَنْ تُخَيِّبَنِي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ḥāshā liwajhikal karīmi an tukhayyibanī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Far it be from Your generous face to disappoint me?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3 -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لَيْتَ شِعْرِيْ أَلِلشَّقَاءِ وَلَدَتْنِيْ أُمِّي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layta shi`rī alishhaqā-i waladatnī ummī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Would that I knew—Did my mother bear me for wretchedness?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3 -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