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Al-Mulk (67)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ٱلْمُلْك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(The Sovereignty)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تَكَادُ تَمَيَّزُ مِنَ ٱلْغَيْظِ ۖ كُلَّمَآ أُلْقِىَ فِيهَا فَوْجٌ سَأَلَهُمْ خَزَنَتُهَآ أَلَمْ يَأْتِكُمْ نَذِيرٌ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almost exploding with rage. Whenever a group is thrown in it, its keepers will ask them, ‘Did not any warner come to you?’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Al-Mulk 67:8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قَالُوا۟ بَلَىٰ قَدْ جَآءَنَا نَذِيرٌ فَكَذَّبْنَا وَقُلْنَا مَا نَزَّلَ ٱللَّهُ مِن شَىْءٍ إِنْ أَنتُمْ إِلَّا فِى ضَلَـٰلٍ كَبِيرٍ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will say, ‘Yes, a warner did come to us, but we impugned [him] and said, ‘Allah did not send down anything; you are only in great error.’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Al-Mulk 67:9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وَقَالُوا۟ لَوْ كُنَّا نَسْمَعُ أَوْ نَعْقِلُ مَا كُنَّا فِىٓ أَصْحَـٰبِ ٱلسَّعِيرِ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they will say, ‘Had we listened or applied reason, we would not have been among inmates of the Blaze.’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Al-Mulk 67:10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فَٱعْتَرَفُوا۟ بِذَنۢبِهِمْ فَسُحْقًا لِّأَصْحَـٰبِ ٱلسَّعِيرِ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Thus they will admit their sin. So away with the inmates of the Blaze!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Al-Mulk 67:11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ٱلَّذِينَ يَخْشَوْنَ رَبَّهُم بِٱلْغَيْبِ لَهُم مَّغْفِرَةٌ وَأَجْرٌ كَبِيرٌ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for those who fear their Lord in secret there will be forgiveness and a great reward.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Al-Mulk 67:12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وَأَسِرُّوا۟ قَوْلَكُمْ أَوِ ٱجْهَرُوا۟ بِهِۦٓ ۖ إِنَّهُۥ عَلِيمٌۢ بِذَاتِ ٱلصُّدُورِ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Speak secretly, or do so openly, indeed He knows well what is in the breasts.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Al-Mulk 67:13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أَلَا يَعْلَمُ مَنْ خَلَقَ وَهُوَ ٱللَّطِيفُ ٱلْخَبِيرُ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Would He who has created not know? And He is the All-attentive, the All-aware.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Al-Mulk 67:14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هُوَ ٱلَّذِى جَعَلَ لَكُمُ ٱلْأَرْضَ ذَلُولًا فَٱمْشُوا۟ فِى مَنَاكِبِهَا وَكُلُوا۟ مِن رِّزْقِهِۦ ۖ وَإِلَيْهِ ٱلنُّشُورُ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It is He who made the earth tractable for you; so walk on its flanks and eat of His provision, and towards Him is the resurrection.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Al-Mulk 67:15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ءَأَمِنتُم مَّن فِى ٱلسَّمَآءِ أَن يَخْسِفَ بِكُمُ ٱلْأَرْضَ فَإِذَا هِىَ تَمُورُ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Are you secure that He who is in the sky will not make the earth swallow you while it quakes?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Al-Mulk 67:16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أَمْ أَمِنتُم مَّن فِى ٱلسَّمَآءِ أَن يُرْسِلَ عَلَيْكُمْ حَاصِبًا ۖ فَسَتَعْلَمُونَ كَيْفَ نَذِيرِ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Are you secure that He who is in the sky will not unleash upon you a rain of stones? Soon you will know how My warning has been!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Al-Mulk 67:17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Al-Mulk 67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وَلَقَدْ كَذَّبَ ٱلَّذِينَ مِن قَبْلِهِمْ فَكَيْفَ كَانَ نَكِيرِ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Certainly those who were before them had impugned [My apostles]; but then how was My rebuttal!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Al-Mulk 67:18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أَوَلَمْ يَرَوْا۟ إِلَى ٱلطَّيْرِ فَوْقَهُمْ صَـٰٓفَّـٰتٍ وَيَقْبِضْنَ ۚ مَا يُمْسِكُهُنَّ إِلَّا ٱلرَّحْمَـٰنُ ۚ إِنَّهُۥ بِكُلِّ شَىْءٍۭ بَصِيرٌ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Have they not regarded the birds above them spreading and closing their wings? No one sustains them except the All-beneficent. Indeed, He watches all things.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Al-Mulk 67:19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أَمَّنْ هَـٰذَا ٱلَّذِى هُوَ جُندٌ لَّكُمْ يَنصُرُكُم مِّن دُونِ ٱلرَّحْمَـٰنِ ۚ إِنِ ٱلْكَـٰفِرُونَ إِلَّا فِى غُرُورٍ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Who is it that is your host who may help you, besides the All-beneficent? The faithless only dwell in delusion.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Al-Mulk 67:20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أَمَّنْ هَـٰذَا ٱلَّذِى يَرْزُقُكُمْ إِنْ أَمْسَكَ رِزْقَهُۥ ۚ بَل لَّجُّوا۟ فِى عُتُوٍّ وَنُفُورٍ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Who is it that may provide for you if He withholds His provision? Indeed, they persist in defiance and aversion.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Al-Mulk 67:21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أَفَمَن يَمْشِى مُكِبًّا عَلَىٰ وَجْهِهِۦٓ أَهْدَىٰٓ أَمَّن يَمْشِى سَوِيًّا عَلَىٰ صِرَٰطٍ مُّسْتَقِيمٍ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Is he who walks prone on his face better guided, or he who walks upright on a straight path?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Al-Mulk 67:22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قُلْ هُوَ ٱلَّذِىٓ أَنشَأَكُمْ وَجَعَلَ لَكُمُ ٱلسَّمْعَ وَٱلْأَبْصَـٰرَ وَٱلْأَفْـِٔدَةَ ۖ قَلِيلًا مَّا تَشْكُرُونَ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Say, ‘It is He who created you, and made for you hearing, eyesight, and hearts. Little do you thank.’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Al-Mulk 67:23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قُلْ هُوَ ٱلَّذِى ذَرَأَكُمْ فِى ٱلْأَرْضِ وَإِلَيْهِ تُحْشَرُونَ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Say, ‘It is He who created you on the earth, and toward Him you will be mustered.’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Al-Mulk 67:24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وَيَقُولُونَ مَتَىٰ هَـٰذَا ٱلْوَعْدُ إِن كُنتُمْ صَـٰدِقِينَ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They say, ‘When will this promise be fulfilled, if you are truthful?’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Al-Mulk 67:25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قُلْ إِنَّمَا ٱلْعِلْمُ عِندَ ٱللَّهِ وَإِنَّمَآ أَنَا۠ نَذِيرٌ مُّبِينٌ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Say, ‘Its knowledge is only with Allah; I am only a manifest warner.’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Al-Mulk 67:26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فَلَمَّا رَأَوْهُ زُلْفَةً سِيٓـَٔتْ وُجُوهُ ٱلَّذِينَ كَفَرُوا۟ وَقِيلَ هَـٰذَا ٱلَّذِى كُنتُم بِهِۦ تَدَّعُونَ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they see it brought near, the countenances of the faithless will be contorted, and [they will be] told, ‘This is what you were asking for!’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Al-Mulk 67:27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تَبَـٰرَكَ ٱلَّذِى بِيَدِهِ ٱلْمُلْكُ وَهُوَ عَلَىٰ كُلِّ شَىْءٍ قَدِيرٌ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Blessed is He in whose hands is all sovereignty, and He has power over all things.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Al-Mulk 67:1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قُلْ أَرَءَيْتُمْ إِنْ أَهْلَكَنِىَ ٱللَّهُ وَمَن مَّعِىَ أَوْ رَحِمَنَا فَمَن يُجِيرُ ٱلْكَـٰفِرِينَ مِنْ عَذَابٍ أَلِيمٍ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Say, ‘Tell me, whether Allah destroys me and those who are with me, or He has mercy on us, who will shelter the faithless from a painful punishment?’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Al-Mulk 67:28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قُلْ هُوَ ٱلرَّحْمَـٰنُ ءَامَنَّا بِهِۦ وَعَلَيْهِ تَوَكَّلْنَا ۖ فَسَتَعْلَمُونَ مَنْ هُوَ فِى ضَلَـٰلٍ مُّبِينٍ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Say, ‘He is the All-beneficent; we have faith in Him, and in Him do we trust. Soon you will know who is in manifest error.’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Al-Mulk 67:29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قُلْ أَرَءَيْتُمْ إِنْ أَصْبَحَ مَآؤُكُمْ غَوْرًا فَمَن يَأْتِيكُم بِمَآءٍ مَّعِينٍۭ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Say, ‘Tell me, should your water sink down [into the ground], who will bring you running water?’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Al-Mulk 67:30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ٱلَّذِى خَلَقَ ٱلْمَوْتَ وَٱلْحَيَوٰةَ لِيَبْلُوَكُمْ أَيُّكُمْ أَحْسَنُ عَمَلًا ۚ وَهُوَ ٱلْعَزِيزُ ٱلْغَفُورُ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He, who created death and life that He may test you [to see] which of you is best in conduct. And He is the All-mighty, the All-forgiving.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Al-Mulk 67:2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ٱلَّذِى خَلَقَ سَبْعَ سَمَـٰوَٰتٍ طِبَاقًا ۖ مَّا تَرَىٰ فِى خَلْقِ ٱلرَّحْمَـٰنِ مِن تَفَـٰوُتٍ ۖ فَٱرْجِعِ ٱلْبَصَرَ هَلْ تَرَىٰ مِن فُطُورٍ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He created seven heavens in layers. You do not see any discordance in the creation of the All-beneficent. Look again! Do you see any flaw?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Al-Mulk 67:3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ثُمَّ ٱرْجِعِ ٱلْبَصَرَ كَرَّتَيْنِ يَنقَلِبْ إِلَيْكَ ٱلْبَصَرُ خَاسِئًا وَهُوَ حَسِيرٌ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Look again, once more. Your look will return to you humbled and weary.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Al-Mulk 67:4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وَلَقَدْ زَيَّنَّا ٱلسَّمَآءَ ٱلدُّنْيَا بِمَصَـٰبِيحَ وَجَعَلْنَـٰهَا رُجُومًا لِّلشَّيَـٰطِينِ ۖ وَأَعْتَدْنَا لَهُمْ عَذَابَ ٱلسَّعِيرِ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We have certainly adorned the lowest heaven with lamps, and made them [the means of pelting] missiles against the devils, and We have prepared for them a punishment of the Blaze.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Al-Mulk 67:5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وَلِلَّذِينَ كَفَرُوا۟ بِرَبِّهِمْ عَذَابُ جَهَنَّمَ ۖ وَبِئْسَ ٱلْمَصِيرُ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For those who defy their Lord is the punishment of hell, and it is an evil destination.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Al-Mulk 67:6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إِذَآ أُلْقُوا۟ فِيهَا سَمِعُوا۟ لَهَا شَهِيقًا وَهِىَ تَفُورُ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When they are thrown in it, they hear it blaring, as it seethes,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Al-Mulk 67:7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1163</Words>
  <Application>Microsoft Macintosh PowerPoint</Application>
  <PresentationFormat>On-screen Show (4:3)</PresentationFormat>
  <Paragraphs>97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2025-03-05T16:38:25Z</dcterms:modified>
  <cp:category/>
</cp:coreProperties>
</file>