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Ramadhan Dua Day 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اجْعَلْنِيْ فِيْهِ مِنَ المُسْتَغْفِرِينَ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5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5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اجْعَلْنِيْ فِيْهِ مِنَ المُسْتَغْفِرِينَ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allāhummaj`alnī fīhi minal mustaghfirīn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Allah: on this day, (please) include me with the seekers of Your forgiveness,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5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وَاجْعَلْنِيْ فِيْهِ مِنْ عِبَادِكَ الصَّالِحِيْنَ القَانِتِينَ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waj`alnī fīhi min `ibādikaṣ ṣāliḥīnal qānitīn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include me on it with Your righteous, submissive servants,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5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وَاجْعَلْنِيْ فِيْهِ مِنْ أَوْلِيَائِكَ المُقَرَّبِينَ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waj`alnī fīhi min awliyā-ikal muqarrabīn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include me on it with Your favorite, intimate servants;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5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بِرَأْفَتِكَ 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bira-fatika 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Out of Your kindness; O the most Merciful of all those who show mercy.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5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