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3 - Zilqad Sundays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عَزِيزُ يَا غَفَّارُ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Zilqad Sundays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Zilqad Sundays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عَزِيزُ يَا غَفَّارُ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`azīzu yā ghaffār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Almighty! O All-forgiving!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Zilqad Sundays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اِغْفِرْ لِيْ ذُنُوبِي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ighfir lī dhunūbī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(Please) forgive my sins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Zilqad Sundays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وَذُنُوبَ جَمِيْعِ الْمُؤْمِنِيْنَ وَالْمُؤْمِنَاتِ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wadhunūba jamī`il mu-minīna walmu-mināt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sins of all believing men and women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Zilqad Sundays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فَإِنَّهُ لَا يَغْفِرُ الذُّنُوبَ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fa-innahu lā yaghfirudh dhunūba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none can forgive sins save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Zilqad Sundays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