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on sighting new Muharram Moon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 أَكْبَرُ اللَّهُ أَكْبَرُ اللَّهُ أَكْبَرُ رَبِّيْ وَ رَبُّكَ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أَهِلَّهُ عَلَيْنَا بِالْأَمْنِ وَ الْإِيمَانِ وَ السَّلَامَةِ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ahillahu `alaynā bil amni wal īmāni was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my God!Please let this month be a period of peace,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الْإِسْلَامِ وَ الْغِبْطَةِ وَ السُّرُوْرِ وَ الْبَهْجَةِ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islāmi wal ghibṭati was surūri wal bahjah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faith, nd total submission to Your will.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ثَبِّتْنَا عَلَى طَاعَتِكَ وَ الْمُسَارَعَةِ فِيْمَا يُرْضِيْكَ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thabbitnā `alā ṭā`atika wal musāra`ati fīmā yur-ḍīk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establish us firmly in Your obedience and make us walk apace swiftly to that which You like and approve.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بَارِكْ لَنَا فِيْ شَهْرِنَا هَذَا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bārik lanā fī shahrinā hadhā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my God! Please bless us in this month.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ارْزُقْنَا خَيْرَهُ وَ بَرَكَتَهُ وَ يُمْنَهُ وَ عَوْنَهُ وَ فَوْزَهُ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war-zuqnā khayrahu wa barakatahu wa yumnahu wa `awnahu wa fawzah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please bless us with its generous goodness and abundance, its blessedness, assistance and salvation.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اصْرِفْ عَنَّا شَرَّهُ وَ بَلَاءَهُ وَ فِتْنَتَهُ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waṣrif `annā sharrahu wa balā-ahu wa fitnatah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safeguard us from any evil, misfortune and mischief during this month.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Mercy! O' the Most Compassionate, Most 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أَكْبَرُ اللَّهُ أَكْبَرُ اللَّهُ أَكْبَرُ رَبِّيْ وَ رَبُّكَ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akbarullāhu akbarullāhu akbaru rabbī wa rabbuk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 is the Great! God is the Great! God is the Great! God is my Lord and your Lord!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لَا إِلَهَ إِلَّا هُوَ 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lā ilaha illā huwa 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 is the Lord of the worlds. There are no Gods but God.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خَلَقَنِيْ وَ خَلَقَكَ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khalaqanī wa khalaqak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God, Who created me, created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قَدَّرَكَ فِيْ مَنَازِلِكَ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qaddaraka fī manāzilik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destined Your Path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جَعَلَكَ آيَةً لِلْعَالَمِيْنَ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ja`alaka-āyatan lil`ālamīn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established you as a sign for the people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يُبَاهِيْ اللَّهُ بِكَ الْمَلَائِكَةَ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yubāhillāhu bikal malā-ikah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 takes pride in you near the angels.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on sighting new Muharram Moon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