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Pardon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اَلْعَفْوَ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اَلْعَفْوَ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`afw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ask for)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Pardon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