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24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إِنِّيْ أَسْأَلُكَ فِيْهِ مَا يُرْضِيكَ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24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أَسْأَلُكَ فِيْهِ مَا يُرْضِيكَ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fīhi mā yur-ḍīk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Allah; on this day, I beseech You for that which pleases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وَأَعُوذُ بِكَ مِمَّا يُؤْذِيكَ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wa-a`ūdhu bika mimmā yu-dhīk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seek Your protection against that which hurts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التَّوْفِيقَ فِيْهِ لِأَنْ أُطِيعَكَ وَلَا أَعْصِيَكَ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wa-as-alukat tawfīqa fīhi li-an uṭī`aka walā a`ṣiyak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beseech You for leading me to obey You and avoid disobeying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جَوَادَ السَّائِلِينَ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jawādas sā-ilīn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treats the beseechers magnanimously.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