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وَأَعِذْنِيْ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wa-a`idhnī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 and give me refuge from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وَأَسْتَجِيرُ بِكَ يَا رَبِّ مِنْ ذِلَّتِهِ فِيْ الْحَيَاةِ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wa-astajīru bika yā rabbi min dhillatihi fil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sanctuary in You, my Lord, from debt's abasement in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تَبِعَتِهِ بَعْدَ الْوَفَاةِ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tabi`atihi ba`dal wafāh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ill effects after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وَأَجِرْنِيْ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wa-ajir-nī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 and give me sanctuary from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بِوُسْعٍ فَاضِلٍ أَوْ كَفَافٍ وَاصِلٍ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biwus`in fāḍilin aw kafāfin wāṣil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a bountiful plenty or a continually arriving sufficiency!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وَاحْجُبْنِيْ عَنِ السَّرَفِ وَالْإِزْدِيَادِ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waḥjubnī `anis sarafi wal-izdiyād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prevent me from extravagance and excess,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وَقَوِّمْنِيْ بِالْبَذْلِ وَالْإِقْتِصَادِ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waqawwimnī bil badhli wal-iqtiṣād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put me on the course of generous spending and moderation,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وَعَلِّمْنِيْ حُسْنَ التَّقْدِيرِ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wa`allimnī ḥusnat taqdīr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teach me excellent distribution,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وَاقْبِضْنِيْ بِلُطْفِكَ عَنِ التَّبْذِيرِ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waqbiḍnī biluṭfika `anit tabdhīr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 me back through Your gentleness from squandering,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وَأَجْرِ مِنْ أَسْبَابِ الْحَلالِ أَرْزَاقِي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wa-ajri min asbābil ḥalāli ar-zāqī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me to attain my provisions through lawful means,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وَوَجِّهْ فِيْ أَبْوَابِ الْبِرِّ إِنْفَاقِي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wawajjih fī abwābil birri infāqī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direct my spending toward the gateways of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وَازْوِ عَنِّيْ مِنَ الْمَالِ مَا يُحْدِثُ لِيْ مَخِيلَةً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wazwi `annī minal māli mā yuḥdithu lī makhīlah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away from me any possession which will bring forth pride in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تَأَدِّيًا إِلَى بَغْيٍ، أَوْ مَا أَتَعَقَّبُ مِنْهُ طُغْيَانًا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ta-addiyan ilā baghy, aw mā ata`aqqabu minhu ṭughyānā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lead to insolence, or drag me in its heels to rebellion!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حَبِّبْ إِلَيَّ صُحْبَةَ الْفُقَرَاءِ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ḥabbib ilayya ṣuḥbatal fuqarā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me love the companionship of the poor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وَأَعِنِّيْ عَلَى صُحْبَتِهِمْ بِحُسْنِ الصَّبْرِ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wa-a`innī `alā ṣuḥbatihim biḥusniṣ ṣabr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be their companion with excellent patience!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زَوَيْتَ عَنِّيْ مِنْ مَتَاعِ الدُّنْيَا الْفَانِيَةِ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zawayta `annī min matā`id dunyal fāniyah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You takest away from me the goods of this perishing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فَاذْخَرْهُ لِيْ فِيْ خَزَائِنِكَ الْبَاقِيَةِ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fadhkhar-hu lī fī khazā-inikal bāqiyah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store them for me in Your abiding treasuries!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مَا خَوَّلْتَنِيْ مِنْ حُطَامِهَا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mā khawwaltanī min ḥuṭāmihā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this world's broken pieces which You hast conferred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وَعَجَّلْتَ لِيْ مِنْ مَتَاعِهَا بُلْغَةً إِلَى جِوَارِكَ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wa`ajjalta lī min matā`ihā bulghatan ilā jiwārik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goods which You hast quickly granted to me a way to reach Your neighbourhood,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وَوُصْلَةً إِلَى قُرْبِكَ، وَذَرِيْعَةً إِلَى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wawuṣlatan ilā qur-bik, wadharī`atan ilā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link to Your nearness, and a means to Your Garden!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الْفَضْلِ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You art Possessor of bounty abounding,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الْجَوَادُ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jawādul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art the Munificent, the 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لِيَ الْعَافِيَةَ مِنْ دَيْنٍ تُخْلِقُ بِهِ وَجْهِي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liyal `āfiyata min daynin tukhliqu bihi wajhī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me from a debt which makes me lose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وَيَحَارُ فِيْهِ ذِهْنِي، وَيَتَشَعَّبُ لَهُ فِكْرِي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wayaḥāru fīhi dhihnī, wayatasha``abu lahu fikrī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confuses my mind, disrupts my thinking,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وَيَطُولُ بِمُمَارَسَتِهِ شُغْلِي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wayaṭūlu bimumārasatihi shughlī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prolongs my occupation with attending to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يَا رَبِّ مِنْ هَمِّ الدَّيْنِ وَفِكْرِهِ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yā rabbi min hammid dayni wafikrih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You, my Lord, from worry and thought about debt,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وَشُغْلِ الدَّيْنِ وَسَهَرِهِ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washughlid dayni wasaharih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distraction and sleeplessness of debt;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