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3 - 15th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بِحَقِّ لَيْلَتِنَا هٰذِهِ وَمَوْلُودِهَا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نُوْرُكَ الْمُتَأَلِّقُ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nūrukal muta-alliq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(He is) Your glowing Light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وَضِيَاؤُكَ الْمُشْرِقُ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waḍiya-ukal mushriq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bring splendor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وَالْعَلَمُ النُّورُ فِيْ طَخْيَاءِ الدَّيْجُورِ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wal`alamun nūru fī ṭakhyā-id dayjūr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luminous sign in the obscurity of darkness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اَلْغَائِبُ الْمَسْتُورُ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ghā-ibul mastūr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absent and the concealed,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جَلَّ مَوْلِدُهُ، وَكَرُمَ مَحْتِدُهُ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jalla mawliduh, wakaruma maḥtiduh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Lofty is his birth and noble is his lineage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وَالْمَلَائِكَةُ شُهَّدُهُ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walmalā-ikatu shuhhaduh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angels are his witnesses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نَاصِرُهُ وَمُؤَيِّدُهُ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nāṣiruhu wamu-ayyiduh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is his Supporter and Backer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إِذَا آنَ مِيعَادُهُ، وَالْمَلَائِكَةُ أَمْدَادُهُ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idhā-āna mī`āduh, walmalā-ikatu amdāduh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his time comes and the angels shall be his sponsors;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سَيْفُ اللَّهِ الَّذِيْ لَا يَنْبُو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sayfullāhil ladhī lā yanbū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(He shall act as) the sword of Allah that shall never miss the target,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وَنُوْرُهُ الَّذِيْ لَايَخْبُو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wanūruhul ladhī lāyakhbū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light that shall never be extinguished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وَذُوْ الْحِلْمِ الَّذِيْ لَايَصْبُو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wadhul ḥilmil ladhī lāyaṣbū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forbearing person who shall never deviate the truth.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مَدَارُ الدَّهْرِ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madārud dahr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motive and reason of the course of events,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وَنَوَامِيسُ الْعَصْرِ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wanawāmīsul `aṣr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one for whom the laws of ages have been made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وَوُلاةُ الْأَمْرِ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wawulātul amr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(one of) the men of authority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وَالْمُنَزَّلُ عَلَيْهِمْ مَا يَتَنَزَّلُ فِيْ لَيْلَةِ الْقَدْرِ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walmunazzalu `alayhim mā yatanazzalu fī laylatil qadr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receive that which is revealed on the Grand Night.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وَأَصْحَابُ الْحَشْرِ وَالنَّشْرِ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wa-aṣ-ḥābul ḥashri wan nashr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managers of the Resurrection and the Account;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تَرَاجِمَةُ وَحْيِهِ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tarājimatu waḥyih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(They are) the interpreters of His revelations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وَوُلاةُ أَمْرِهِ وَنَهْيِهِ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wawulātu amrihi wanahyih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charge of what is deemed lawful and what is deemed unlawful by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فَصَلِّ عَلٰى خَاتِمِهِمْ وَقَائِمِهِمُ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khātimihim waqā-imihim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send blessings on their seal and their Riser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اَلْمَسْتُورِ عَنْ عَوَالِمِهِمْ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mastūri `an `awālimihim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is hidden from their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وَأَدْرِكْ بِنَا أَيَّامَهُ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wa-adrik binā ayyāmah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(please) make us causes for the coming of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وَظُهُورَهُ وَقِيَامَهُ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waẓuhūrahu waqiyāmah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causes for his advent and reappearance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مِنْ أَنْصَارِهِ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min anṣārih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include us with his supporters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وَاقْرِنْ ثَارَنَا بِثَارِهِ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waqrin thāranā bithārih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join our vengeance to his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وَاكْتُبْنَا فِيْ أَعْوَانِهِ وَخُلَصَائِهِ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waktubnā fī a`wānihi wakhulaṣā-ih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decide us to be among his assistants and retinue.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وَأَحْيِنَا فِيْ دَوْلَتِهِ نَاعِمِيْنَ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wa-aḥyinā fī dawlatihi nā`imīn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live in bliss in his reign,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وَبِصُحْبَتِهِ غَانِمِيْنَ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wabiṣuḥbatihi ghānimīn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win the ecstasy of his companionship,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وَبِحَقِّهِ قَائِمِيْنَ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wabiḥaqqihi qā-imīn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of those who carry out our duty toward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السُّوءِ سَالِمِيْنَ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waminas sū-i sālimīn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 us from evil.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بِحَقِّ لَيْلَتِنَا هٰذِهِ وَمَوْلُودِهَا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biḥaqqi laylatinā hādhihi wamawlūdihā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I beseech You in the name of this night and in the name of him whom was born at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Allah,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وَصَلَوَاتُهُ عَلٰى سَيِّدِنَا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waṣalawātuhu `alā sayyidinā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blessings be upon our master,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خَاتَمِ النَّبِيِّينَ وَالْمُرْسَلِينَ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khātamin nabiyyīna walmur-salīn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seal of the Prophets and the Messengers,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أَهْلِ بَيْتِهِ الصَّادِقِينَ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ahli baytihiṣ ṣādiqīn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his Household, the veracious,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وَعِتْرَتِهِ النَّاطِقِينَ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wa`itratihin nāṭiqīn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offspring, the spokespersons of the truth,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وَالْعَنْ جَمِيعَ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wal`an jamī`aẓ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curse all the wrongdoers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وَاحْكُمْ بَيْنَنَا وَبَيْنَهُمْ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waḥkum baynanā wabaynahum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judge between them and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أَحْكَمَ الْحَاكِمِيْنَ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aḥkamal ḥākimīn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Most Just of all judges.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وَحُجَّتِكَ وَمَوْعُودِهَا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waḥujjatika wamaw`ūdihā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Argument and in the name of Your promise in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قَرَنْتَ إِلٰى فَضْلِهَا فَضْلًا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qaranta ilā faḍlihā faḍlā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night that You have added a new merit to its many merits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فَتَمَّتْ كَلِمَتُكَ صِدْقًا وَعَدْلًا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fatammat kalimatuka ṣidqan wa`adlā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Your Word has been accomplished truly and fairly;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لَامُبَدِّلَ لِكَلِمَاتِكَ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lāmubaddila likalimātik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one can change Your words,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مُعَقِّبَ لِآيَاتِكَ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mu`aqqiba li-āyātik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obscure Your signs,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3 - 15th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