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3 on the night of Qadr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ذَا الَّذِيْ كَانَ قَبْلَ كُلِّ شَيْئٍ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فَوْقَهُنَّ وَلَا تَحْتَهُنَّ وَلَا بَيْنَهُنَّ إِلٰهٌ يُعْبَدُ غَيْرُهُ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fawqahunna walā taḥtahunna walā baynahunna ilāhun yu`badu ghayruh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above them, nor beneath them, nor there is between them any god that is worshipped save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on the night of Qadr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الْحَمْدُ حَمْدًا لَا يَقْوَى عَلَى إِحْصَائِهِ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lakal ḥamdu ḥamdan lā yaqwā `alā iḥṣā-ihi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the praise that none can count save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on the night of Qadr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 مُحَمَّدٍ صَلاَةً لَا يَقْوَى عَلَى إِحْصَائِهَا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 muḥammadin ṣalātan lā yaqwā `alā iḥṣā-ihā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please bless Muhammad and the Household of Muhammad with the blessings that none can count save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on the night of Qadr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on the night of Qadr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on the night of Qadr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الَّذِيْ كَانَ قَبْلَ كُلِّ شَيْئٍ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ladhī kāna qabla kulli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been always there before all things,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on the night of Qadr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خَلَقَ كُلَّ شَيْئٍ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khalaqa kulla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then created all things,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on the night of Qadr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يَبْقَى وَيَفْنَى كُلُّ شَيْئٍ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yabqā wayafnā kullu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then stays while all things vanish.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on the night of Qadr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الَّذِيْ لَيْسَ كَمِثْلِهِ شَيْئٌ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ladhī laysa kamithlihi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Whose like in not found at all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on the night of Qadr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ذَا الَّذِيْ لَيْسَ فِيْ السَّمَاوَاتِ الْعُلَى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dhal ladhī laysa fis samāwātil `ulā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He; neither in the highest heavens,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on the night of Qadr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فِيْ الْاَرَضِيْنَ السُّفْلَى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fil araḍīnas suflā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in the lowest layers of the earth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on the night of Qadr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