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6 -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أَذْهَلَنِيْ عَنْ إِقَامَةِ شُكْرِكَ تَتَابُعُ طَوْلِكَ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وَشَهِدَ عَلَى نَفْسِهِ بِالْاِهْمَالِ وَالتَّضْيِيعِ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washahida `alā nafsihi bil ihmāli wat taḍyī`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witnesses to his own disregard and negligence.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الرَّءُوفُ الرَّحِيمُ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wa-antar ra-ūfur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Clement, the Compassionate,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اَلْبَرُّ الْكَرِيمُ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barrul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Good, the Generous,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لَا يُخَيِّبُ قَاصِدِيهِ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lā yukhayyibu qāṣidīh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does not disappoint those who aim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يَطْرُدُ عَنْ فِنَائِهِ آمِلِيهِ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yaṭrudu `an finā-ihi-āmilīh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cast out from His courtyard those who expect from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بِسَاحَتِكَ تَحُطُّ رِحَالُ الرَّاجِينَ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bisāḥatika taḥuṭṭu riḥālur rājīn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Your yard are put down the saddlebags of the hopeful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وَبِعَرْصَتِكَ تَقِفُ آمَالُ الْمُسْتَرْفِدِيْنَ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wabi`ar-ṣatika taqifu-āmālul mustar-fidīn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Your plain stand the hopes of the help-seekers!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تُقَابِلْ آمَالَنَا بِالتَّخْيِيبِ وَالْاِيَاسِ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tuqābil-āmālanā bittakhyībi wal-iyās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meet not our hopes by disappointing and disheartening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تُلْبِسْنَا سِرْبَالَ الْقُنُوطِ وَالْاِبْلاَسِ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tulbisnā sir-bālal qunūṭi wal-iblās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clothe us not in the shirt of despair and despondency!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تَصَاغَرَ عِنْدَ تَعَاظُمِ آلاَئِكَ شُكْرِي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taṣāghara `inda ta`āẓumi-ālā-ika shukrī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my thanksgiving is small before Your great boons,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وَتَضَاءَلَ فِيْ جَنْبِ إِكْرَامِكَ إِيَّايَ ثَنَائِيْ وَنَشْرِي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wataḍā-ala fī janbi ikrāmika iyyāya thanā-ī wanashrī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praise and news-spreading shrink beside Your generosity toward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جَلَّلَتْنِيْ نِعَمُكَ مِنْ أَنْوَارِ الْاِيـمَانِ حُلَلًا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jallalatnī ni`amuka min anwāril īmāni ḥulalā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favors have wrapped me in the robes of the lights of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وَضَرَبَتْ عَلَيَّ لَطَائِفُ بِرِّكَ مِنَ الْعِزِّ كِلَلًا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waḍarabat `alayya laṭā-ifu birrika minal `izzi kilalā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gentleness of Your goodness have let down over me delicate curtains of might!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وَقَلَّدَتْنِيْ مِنَنُكَ قَلائِدَ لَا تُحَلُّ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waqalladatnī minanuka qalā-ida lā tuḥall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kindnesses have collared me with collars not to be moved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وَطَوَّقَتْنِيْ أَطْوَاقًا لَا تُفَلُّ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waṭawwaqatnī aṭwāqan lā tufall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adorned me with neck-rings not to be broken!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فَآلاَؤُكَ جَمَّةٌ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fa-ālā-uka jammah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boons are abundant;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ضَعُفَ لِسَانِيْ عَنْ إِحْصَائِهَا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ḍa`ufa lisānī `an iḥṣā-ihā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tongue is too weak to count them!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وَنَعْمَاؤُكَ كَثِيرَةٌ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wana`ma-uka kathīrah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favors are many;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قَصُرَ فَهْمِيْ عَنْ إِدْرَاكِهَا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qaṣura fahmī `an idrākihā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understanding falls short of grasping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فَضْلًا عَنِ اسْتِقْصَائِهَا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faḍlan `anistiqṣā-ihā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to speak of exhausting them!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لِيْ بِتَحْصِيلِ الشُّكْرِ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lī bitaḥṣīlish shukr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how can I achieve thanksgiving?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وَشُكرِيْ إِيَّاكَ يَفْتَقِرُ إِلَى شُكْرٍ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washukrī iyyāka yaftaqiru ilā shukr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my thanking You requires thanksgiving.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فَكُلَّمَا قُلْتُ 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fakullamā qultu 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Whenever I say, ‘To You belongs praise!’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وَجَبَ عَلَيَّ لِذٰلِكَ أَنْ أَقولَ 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wajaba `alayya lidhālika an aqula 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becomes thereby incumbent upon me to say, ‘To You belongs praise!’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فَكَمَا غَذَّيْتَنَا بِلُطْفِكَ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fakamā ghadhhaytanā biluṭfik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as You have fed us through Your gentleness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وَرَبَّيْتَنَا بِصُنْعِكَ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warabbaytanā biṣun`ik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nurtured us through Your benefaction,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فَتَمِّمْ عَلَيْنَا سَوَابِغَ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fatammim `alaynā sawābighan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also complete for us lavish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وَادْفَعْ عَنَّا مَكَارِهَ النِّقَمِ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wadfa` `annā makārihan niqam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repel from us detested acts of vengeance,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مِنْ حُظُوظِ الدَّارَيْنِ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min ḥuẓūẓid dārayn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 the shares of the two abodes,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أَرْفَعَهَا وَ جَلَّهَا عَاجِلًا وَاجِلًا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ar-fa`ahā wa jallahā `ājilan wājilā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their most elevated and their greatest, both the immediate and the deferred!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أَذْهَلَنِيْ عَنْ إِقَامَةِ شُكْرِكَ تَتَابُعُ طَوْلِكَ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adh-halanī `an iqāmati shukrika tatābu`u ṭawlik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the uninterrupted flow of Your graciousness hast distracted me from thanking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عَلَى حُسْنِ بَلائِكَ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`alā ḥusni balā-ik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praise for Your good trial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وَسُبُوغِ نَعْمَائِكَ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wasubūghi na`mā-ik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lavishness of Your favours,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حَمْدًا يُوَافِقُ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ḥamdan yuwāfiqu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praise conforming to Your good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وَيَمْتَرِيْ الْعَظِيمَ مِنْ بِرِّكَ وَنَدَاكَ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wayamtaril `aẓīma min birrika wanadāk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attracting Your great goodness and magnanimity.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عَظِيمُ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`aẓīmu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All-mighty, O All-generous!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وَأَعْجَزَنِيْ عَنْ إِحْصَاءِ ثَنَائِكَ فَيْضُ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wa-a`jazanī `an iḥṣā-i thanā-ika fayḍu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flood of Your bounty has rendered me incapable of counting Your praises!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وَشَغَلَنِيْ عَنْ ذِكْرِ مَحَامِدِكَ تَرَادُفُ عَوَائِدِكَ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washaghalanī `an dhikri maḥāmidika tarādufu `awā-idik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succession of Your kind acts has diverted me from mentioning You in laudation!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وَأَعْيَانِيْ عَنْ نَشْرِ عَوَارِفِكَ تَوَالِيْ أَيَادِيْكَ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wa-a`yānī `an nashri `awārifika tawālī ayādīk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continuous rush of Your benefits has thwarted me from spreading the news of Your gentle favors!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وَهٰذَا مَقَامُ مَنِ اعْتَرَفَ بِسُبُوغِ النَّعْمَاءِ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wahādhā maqāmu mani`tarafa bisubūghin na`mā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station of him who confesses to the lavishness of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وَقَابَلَهَا بِالتَّقْصِيرِ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waqābalahā bittaqṣīr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meets them with shortcomings,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6 -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