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Duas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اللَّهَ الَّذِيْ لَا إِلٰهَ إِلَّا هُوَ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5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بَدِيعَ السَّمَاوَاتِ وَالْاَرْضِ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 of the heavens and the earth!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الْجَلاَلِ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6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7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All-donor!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8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1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9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اللَّهَ الَّذِيْ لَا 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astaghfirullāhal ladhī lā 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Allah for forgiveness. There is no god save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الْقَيُّومُ وَأَتُوبُ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qayyūmu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Self-Subsistent; and to Him I turn repentant.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2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3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4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