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Rajab 1st Night Tasbih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لَا إِلٰهَ إِلَّا اللَّهُ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إِلٰهَ إِلَّا اللَّهُ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ilāha illallāh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1st Night Tasbih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