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Sighting of 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اَهِلَّهُ عَلَيْنَا بِالْاَمْنِ وَالْاِيـمَانِ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اَهِلَّهُ عَلَيْنَا بِالْاَمْنِ وَالْاِيـمَانِ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ahillahu `alaynā bil amni wal-īmān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cause it (i.e. the moon) to appear carrying for us security,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وَالسَّلاَمَةِ وَالْاِسْلاَمِ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salāmati wal-islām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safety, and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رَبِّيْ وَرَبُّكَ اللَّهُ عَزَّ 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rabbī warabbukallāhu `azza 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and my Lord is Allah, the Glorified and Majestic.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