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  <p:sldId id="471" r:id="rId222"/>
    <p:sldId id="472" r:id="rId223"/>
    <p:sldId id="473" r:id="rId224"/>
    <p:sldId id="474" r:id="rId225"/>
    <p:sldId id="475" r:id="rId226"/>
    <p:sldId id="476" r:id="rId2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Relationship Id="rId194" Type="http://schemas.openxmlformats.org/officeDocument/2006/relationships/slide" Target="slides/slide188.xml"/><Relationship Id="rId195" Type="http://schemas.openxmlformats.org/officeDocument/2006/relationships/slide" Target="slides/slide189.xml"/><Relationship Id="rId196" Type="http://schemas.openxmlformats.org/officeDocument/2006/relationships/slide" Target="slides/slide190.xml"/><Relationship Id="rId197" Type="http://schemas.openxmlformats.org/officeDocument/2006/relationships/slide" Target="slides/slide191.xml"/><Relationship Id="rId198" Type="http://schemas.openxmlformats.org/officeDocument/2006/relationships/slide" Target="slides/slide192.xml"/><Relationship Id="rId199" Type="http://schemas.openxmlformats.org/officeDocument/2006/relationships/slide" Target="slides/slide193.xml"/><Relationship Id="rId200" Type="http://schemas.openxmlformats.org/officeDocument/2006/relationships/slide" Target="slides/slide194.xml"/><Relationship Id="rId201" Type="http://schemas.openxmlformats.org/officeDocument/2006/relationships/slide" Target="slides/slide195.xml"/><Relationship Id="rId202" Type="http://schemas.openxmlformats.org/officeDocument/2006/relationships/slide" Target="slides/slide196.xml"/><Relationship Id="rId203" Type="http://schemas.openxmlformats.org/officeDocument/2006/relationships/slide" Target="slides/slide197.xml"/><Relationship Id="rId204" Type="http://schemas.openxmlformats.org/officeDocument/2006/relationships/slide" Target="slides/slide198.xml"/><Relationship Id="rId205" Type="http://schemas.openxmlformats.org/officeDocument/2006/relationships/slide" Target="slides/slide199.xml"/><Relationship Id="rId206" Type="http://schemas.openxmlformats.org/officeDocument/2006/relationships/slide" Target="slides/slide200.xml"/><Relationship Id="rId207" Type="http://schemas.openxmlformats.org/officeDocument/2006/relationships/slide" Target="slides/slide201.xml"/><Relationship Id="rId208" Type="http://schemas.openxmlformats.org/officeDocument/2006/relationships/slide" Target="slides/slide202.xml"/><Relationship Id="rId209" Type="http://schemas.openxmlformats.org/officeDocument/2006/relationships/slide" Target="slides/slide203.xml"/><Relationship Id="rId210" Type="http://schemas.openxmlformats.org/officeDocument/2006/relationships/slide" Target="slides/slide204.xml"/><Relationship Id="rId211" Type="http://schemas.openxmlformats.org/officeDocument/2006/relationships/slide" Target="slides/slide205.xml"/><Relationship Id="rId212" Type="http://schemas.openxmlformats.org/officeDocument/2006/relationships/slide" Target="slides/slide206.xml"/><Relationship Id="rId213" Type="http://schemas.openxmlformats.org/officeDocument/2006/relationships/slide" Target="slides/slide207.xml"/><Relationship Id="rId214" Type="http://schemas.openxmlformats.org/officeDocument/2006/relationships/slide" Target="slides/slide208.xml"/><Relationship Id="rId215" Type="http://schemas.openxmlformats.org/officeDocument/2006/relationships/slide" Target="slides/slide209.xml"/><Relationship Id="rId216" Type="http://schemas.openxmlformats.org/officeDocument/2006/relationships/slide" Target="slides/slide210.xml"/><Relationship Id="rId217" Type="http://schemas.openxmlformats.org/officeDocument/2006/relationships/slide" Target="slides/slide211.xml"/><Relationship Id="rId218" Type="http://schemas.openxmlformats.org/officeDocument/2006/relationships/slide" Target="slides/slide212.xml"/><Relationship Id="rId219" Type="http://schemas.openxmlformats.org/officeDocument/2006/relationships/slide" Target="slides/slide213.xml"/><Relationship Id="rId220" Type="http://schemas.openxmlformats.org/officeDocument/2006/relationships/slide" Target="slides/slide214.xml"/><Relationship Id="rId221" Type="http://schemas.openxmlformats.org/officeDocument/2006/relationships/slide" Target="slides/slide215.xml"/><Relationship Id="rId222" Type="http://schemas.openxmlformats.org/officeDocument/2006/relationships/slide" Target="slides/slide216.xml"/><Relationship Id="rId223" Type="http://schemas.openxmlformats.org/officeDocument/2006/relationships/slide" Target="slides/slide217.xml"/><Relationship Id="rId224" Type="http://schemas.openxmlformats.org/officeDocument/2006/relationships/slide" Target="slides/slide218.xml"/><Relationship Id="rId225" Type="http://schemas.openxmlformats.org/officeDocument/2006/relationships/slide" Target="slides/slide219.xml"/><Relationship Id="rId226" Type="http://schemas.openxmlformats.org/officeDocument/2006/relationships/slide" Target="slides/slide220.xml"/><Relationship Id="rId227" Type="http://schemas.openxmlformats.org/officeDocument/2006/relationships/slide" Target="slides/slide22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Duas day of Arafah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أَسْتَغْفِرُ اللّٰهَ الَّذِيْ لَاإِلٰهَ إِلَّا هُوَ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أَسْتَغْفِرُ اللّٰهَ الَّذِيْ لَاإِلٰهَ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astaghfirullāhal ladhī la-ilāha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implore Allah for forgiveness. There is no god save He,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بَدِيعَ السَّمَاوَاتِ وَالْاَرْضِ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badī`as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Fashioner of the heavens and the earth!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3/10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بَدِيعَ السَّمَاوَاتِ وَالْاَرْضِ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badī`as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Fashioner of the heavens and the earth!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4/10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بَدِيعَ السَّمَاوَاتِ وَالْاَرْضِ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badī`as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Fashioner of the heavens and the earth!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5/10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بَدِيعَ السَّمَاوَاتِ وَالْاَرْضِ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badī`as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Fashioner of the heavens and the earth!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6/10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بَدِيعَ السَّمَاوَاتِ وَالْاَرْضِ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badī`as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Fashioner of the heavens and the earth!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7/10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اَلْحَيُّ الْقَيُّوْمُ وَأَ تُوْبُ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ḥayyul qayyūmu wa-a tūbu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Ever-living, the Self-Subsistent; and to Him I turn repentant.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بَدِيعَ السَّمَاوَاتِ وَالْاَرْضِ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badī`as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Fashioner of the heavens and the earth!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8/10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بَدِيعَ السَّمَاوَاتِ وَالْاَرْضِ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badī`as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Fashioner of the heavens and the earth!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9/10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بَدِيعَ السَّمَاوَاتِ وَالْاَرْضِ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badī`as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Fashioner of the heavens and the earth!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10/10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بَدِيعَ السَّمَاوَاتِ وَالْاَرْضِ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badī`as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Fashioner of the heavens and the earth!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(vi)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الْجَلاَلِ وَالْاِكْرَامِ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majesty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4/10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2/10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الْجَلاَلِ وَالْاِكْرَامِ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majesty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3/10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الْجَلاَلِ وَالْاِكْرَامِ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majesty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4/10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الْجَلاَلِ وَالْاِكْرَامِ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majesty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5/10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الْجَلاَلِ وَالْاِكْرَامِ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majesty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6/10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الْجَلاَلِ وَالْاِكْرَامِ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majesty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أَسْتَغْفِرُ اللّٰهَ الَّذِيْ لَاإِلٰهَ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astaghfirullāhal ladhī la-ilāha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implore Allah for forgiveness. There is no god save He,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7/10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الْجَلاَلِ وَالْاِكْرَامِ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majesty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8/10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الْجَلاَلِ وَالْاِكْرَامِ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majesty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9/10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الْجَلاَلِ وَالْاِكْرَامِ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majesty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10/10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الْجَلاَلِ وَالْاِكْرَامِ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majesty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(vii)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اَلْحَيُّ الْقَيُّوْمُ وَأَ تُوْبُ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ḥayyul qayyūmu wa-a tūbu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Ever-living, the Self-Subsistent; and to Him I turn repentant.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حَيُّ يَا قَيُّومُ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ḥayyu yā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Ever-living! O Self-Subsistent!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2/10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حَيُّ يَا قَيُّومُ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ḥayyu yā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Ever-living! O Self-Subsistent!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3/10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حَيُّ يَا قَيُّومُ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ḥayyu yā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Ever-living! O Self-Subsistent!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4/10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حَيُّ يَا قَيُّومُ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ḥayyu yā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Ever-living! O Self-Subsistent!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5/10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حَيُّ يَا قَيُّومُ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ḥayyu yā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Ever-living! O Self-Subsistent!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6/10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5/10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حَيُّ يَا قَيُّومُ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ḥayyu yā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Ever-living! O Self-Subsistent!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7/10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حَيُّ يَا قَيُّومُ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ḥayyu yā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Ever-living! O Self-Subsistent!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8/10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حَيُّ يَا قَيُّومُ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ḥayyu yā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Ever-living! O Self-Subsistent!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9/10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حَيُّ يَا قَيُّومُ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ḥayyu yā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Ever-living! O Self-Subsistent!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10/10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حَيُّ يَا قَيُّومُ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ḥayyu yā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Ever-living! O Self-Subsistent!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(ix)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أَسْتَغْفِرُ اللّٰهَ الَّذِيْ لَاإِلٰهَ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astaghfirullāhal ladhī la-ilāha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implore Allah for forgiveness. There is no god save He,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حَنَّانُ يَا مَنَّانُ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ḥannānu yā mannān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All-tender! O All-donor!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2/10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حَنَّانُ يَا مَنَّانُ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ḥannānu yā mannān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All-tender! O All-donor!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3/10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حَنَّانُ يَا مَنَّانُ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ḥannānu yā mannān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All-tender! O All-donor!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4/10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حَنَّانُ يَا مَنَّانُ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ḥannānu yā mannān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All-tender! O All-donor!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5/10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حَنَّانُ يَا مَنَّانُ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ḥannānu yā mannān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All-tender! O All-donor!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اَلْحَيُّ الْقَيُّوْمُ وَأَ تُوْبُ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ḥayyul qayyūmu wa-a tūbu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Ever-living, the Self-Subsistent; and to Him I turn repentant.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6/10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حَنَّانُ يَا مَنَّانُ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ḥannānu yā mannān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All-tender! O All-donor!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7/10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حَنَّانُ يَا مَنَّانُ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ḥannānu yā mannān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All-tender! O All-donor!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8/10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حَنَّانُ يَا مَنَّانُ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ḥannānu yā mannān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All-tender! O All-donor!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9/10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حَنَّانُ يَا مَنَّانُ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ḥannānu yā mannān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All-tender! O All-donor!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10/10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حَنَّانُ يَا مَنَّانُ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ḥannānu yā mannān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All-tender! O All-donor!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6/10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(viii)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save Whom there is no god!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2/10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save Whom there is no god!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3/10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save Whom there is no god!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4/10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save Whom there is no god!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5/10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أَسْتَغْفِرُ اللّٰهَ الَّذِيْ لَاإِلٰهَ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astaghfirullāhal ladhī la-ilāha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implore Allah for forgiveness. There is no god save He,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save Whom there is no god!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6/10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save Whom there is no god!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7/10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save Whom there is no god!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8/10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save Whom there is no god!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9/10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save Whom there is no god!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10/10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(i)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اَلْحَيُّ الْقَيُّوْمُ وَأَ تُوْبُ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ḥayyul qayyūmu wa-a tūbu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Ever-living, the Self-Subsistent; and to Him I turn repentant.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save Whom there is no god!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(ix)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 to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2/10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 to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3/10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 to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4/10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 to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7/10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5/10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 to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6/10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 to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7/10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 to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8/10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 to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9/10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 to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أَسْتَغْفِرُ اللّٰهَ الَّذِيْ لَاإِلٰهَ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astaghfirullāhal ladhī la-ilāha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implore Allah for forgiveness. There is no god save He,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10/10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 to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اَلْحَيُّ الْقَيُّوْمُ وَأَ تُوْبُ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ḥayyul qayyūmu wa-a tūbu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Ever-living, the Self-Subsistent; and to Him I turn repentant.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8/10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أَسْتَغْفِرُ اللّٰهَ الَّذِيْ لَاإِلٰهَ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astaghfirullāhal ladhī la-ilāha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implore Allah for forgiveness. There is no god save He,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اَلْحَيُّ الْقَيُّوْمُ وَأَ تُوْبُ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ḥayyul qayyūmu wa-a tūbu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Ever-living, the Self-Subsistent; and to Him I turn repentant.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9/10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أَسْتَغْفِرُ اللّٰهَ الَّذِيْ لَاإِلٰهَ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astaghfirullāhal ladhī la-ilāha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implore Allah for forgiveness. There is no god save He,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اَلْحَيُّ الْقَيُّوْمُ وَأَ تُوْبُ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ḥayyul qayyūmu wa-a tūbu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Ever-living, the Self-Subsistent; and to Him I turn repentant.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10/10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أَسْتَغْفِرُ اللّٰهَ الَّذِيْ لَاإِلٰهَ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astaghfirullāhal ladhī la-ilāha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implore Allah for forgiveness. There is no god save He,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اَلْحَيُّ الْقَيُّوْمُ وَأَ تُوْبُ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ḥayyul qayyūmu wa-a tūbu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Ever-living, the Self-Subsistent; and to Him I turn repentant.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(ii)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2/10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3/10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أَسْتَغْفِرُ اللّٰهَ الَّذِيْ لَاإِلٰهَ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astaghfirullāhal ladhī la-ilāha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implore Allah for forgiveness. There is no god save He,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4/10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5/10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6/10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7/10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8/10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اَلْحَيُّ الْقَيُّوْمُ وَأَ تُوْبُ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ḥayyul qayyūmu wa-a tūbu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Ever-living, the Self-Subsistent; and to Him I turn repentant.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9/10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10/10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(iii)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رَحْمٰنُ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All-beneficent!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2/10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رَحْمٰنُ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All-beneficent!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3/10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2/10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رَحْمٰنُ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All-beneficent!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4/10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رَحْمٰنُ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All-beneficent!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5/10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رَحْمٰنُ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All-beneficent!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6/10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رَحْمٰنُ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All-beneficent!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7/10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رَحْمٰنُ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All-beneficent!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8/10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أَسْتَغْفِرُ اللّٰهَ الَّذِيْ لَاإِلٰهَ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astaghfirullāhal ladhī la-ilāha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implore Allah for forgiveness. There is no god save He,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رَحْمٰنُ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All-beneficent!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9/10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رَحْمٰنُ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All-beneficent!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10/10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رَحْمٰنُ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All-beneficent!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(iv)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2/10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اَلْحَيُّ الْقَيُّوْمُ وَأَ تُوْبُ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ḥayyul qayyūmu wa-a tūbu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Ever-living, the Self-Subsistent; and to Him I turn repentant.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3/10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4/10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5/10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6/10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7/10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3/10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8/10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9/10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10/10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(v)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بَدِيعَ السَّمَاوَاتِ وَالْاَرْضِ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badī`as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Fashioner of the heavens and the earth!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2/10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