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 when leaving home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بِسْمِ اللَّهِ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when leaving home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آمَنْتُ بِاللَّهِ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āmantu 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believe in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when leaving home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وَتَوَكَّلْتُ عَلَى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watawakkaltu `alallāh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rely on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 when leaving home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