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Aaliya Madhaameen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زُرْتُ هٰذَا الْإِمَامَ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تَعْرِفُهُ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ta`rifuhu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whatsoever You know about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وَتَحْفَظَ عَلَيَّ مَالِي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wataḥfaẓa `alayya 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preserve for me my properties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وَجَمِيعَ مَا خَوَّلْتَنِي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wajamī`a mā khawwaltanī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whatsoever You have put under my disposal,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وَتَقْبِضَ عَنِّيْ أَيْدِيَ الْجَبَابِرَةِ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wataqbiḍa `annī aydiyal jabābirah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watch me against the hands of the tyrants,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وَتَرُدَّنِيْ إِلَى وَطَنِي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wataruddanī ilā waṭanī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me back to my homeland (safely],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وَتُبَلِّغَنِيْ نِهَايَةَ أَمَلِيْ فِيْ دُنْيَايَ وَ آخِرَتِي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watuballighanī nihāyata amalī fī dunyāya wa ākhiratī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confer upon me the utmost of my hope in my worldly life and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 عَاقِبَةَ أَمْرِيْ مَحْمُودَةً حَسَنَةً سَلِيمَةً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 `āqibata amrī maḥmūdatan ḥasanatan salīmah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 consequence of my conducts praiseworthy, good, and sound,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وَتَجْعَلَنِيْ رَحِيبَ الصَّدْرِ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wataj`alanī raḥībaṣ ṣadr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broadminded,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وَاسِعَ الْحَالِ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wāsi`al ḥāl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well-off,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حَسَنَ الْخُلُقِ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ḥasanal khuluq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well-mannered,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بَعِيدًا مِنَ الْبُخْلِ وَالْمَنْعِ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ba`īdan minal bukhli walman`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[and take me] away from miserliness, stinginess.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مُسْتَجِيرًا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mustajīran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taking shelter in Your amnesty,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وَالنِّفَاقِ وَالْكِذْبِ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nifāqi walkidhb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hypocrisy, fabrication,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وَالْبَهْتِ وَقَوْلِ الزُّورِ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walbahti waqawliz zūr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slander, and perjury.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وَتُرْسِخَ فِيْ قَلْبِيْ مَحَبَّةَ مُحَمَّدٍ وَ آلِ مُحَمَّدٍ وَشِيعَتِهِمْ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watur-sikha fī qalbī maḥabbata muḥammadin wa āli muḥammadin washī`atihim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[Please] make firm in my heart the love for Muhammad and the Household of Muhammad and their adherents (Shi`ah).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وَتَحْرُسَنِيْ يَا رَبِّ فِيْ نَفْسِيْ وَأَهْلِي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wataḥrusanī yā rabbi fī nafsī wa-ahlī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Lord, guard me, my family,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وَمَالِيْ وَوَلَدِي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wamālī wawaladī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properties, my sons,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حُزَانَتِيْ وَإِخْوَانِي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 ḥuzānatī wa-ikhwānī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are under my custody, my brothers,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مَوَدَّتِيْ وَذُرِّيَّتِي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 mawaddatī wadhurriyyatī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I love, and my offspring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وَجُودِكَ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wajūdik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mercy and Magnanimity.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هٰذِهِ حَاجَاتِيْ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hādhihi ḥājātī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these are my needs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وَقَدِ اسْتَكْثَرْتُهَا لِلُؤْمِيْ وَشُحِّي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waqadistakthar-tuhā lilu-mī washuḥḥī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my meanness and avarice, I have considered these needs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مُسْتَعِيذًا بِحِلْمِكَ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musta`īdhan biḥilmik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refuge of Your forbearance,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وَهِيَ عِنْدَكَ صَغِيرَةٌ حَقِيرَةٌ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wahiya `indaka ṣaghīratun ḥaqīrah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in Your view the are insignificantly small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وَعَلَيْكَ سَهْلَةٌ يَسِيرَةٌ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wa`alayka sahlatun yasīrah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are easy and effortless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بِجَاهِ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bijāhi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beseech You in the name of the standing of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 وَعَلَيْهِمُ السَّلاَمُ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 wa`alayhimus salāmu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them, in Your view,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وَبِحَقِّهِمْ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wabiḥaqqihim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duty towards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أَوْجَبْتَ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wabimā awjabta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what You have made incumbent upon Yourself towards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وَبِسَائِرِ أَنْبِيَائِكَ وَرُسُلِكَ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wabisā-iri anbiyā-ika warusulik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other Prophets and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وَأَصْفِيَائِكَ وَأَوْلِيَائِكَ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wa-aṣfiyā-ika wa-awliyā-ik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choicest ones and intimate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اَلْمُخْلَصِينَ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mukhlaṣīna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have selected over others for worshipping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الْأَعْظَمِ الْأَعْظَمِ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a`ẓamil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Grand, Substantial Name,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رَاجِيًا 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rājiyan 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hoping for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لَمَّا قَضَيْتَهَا كُلَّهَا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lammā qaḍaytahā kullahā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beseech You by all these) to grant me all of my requests,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وَأَسْعَفْتَنِيْ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wa-as`aftanī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relieve me through settling them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تُخَيِّبْ أَمَلِيْ وَرَجَائِي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tukhayyib amalī warajā-ī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to disappoint nor let me down.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وَشَفِّعْ صَاحِبَ هٰذَا الْقَبْرِ فِيَّ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washaffi` ṣāḥiba hādhal qabri 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accept the one in this tomb as my interceder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سَيِّدِيْ يَا وَلِيَّ اللَّهِ يَا أَمِيْنَ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sayyidī yā waliyyallāhi yā amīnallāh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Master! O Allah’s vicegerent! O Allah’s trustee!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تَشْفَعَ لِيْ إِلَى اللَّهِ عَزَّ 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tashfa`a lī ilallāhi `azza 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intercede for me before Allah the Almighty and All-majestic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هٰذِهِ الْحَاجَاتِ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hādhihil ḥājāti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may approve of and grant me all of my requests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آبَائِكَ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biḥaqqi-ābā-ikaṭ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Immaculate fathers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أَوْلاَدِكَ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awlādikal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well-selected sons.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لَكَ عِنْدَ اللَّهِ تَقَدَّسَتْ أَسْمَاؤُهُ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laka `indallāhi taqaddasat asma-uh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enjoy in the view of Allah, sacred be His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لاَجِئًا إِلَى رُكْنِكَ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lāji-an ilā ruknik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resorting to Your asylum,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اَلْمَنْزِلَةَ الشَّرِيفَةَ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manzilatash sharīfah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honorable standing,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وَالْمَرْتَبَةَ الْجَلِيلَةَ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walmar-tabatal jalīlah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lofty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وَالْجَاهَ الْعَرِيضَ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waljāhal `arīḍ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spacious regard.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لَوْ عَرَفْتُ مَنْ هُوَ أَوْجَهُ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law `araftu man huwa awjahu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had I known a person more acceptable in Your 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هٰذَا الْاِمَامِ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hādhal imām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than this Imam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آبَاءِهِ وَأَبْنَاءِهِ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wamin-ābā-ihi wa-abnā-ihiṭ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immaculate fathers and sons,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عَلَيْهِمُ السَّلاَمُ وَالصَّلاَةُ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`alayhimus salāmu waṣ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blessings be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لَجَعَلْتُهُمْ شُفَعَائِي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laja`altuhum shufa`ā-ī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have chosen them to be my interceders (before You)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وَقَدَّمْتُهُمْ أَمَامَ حَاجَتِيْ وَطَلِبَاتِيْ هٰذِهِ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waqaddamtuhum amāma ḥājatī waṭalibātī hādhih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would have introduced them as means by whom I would put before You my needs and requests.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فَاسْمَعْ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fasma`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(please) hear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عَائِذًا بِرَأْفَتِكَ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`ā-idhan bira-fatik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the protection of Your compassion,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وَاسْتَجِبْ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wastajib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وَافْعَلْ بِيْ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to me that which You alone are worthy to do.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وَمَا قَصُرَتْ عَنْهُ مَسْأَلَتِي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wamā qaṣurat `anhu mas-alatī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regards the needs that my requests have not included,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وَعَجَزَتْ عَنْهُ قُوَّتِي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wa`ajazat `anhu quwwatī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things that I am too powerless to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تَبْلُغْهُ فِطْنَتِي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tablugh-hu fiṭnatī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things that I am not too clever to mention,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صَالِحِ دِينِيْ وَدُنْيَايَ وَ آخِرَتِي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ṣāliḥi dīnī wadunyāya wa ākhiratī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the things that prosper my religion, worldly life, and next life;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فَامْنُنْ بِهِ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famnun bihi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confer upon me with these,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وَاحْرُسْنِي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waḥrusnī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me, guard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وَاغْفِرْ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waghfir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 upon me (with Your favors], and forgive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مُسْتَشْفِعًا بِوَلِيِّكَ وَابْنِ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mustashfi`an biwaliyyika wabni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the intercession of Your vicegerent and the son (If this supplication is said at the holy shrine of Imam `Ali (`a], the word ‘wabni (and the son)’ must be changed into ‘wa abi (and the father)’.) of Your vicegerent,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أَرَادَنِيْ بِسُوءٍ أَوْ مَكْرُوهٍ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arādanī bisū-in aw makrūh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for any one who intends evil or wickedness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شَيْطَانٍ مَرِيدٍ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shayṭānin marīd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as a rebellious devil,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سُلْطَانٍ عَنِيدٍ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sulṭānin `anīd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tyrant ruler,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مُخَالِفٍ فِيْ دِينٍ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mukhālifin fī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dissident miscreant,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مُنَازِعٍ فِيْ دُنْيَا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munāzi`in fī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rival in a worldly affair,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حَاسِدٍ عَلَيَّ نِعْمَةً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ḥāsidin `alayya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who envies me for a 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ظَالِمٍ أَوْ بَاغٍ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ẓālimin aw bāgh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unjust individual, or a despot;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فَاقْبِضْ عَنِّيْ يَدَهُ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faqbiḍ `annī yadah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(please) make their hands too short to catch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عَنِّيْ كَيْدَهُ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`annī kaydah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away their plots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وَاشْغَلْهُ عَنِّيْ بِنَفْسِهِ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washghalhu `annī binafsih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preoccupy them against me with their own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وَصَفِيِّكَ وَابْنِ أَصْفِيَائِكَ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waṣafiyyika wabni aṣfiyā-ik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choicest servant and the son of Your choicest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شَرَّهُ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sharrah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me from their evils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وَشَرَّ أَتْبَاعِهِ وَشَيَاطِينِهِ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washarra atbā`ihi washayāṭīnih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evils of their followers and devils,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وَأَجِرْنِيْ مِنْ كُلِّ مَا يَضُرُّنِيْ وَيُجْحِفُ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wa-ajir-nī min kulli mā yaḍurrunī wayujḥifu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stand by me against whatsoever may harm and do injustice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وَأَعْطِنِيْ جَمِيعَ الْخَيْرِ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wa-a`ṭinī jamī`al khayri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grant me the entire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أَعْلَمُ وَمِمَّا لَا أَعْلَمُ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a`lamu wamimmā lā a`lam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I know or I do not.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وَلِوَالِدَيَّ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waliwālidayy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me, my parents,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لِإِخْوَانِيْ وَأَخَوَاتِي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li-ikhwānī wa-akhawātī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brothers, my sisters,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وَأَعْمَامِيْ وَعَمَّاتِي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wa-a`māmī wa`ammātī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(paternal) uncles, my (paternal) aunts,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وَأَخْوَالِيْ وَخَالَاتِي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wa-akhwālī wakhālātī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(maternal) uncles, my (maternal) aunts,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وَأَمِينِكَ وَابْنِ أُمَنَائِكَ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wa-amīnika wabni umanā-ik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trustee and the son of Your trustees,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وَأَجْدَادِيْ وَجَدَّاتِي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wa-ajdādī wajaddātī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forefathers, my foremothers,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وَأَوْلاَدِهِمْ وَذَرَارِيهِمْ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wa-awlādihim wadharārīhim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descendants, their offspring,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وَأَزْوَاجِيْ وَذُرِّيَاتِي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wa-azwājī wadhurriyātī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spouse(s], my offspring,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وَأَقْرِبَائِيْ وَأَصْدِقَائِي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wa-aqribā-ī wa-aṣdiqā-ī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relatives, my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وَجِيرَانِيْ وَإِخْوَانِيْ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wajīrānī wa-ikhwānī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neighbors, my brothers-in-faith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أَهْلِ الشَّرْقِ وَالْغَرْبِ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ahlish shar-qi walghar-b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people of the east and the west (of the earth],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وَلِجَمِيْعِ أَهْلِ مَوَدَّتِي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walijamī`i ahli mawaddatī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those whom I love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الْمُؤْمِنِيْنَ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the believing men and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اَلْأَحْيَاءِ مِنْهُمْ وَالْأَمْوَاتِ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aḥyā-i minhum wal-amwāt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they alive or dead,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وَلِجَمِيْعِ مَنْ عَلَّمَنِيْ خَيْرًا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walijamī`i man `allamanī khayrā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those who have ever taught me an item of decency,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وَخَلِيفَتِكَ وَابْنِ خُلَفَائِكَ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wakhalīfatika wabni khulafā-ik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representative and the son of Your representatives,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تَعَلَّمَ مِنِّيْ عِلْمًا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ta`allama minnī `ilmā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have received from me an item of knowledge.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أَشْرِكْهُمْ فِيْ صَالِحِ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ashrikhum fī ṣāliḥi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all these have a share in my best supplications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وَزِيَارَتِيْ لِمَشْهَدِ حُجَّتِكَ وَوَلِيِّكَ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waziyāratī limash-hadi ḥujjatika wawaliyyik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my (ritual) pilgrimages to the shrine of Your Argument and Your vicegerent;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وَأَشْرِكْنِيْ فِيْ صَالِحِ أَدْعِيَتِهِمْ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wa-ashriknī fī ṣāliḥi ad`iyatihim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have a share in the best of their supplications,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mercy,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 وَلِيَّكَ مِنْهُمُ السَّلاَمَ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 waliyyaka minhumus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Convey their greetings to Your vicegerent.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وَالسَّلاَمُ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Allah's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سَيِّدِيْ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sayyidī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my leader; O…(You should here mention the name of the Imam you are visiting.)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رُوحِكَ وَبَدَنِكَ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rūḥika wabadanik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soul, and your body;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جَعَلْتَهُمُ الْوَسِيْلَةَ إِلَى رَحْمَتِكَ وَرِضْوَانِكَ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ja`altahumul wasīlata ilā raḥmatika wariḍwānik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have made the means to approach Your mercy and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وَسِيْلَتِيْ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wasīlatī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means to approach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وَذَرِيْعَتِيْ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wadharī`atī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way towards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وَلِيْ حَقُّ مُوَالَاتِيْ وَتَأْمِيلِي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walī ḥaqqu muwālātī wata-mīlī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enjoy the right of my loyalty to you and the right of my putting my entire hope in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 شَفِيعِيْ إِلَى اللَّهِ عَزَّ 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 shafī`ī ilallāhi `azza 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be my interceder before Allah the Almighty and All-majestic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الْوُقُوفِ عَلَى قِصَّتِيْ هٰذِهِ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 wuqūfi `alā qiṣṣatī hādhih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shall regard my story (that I have just told)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وَصَرْْفِيْ عَنْ مَوْقِْفِيْ هٰذَا بِالنُّجْحِ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waṣar-fī `an mawqifī hādhā binnujḥ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that He shall decide success to be the result of all of my requests in this situation of mine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سَأَلْتُهُ كُلِّهِ بِرَحْمَتِهِ وَقُدْرَتِهِ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sa-altuhu kullihi biraḥmatihi waqudratih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have besought from Him, out of His mercy and omnipotence.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ارْزُقْنِيْ عَقْلًا كَامِلًا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`aqlan kāmilā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bestow upon me a perfect intellectuality,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وَلُبًّا رَاجِحًا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walubban rājiḥā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sagacious reason,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وَعِزًّا بَاقِيًا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wa`izzan bāqiyā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everlasting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وَالذَّرِيْعَةَ إِلَى رَأْفَتِكَ وَغُفْرَانِكَ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 dharī`ata ilā ra-fatika waghufrānik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channels to Your compassion and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وَقَلْبًا زَكِيًّا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waqalban zakiyyā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pure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وَعَمَلًا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wa`amalan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very much deed,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وَأَدَبًا بَارِعًا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wa-adaban bāri`ā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excellent manners;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ذٰلِكَ كُلَّهُ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dhālika kullahu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all these to be for my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تَجْعَلْهُ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taj`alhu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do not make them stand against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mercy,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وَأَوَّلُ حَاجَتِيْ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wa-awwalu ḥājatī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my first need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تَغْفِرَ لِيْ مَا سَلَفَ مِنْ ذُنُوبِيْ عَلَى كَثْرَتِهَا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taghfira lī mā salafa min dhunūbī `alā kathratihā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that I implore You to forgive all of my previous sins although they are numerous,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تَعْصِمَنِيْ فِيمَا بَقِيَ مِنْ عُمْرِي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ta`ṣimanī fīmā baqiya min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protect me (against sinning) in my coming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وَتُطَهِّرَ دِينِيْ مِمَّا يُدَنِّسُهُ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watuṭahhira dīnī mimmā yudannisuh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purify my religion from whatsoever stains,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وَيَشِينُهُ وَيُزْرِيْ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wayashīnuhu wayuzrī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disgraces, or degrades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وَتَحْمِيَهُ مِنَ الرَّيْبِ وَالشَّكِّ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wataḥmiyahu minar raybi wash shakk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save it from suspect, doubt,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وَالْفَسَادِ وَالشِّرْكِ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walfasādi wash shir-k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corruption, and blasphemy,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وَتُثَبِّتَنِيْ عَلَى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watuthabbitanī `alā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stand firm on the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وَطَاعَةِ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waṭā`ati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وَذُرِّيَّتِهِ النُّجَبَاءِ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wadhurriyyatihin nujabā-is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his Progeny the pure and happy,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blessings be upon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وَرَحْمَتُكَ وَسَلاَمُكَ وَبَرَكَاتُكَ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waraḥmatuka wasalāmuka wabarakātuk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Your mercy, peace, and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وَتُحْيِيَنِيْ مَا أَحْيَيْتَنِيْ عَلَى طَاعَتِهِمْ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watuḥyiyanī mā aḥyaytanī `alā ṭā`atihim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live as long as You grant me life on the obedience to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وَتُمِيتَنِيْ إِذَا أَمَتَّنِيْ عَلَى طَاعَتِهِمْ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watumītanī idhā amattanī `alā ṭā`atihim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die, when You decide so, on the obedience to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لَا تَمْحُوَ مِنْ قَلْبِيْ مَوَدَّتَهُمْ وَمَحَبَّتَهُمْ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lā tamḥuwa min qalbī mawaddatahum wamaḥabbatahum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to erase from my heart my love and affection for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وَبُغْضَ أَعْدَائِهِمْ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wabughḍa a`dā-ihim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aversion to their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وَمُرَافَقَةَ أَوْلِيَائِهِمْ وَبِرَّهُمْ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wamurāfaqata awliyā-ihim wabirrahum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companionship of their adherents, and my acting piously towards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يَا رَبِّ أَنْ تَقْبَلَ ذٰلِكَ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yā rabbi an taqbala dhālika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You, O my Lord, to accept all that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زُرْتُ هٰذَا الْإِمَامَ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zur-tu hādhal imām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visiting this Imam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وَتُحَبِّبَ إِلَيَّ عِبَادَتَكَ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watuḥabbiba ilayya `ibādatak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endear my worshipping You to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وَالْمُوَاظَبَةَ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walmuwāẓabata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endue me with perseverance in worship,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وَتُنَشِّطَنِيْ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watunashhiṭanī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active 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وَتُبَغِّضَ إِلَيَّ مَعَاصِيَكَ وَمَحَارِمَكَ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watubaghhiḍa ilayya ma`āṣiyaka wamaḥārimak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loathe acts of disobedience to You and acts that You deemed forbidden,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وَتَدْفَعَنِيْ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watadfa`anī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take me away from these acts,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وَتُجَنِّبَنِيْ التَّقْصِيرَ فِيْ صَلَوَاتِي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watujannibanit taqṣīra fī ṣalawātī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save me against negligence of my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وَالْاِسْتِهَانَةَ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wal-istihānata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belittling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وَالتَّرَاخِيَ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tarākhiya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slackening in their performance,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وَتُوَفِّقَنِيْ لِتَأْدِيَتِهَا كَمَا فَرَضْتَ وَأَمَرْتَ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watuwaffiqanī lita-diyatihā kamā faraḍta wa-amar-ta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lead me to perform them as perfect as You have made incumbent upon me and as You have commanded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سُنَّةِ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sunnati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according to the traditions of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مُقِرًّا بِإِمَامَتِهِ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muqirran bi-imāmatih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confessing his Imamate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blessings be upon him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وَرَحْمَتُكَ وَبَرَكَاتُكَ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waraḥmatuka wabarakātuk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Your mercy and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خُضُوعًا وَخُشُوعًا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khuḍū`an wakhushū`ā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submission and reverence,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وَتَشْرَحَ صَدْرِيْ لِإِيتَاءِ الزَّكَاةِ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watashraḥa ṣadrī li-ītā-iz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expand my breast for defraying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وَإِعْطَاءِ الصَّدَقَاتِ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wa-i`ṭā-iṣ ṣadaqāt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giving alms,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وَبَذْلِ 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wabadhlil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giving charity,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وَالْإِحْسَانِ إِلَى شِيعَةِ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wal-iḥsāni ilā shī`ati-āli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doing favors to the adherents of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عَلَيْهِمُ السَّلاَمُ وَمُوَاسَاتِهِمْ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`alayhimus salāmu wamuwāsātihim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them, and for consoling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تَتَوَفَّانِيْ إِلَّا بَعْدَ أَنْ تَرْزُقَنِيْ حَجَّ بَيْتِكَ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tatawaffānī illā ba`da an tar-zuqanī ḥajja baytikal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take me up (i.e. cause me to die) before You bestow upon me with the favor of going on pilgrimage to Your Sacred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وَزِيَارَةَ قَبْرِ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waziyārata qabri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the tomb of Your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مُعْتَقِدًا لِفَرْضِ طَاعَتِهِ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mu`taqidan lifar-ḍi 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believing in the obligation of the obedience to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وَقُبُورِ الْاَئِمَّةِ 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waqubūril a-immati 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tombs of the Imams, peace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يَا رَبِّ تَوْبَةً نَصُوحًا تَرْضَاهَا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yā rabbi tawbatan naṣūḥan tar-ḍāhā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You, O Lord, to grant me a sincere repentance that You accept,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وَنِيَّةً تَحْمَدُهَا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waniyyatan taḥmaduhā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intention that You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وَعَمَلًا صَالِحًا تَقْبَلُهُ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wa`amalan ṣāliḥan taqbaluh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righteous deed that You admit,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تَغْفِرَ لِيْ وَتَرْحَمَنِيْ إِذَا تَوَفَّيْتَنِي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taghfira lī watar-ḥamanī idhā tawaffaytanī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forgive me and have mercy upon me when You take me 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وَتُهَوِّنَ عَلَيَّ سَكَرَاتِ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watuhawwina `alayya sakarātil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easy for me the agonies of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وَتَحْشُرَنِيْ فِيْ زُمْرَةِ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wataḥshuranī fī zumrati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include me with the group of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عَلَيْهِ وَعَلَيْهِمْ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`alayhi wa`alayhim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him and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وَتُدْخِلَنِيْ الْجَنَّةَ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watudkhilanil jannata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allow me to enter Paradise out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 دَمْعِيْ غَزِيرًا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 dam`ī ghazīran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shed heavy tears as obeisance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فَقَصَدْتُ مَشْهَدَهُ بِذُنُوبِيْ وَعُيُوبِي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faqaṣadtu mash-hadahu bidhunūbī wa`uyūbī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I have betaken myself to his shrine in spite of all of my sins, defects,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وَعَبْرَتِيْ جَارِيَةً فِيمَا يُقَرِّبُنِيْ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wa`abratī jāriyatan fīmā yuqarribunī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my tears always run down in acts that draw me near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وَقَلْبِيْ عَطُوفًا عَلَى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waqalbī `aṭūfan `alā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my heart sympathetic towards Your intimate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وَتَصُونَنِيْ فِيْ هٰذِهِ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wataṣūnanī fī hādhihid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save me in this worldly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الْعَاهَاتِ وَالْآفَاتِ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`āhāti wal-āfāt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handicaps, epidemics,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وَالْأَمْرَاضِ الشَّدِيدَةِ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wal-amrāḍish shadīdah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incurable diseases,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وَالْأَسْقَامِ الْمُزْمِنَةِ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wal-asqāmil muzminah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chronic illnesses,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وَجَمِيْعِ أَنْوَاعِ الْبَلاَءِ وَالْحَوَادِثِ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wajamī`i anwā`il balā-i walḥawādith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sorts of misfortunes and catastrophes.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وَتَصْرِفَ قَلْبِيْ عَنِ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wataṣrifa qalbī `anil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also beseech You to] cause my heart to turn away from the forbidden (acts and things],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وَتُبَغِّضَ إِلَيَّ مَعَاصِيَكَ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watubaghhiḍa ilayya ma`āṣiyak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hate acts of disobedience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وَتُحَبِّبَ إِلَيَّ الْحَلاَلَ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watuḥabbiba ilayyal ḥalāl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love the legally gotten sustenance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وَمُوبِقَاتِ آثَامِي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wamūbiqāti-āthāmī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perils of my wrongdoings,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وَتَفْتَحَ لِيْ أَبْوَابَهُ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wataftaḥa lī abwābah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 its doors before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وَتُثَبِّتَ نِيَّتِيْ وَفِعْلِيْ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watuthabbita niyyatī wafi`lī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firm my intention and my deeds on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وَتَمُدَّ فِيْ عُمْرِي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watamudda fī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extend my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وَتُغْلِقَ أَبْوَابَ الْمِحَنِ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watughliqa abwābal miḥani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close the doors of adversaries before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تَسْلُبَنِيْ مَا مَنَنْتَ بِهِ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taslubanī mā mananta bihi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do not deprive me of whatsoever You have favored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تَسْتَرِدَّ شَيْئًا مِمَّا أَحْسَنْتَ بِهِ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tastaridda shay-an mimmā aḥsanta bihi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take back from me the graces that You have granted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تَنْزِعَ مِنِّيْ النِّعَمَ الَّتِيْ أَنْعَمْتَ بِهَا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tanzi`a minnin ni`amal latī an`amta bihā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strip me of the elegances that You have conferred upon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وَتَزِيدَ فِيمَا خَوَّلْتَنِي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watazīda fīmā khawwaltanī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[rather, please] increase that which You have authorized me to possess,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وَتُضَاعِفَهُ أَضْعَافًا مُضَاعَفَةً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watuḍā`ifahu aḍ`āfan muḍā`afah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expand it many folds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وَتَرْزُقَنِيْ مَالًا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watar-zuqanī mālan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fortune that is very much,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وَكَثْرَةِ سَيِّئَاتِيْ وَخَطَايَايَ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wakathrati sayyi-ātī wakhaṭāyāy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numerous misdeeds and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وَاسِعًا سَائِغًا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wāsi`an sā-ighā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spacious, agreeable,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هَنِيئًا نَامِيًا وَافِيًا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hanī-an nāmiyan wāfiyā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joyful, growing, and satisfactory,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وَعِزًّا بَاقِيًا كَافِيًا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wa`izzan bāqiyan kāfiyā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dignity that is everlasting and sufficient,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وَجَاهًا عَرِيضًا مَنِيعًا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wajāhan `arīḍan manī`ā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prestige that is outgoing and overwhelming,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وَنِعْمَةً سَابِغَةً عَامَّةً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wani`matan sābighatan `āmmah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bounty that is flowing and broad.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وَتُغْنِيَنِيْ بِذٰلِكَ عَنِ الْمَطَالِبِ الْمُنَكَّدَةِ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watughniyanī bidhālika `anil maṭālibil munakkadah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all that, (please) make me dispense with the humiliating appeals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وَالْمَوَارِدِ الصَّعْبَةِ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walmawāridiṣ ṣa`bah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unreachable sources,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وَتُخَلِّصَنِيْ مِنْهَا مُعَافىًٰ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watukhalliṣanī minhā mu`āf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me from them with good health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دِينِيْ وَنَفْسِيْ وَوَلَدِي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dīnī wanafsī wawaladī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regards my religion, self, sons,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أَعْطَيْتَنِيْ وَمَنَحْتَنِي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a`ṭaytanī wamanaḥtanī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whatsoever You have given and granted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Aaliya Madhaameen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