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after reciting the Quran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اشْرَحْ بِالْقُرْآنِ صَدْرِيْ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اشْرَحْ بِالْقُرْآنِ صَدْرِيْ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allāhummashraḥ bil qur-āni ṣadrī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(please) expand my breast through the Qur'an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reciting the Quran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وَاسْتَعْمِلْ بِالْقُرْآنِ بَدَنِيْ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wasta`mil bil qur-āni badanī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use my body for the Qur'an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reciting the Quran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وَنَوِّرْ بِالْقُرْآنِ بَصَرِيْ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wanawwir bil qur-āni baṣarī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enlighten my sight by the Qur'an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reciting the Quran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وَأَطْلِقْ بِالْقُرْآنِ لِسَانِيْ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wa-aṭliq bil qur-āni lisānī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my tongue eloquent by the Qur'an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reciting the Quran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وَأَعِنِّيْ عَلَيْهِ مَا أَبْقَيْتَنِيْ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wa-a`innī `alayhi mā abqaytanī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help me carry out its duty as long as You keep me alive,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reciting the Quran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فَإِنَّهُ لَا حَوْلَ وَلَا قُوَّةَ إِلَّا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fa-innahu lā ḥawla walā quwwata illā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there is neither power nor might save with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reciting the Quran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