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tableStyles" Target="tableStyle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Ya-Sin (36)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يس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(Ya Sin)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 جَعَلْنَا فِىٓ أَعْنَـٰقِهِمْ أَغْلَـٰلًا فَهِىَ إِلَى ٱلْأَذْقَانِ فَهُم مُّقْمَحُونَ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We have put iron collars around their necks, which are up to the chins, so their heads are upturned.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وَجَعَلْنَا مِنۢ بَيْنِ أَيْدِيهِمْ سَدًّا وَمِنْ خَلْفِهِمْ سَدًّا فَأَغْشَيْنَـٰهُمْ فَهُمْ لَا يُبْصِرُونَ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We have put a barrier before them and a barrier behind them, then We have blind-folded them, so they do not see.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وَسَوَآءٌ عَلَيْهِمْ ءَأَنذَرْتَهُمْ أَمْ لَمْ تُنذِرْهُمْ لَا يُؤْمِنُونَ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It is the same to them whether you warn them or do not warn them, they will not have faith.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إِنَّمَا تُنذِرُ مَنِ ٱتَّبَعَ ٱلذِّكْرَ وَخَشِىَ ٱلرَّحْمَـٰنَ بِٱلْغَيْبِ ۖ فَبَشِّرْهُ بِمَغْفِرَةٍ وَأَجْرٍ كَرِيمٍ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You can only warn someone who follows the Reminder and fears the All-beneficent in secret; so give him the good news of forgiveness and a noble reward.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إِنَّا نَحْنُ نُحْىِ ٱلْمَوْتَىٰ وَنَكْتُبُ مَا قَدَّمُوا۟ وَءَاثَـٰرَهُمْ ۚ وَكُلَّ شَىْءٍ أَحْصَيْنَـٰهُ فِىٓ إِمَامٍ مُّبِينٍ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it is We who revive the dead and write what they have sent ahead and their effects [which they left behind], and We have figured everything in a manifest Imam.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وَٱضْرِبْ لَهُم مَّثَلًا أَصْحَـٰبَ ٱلْقَرْيَةِ إِذْ جَآءَهَا ٱلْمُرْسَلُونَ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Cite for them the example of the inhabitants of the town when the apostles came to it.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إِذْ أَرْسَلْنَآ إِلَيْهِمُ ٱثْنَيْنِ فَكَذَّبُوهُمَا فَعَزَّزْنَا بِثَالِثٍ فَقَالُوٓا۟ إِنَّآ إِلَيْكُم مُّرْسَلُونَ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We sent to them two [apostles], they impugned both of them. Then We reinforced them with a third, and they said, ‘We have indeed been sent to you.’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قَالُوا۟ مَآ أَنتُمْ إِلَّا بَشَرٌ مِّثْلُنَا وَمَآ أَنزَلَ ٱلرَّحْمَـٰنُ مِن شَىْءٍ إِنْ أَنتُمْ إِلَّا تَكْذِبُونَ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said, ‘You are no other than human beings like us, and the All-beneficent has not sent down anything, and you are only lying.’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قَالُوا۟ رَبُّنَا يَعْلَمُ إِنَّآ إِلَيْكُمْ لَمُرْسَلُونَ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said, ‘Our Lord knows that we have indeed been sent to you,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 عَلَيْنَآ إِلَّا ٱلْبَلَـٰغُ ٱلْمُبِينُ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our duty is only to communicate in clear terms.’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قَالُوٓا۟ إِنَّا تَطَيَّرْنَا بِكُمْ ۖ لَئِن لَّمْ تَنتَهُوا۟ لَنَرْجُمَنَّكُمْ وَلَيَمَسَّنَّكُم مِّنَّا عَذَابٌ أَلِيمٌ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said, ‘Indeed we take you for a bad omen. If you do not desist we will stone you, and surely a painful punishment will visit you from us.’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قَالُوا۟ طَـٰٓئِرُكُم مَّعَكُمْ ۚ أَئِن ذُكِّرْتُم ۚ بَلْ أَنتُمْ قَوْمٌ مُّسْرِفُونَ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said, ‘Your bad omens attend you. What! If you are admonished.... Indeed, you are an unrestrained lot.’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وَجَآءَ مِنْ أَقْصَا ٱلْمَدِينَةِ رَجُلٌ يَسْعَىٰ قَالَ يَـٰقَوْمِ ٱتَّبِعُوا۟ ٱلْمُرْسَلِينَ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There came a man hurrying from the city outskirts. He said, ‘O my people! Follow the apostles!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ٱتَّبِعُوا۟ مَن لَّا يَسْـَٔلُكُمْ أَجْرًا وَهُم مُّهْتَدُونَ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Follow them who do not ask you any reward and they are rightly guided.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36:21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 لِىَ لَآ أَعْبُدُ ٱلَّذِى فَطَرَنِى وَإِلَيْهِ تُرْجَعُونَ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Why should I not worship Him who has originated me, and to whom you shall be brought back?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36:22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ءَأَتَّخِذُ مِن دُونِهِۦٓ ءَالِهَةً إِن يُرِدْنِ ٱلرَّحْمَـٰنُ بِضُرٍّ لَّا تُغْنِ عَنِّى شَفَـٰعَتُهُمْ شَيْـًٔا وَلَا يُنقِذُونِ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Shall I take gods besides Him? If the All-beneficent desired to cause me any distress, their intercession will not avail me in any way, nor will they rescue me.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36:23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إِنِّىٓ إِذًا لَّفِى ضَلَـٰلٍ مُّبِينٍ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Indeed, then I would be in manifest error.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36:24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إِنِّىٓ ءَامَنتُ بِرَبِّكُمْ فَٱسْمَعُونِ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I have faith in your Lord, so listen to me.’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36:25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قِيلَ ٱدْخُلِ ٱلْجَنَّةَ ۖ قَالَ يَـٰلَيْتَ قَوْمِى يَعْلَمُونَ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was told, ‘Enter paradise!’ He said, ‘Alas! Had my people only known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36:26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بِمَا غَفَرَ لِى رَبِّى وَجَعَلَنِى مِنَ ٱلْمُكْرَمِينَ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for what my Lord forgave me and made me one of the honoured ones!’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36:27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يسٓ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Ya Seen!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وَمَآ أَنزَلْنَا عَلَىٰ قَوْمِهِۦ مِنۢ بَعْدِهِۦ مِن جُندٍ مِّنَ ٱلسَّمَآءِ وَمَا كُنَّا مُنزِلِينَ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After him We did not send down on his people a host from the sky, nor We would have sent down.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36:28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 كَانَتْ إِلَّا صَيْحَةً وَٰحِدَةً فَإِذَا هُمْ خَـٰمِدُونَ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It was but a single Cry, and, behold, they were stilled [like burnt ashes]!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36:29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يَـٰحَسْرَةً عَلَى ٱلْعِبَادِ ۚ مَا يَأْتِيهِم مِّن رَّسُولٍ إِلَّا كَانُوا۟ بِهِۦ يَسْتَهْزِءُونَ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How regrettable of the servants! There did not come to them any apostle but that they used to deride him.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36:30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أَلَمْ يَرَوْا۟ كَمْ أَهْلَكْنَا قَبْلَهُم مِّنَ ٱلْقُرُونِ أَنَّهُمْ إِلَيْهِمْ لَا يَرْجِعُونَ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Have they not regarded how many generations We have destroyed before them who will not come back to them?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36:31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 كُلٌّ لَّمَّا جَمِيعٌ لَّدَيْنَا مُحْضَرُونَ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all of them will indeed be presented before Us.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36:32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وَءَايَةٌ لَّهُمُ ٱلْأَرْضُ ٱلْمَيْتَةُ أَحْيَيْنَـٰهَا وَأَخْرَجْنَا مِنْهَا حَبًّا فَمِنْهُ يَأْكُلُونَ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 sign for them is the dead earth, which We revive and bring forth grain out of it, so they eat of it.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36:33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وَجَعَلْنَا فِيهَا جَنَّـٰتٍ مِّن نَّخِيلٍ وَأَعْنَـٰبٍ وَفَجَّرْنَا فِيهَا مِنَ ٱلْعُيُونِ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make in it orchards of date palms and vines, and We cause springs to gush forth in it,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36:34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لِيَأْكُلُوا۟ مِن ثَمَرِهِۦ وَمَا عَمِلَتْهُ أَيْدِيهِمْ ۖ أَفَلَا يَشْكُرُونَ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that they may eat of its fruit and what their hands have cultivated. Will they not then give thanks?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36:35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سُبْحَـٰنَ ٱلَّذِى خَلَقَ ٱلْأَزْوَٰجَ كُلَّهَا مِمَّا تُنۢبِتُ ٱلْأَرْضُ وَمِنْ أَنفُسِهِمْ وَمِمَّا لَا يَعْلَمُونَ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Immaculate is He who has created all the kinds of what the earth grows, and of themselves, and of what they do not know.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36:36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وَءَايَةٌ لَّهُمُ ٱلَّيْلُ نَسْلَخُ مِنْهُ ٱلنَّهَارَ فَإِذَا هُم مُّظْلِمُونَ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 sign for them is the night, which We strip of daylight, and, behold, they find themselves in the dark!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36:37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وَٱلْقُرْءَانِ ٱلْحَكِيمِ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Wise Quran,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وَٱلشَّمْسُ تَجْرِى لِمُسْتَقَرٍّ لَّهَا ۚ ذَٰلِكَ تَقْدِيرُ ٱلْعَزِيزِ ٱلْعَلِيمِ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sun runs on to its place of rest: That is the ordaining of the All-mighty, the All-knowing.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36:38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وَٱلْقَمَرَ قَدَّرْنَـٰهُ مَنَازِلَ حَتَّىٰ عَادَ كَٱلْعُرْجُونِ ٱلْقَدِيمِ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As for the moon, We have ordained its phases, until it becomes like an old palm leaf.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36:39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لَا ٱلشَّمْسُ يَنۢبَغِى لَهَآ أَن تُدْرِكَ ٱلْقَمَرَ وَلَا ٱلَّيْلُ سَابِقُ ٱلنَّهَارِ ۚ وَكُلٌّ فِى فَلَكٍ يَسْبَحُونَ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Neither it behooves the sun to overtake the moon, nor may the night outrun the day, and each swims in an orbit.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36:40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وَءَايَةٌ لَّهُمْ أَنَّا حَمَلْنَا ذُرِّيَّتَهُمْ فِى ٱلْفُلْكِ ٱلْمَشْحُونِ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 sign for them is that We carried their progeny in the laden ship,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36:41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وَخَلَقْنَا لَهُم مِّن مِّثْلِهِۦ مَا يَرْكَبُونَ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We have created for them what is similar to it, which they ride.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36:42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 نَّشَأْ نُغْرِقْهُمْ فَلَا صَرِيخَ لَهُمْ وَلَا هُمْ يُنقَذُونَ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if We like We drown them, whereat they have no one to call for help, nor are they rescued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36:43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إِلَّا رَحْمَةً مِّنَّا وَمَتَـٰعًا إِلَىٰ حِينٍ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except by a mercy from Us and for an enjoyment until some time.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36:44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قِيلَ لَهُمُ ٱتَّقُوا۟ مَا بَيْنَ أَيْدِيكُمْ وَمَا خَلْفَكُمْ لَعَلَّكُمْ تُرْحَمُونَ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when they are told, ‘Beware of that which is before you and that which is behind you, so that you may receive [His] mercy…’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36:45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 تَأْتِيهِم مِّنْ ءَايَةٍ مِّنْ ءَايَـٰتِ رَبِّهِمْ إِلَّا كَانُوا۟ عَنْهَا مُعْرِضِينَ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There does not come to them any sign from among the signs of their Lord but that they have been disregarding it.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36:46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وَإِذَا قِيلَ لَهُمْ أَنفِقُوا۟ مِمَّا رَزَقَكُمُ ٱللَّهُ قَالَ ٱلَّذِينَ كَفَرُوا۟ لِلَّذِينَ ءَامَنُوٓا۟ أَنُطْعِمُ مَن لَّوْ يَشَآءُ ٱللَّهُ أَطْعَمَهُۥٓ إِنْ أَنتُمْ إِلَّا فِى ضَلَـٰلٍ مُّبِينٍ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they are told, ‘Spend out of what Allah has provided you,’ the faithless say to the faithful, ‘Shall we feed [someone] whom Allah would feed, if He wished? You are only in manifest error.’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36:47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إِنَّكَ لَمِنَ ٱلْمُرْسَلِينَ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you are indeed one of the apostles,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وَيَقُولُونَ مَتَىٰ هَـٰذَا ٱلْوَعْدُ إِن كُنتُمْ صَـٰدِقِينَ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they say, ‘When will this promise be fulfilled, should you be truthful?’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36:48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مَا يَنظُرُونَ إِلَّا صَيْحَةً وَٰحِدَةً تَأْخُذُهُمْ وَهُمْ يَخِصِّمُونَ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do not await but a single Cry that will seize them as they wrangle.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36:49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فَلَا يَسْتَطِيعُونَ تَوْصِيَةً وَلَآ إِلَىٰٓ أَهْلِهِمْ يَرْجِعُونَ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they will not be able to make any will, nor will they return to their folks.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36:50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وَنُفِخَ فِى ٱلصُّورِ فَإِذَا هُم مِّنَ ٱلْأَجْدَاثِ إِلَىٰ رَبِّهِمْ يَنسِلُونَ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when the Trumpet is blown, behold, there they will be, scrambling towards their Lord from their graves!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36:51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قَالُوا۟ يَـٰوَيْلَنَا مَنۢ بَعَثَنَا مِن مَّرْقَدِنَا ۜ ۗ هَـٰذَا مَا وَعَدَ ٱلرَّحْمَـٰنُ وَصَدَقَ ٱلْمُرْسَلُونَ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will say, ‘Woe to us! Who raised us from our place of sleep?’ ‘This is what the All-beneficent had promised, and the apostles had spoken the truth!’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36:52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 كَانَتْ إِلَّا صَيْحَةً وَٰحِدَةً فَإِذَا هُمْ جَمِيعٌ لَّدَيْنَا مُحْضَرُونَ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It will be but a single Cry, and, behold, they will all be presented before Us!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36:53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فَٱلْيَوْمَ لَا تُظْلَمُ نَفْسٌ شَيْـًٔا وَلَا تُجْزَوْنَ إِلَّا مَا كُنتُمْ تَعْمَلُونَ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‘Today no soul will be wronged in the least, nor will you be requited except for what you used to do.’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36:54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أَصْحَـٰبَ ٱلْجَنَّةِ ٱلْيَوْمَ فِى شُغُلٍ فَـٰكِهُونَ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today the inhabitants of paradise rejoice in their engagements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36:55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هُمْ وَأَزْوَٰجُهُمْ فِى ظِلَـٰلٍ عَلَى ٱلْأَرَآئِكِ مُتَّكِـُٔونَ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—they and their mates, reclining on couches in the shades.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36:56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لَهُمْ فِيهَا فَـٰكِهَةٌ وَلَهُم مَّا يَدَّعُونَ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There they have fruits, and they have whatever they want.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36:57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عَلَىٰ صِرَٰطٍ مُّسْتَقِيمٍ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on a straight path.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سَلَـٰمٌ قَوْلًا مِّن رَّبٍّ رَّحِيمٍ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‘Peace!’—a watchword from the all-merciful Lord.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36:58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وَٱمْتَـٰزُوا۟ ٱلْيَوْمَ أَيُّهَا ٱلْمُجْرِمُونَ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‘Get apart today, you guilty ones!’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36:59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أَلَمْ أَعْهَدْ إِلَيْكُمْ يَـٰبَنِىٓ ءَادَمَ أَن لَّا تَعْبُدُوا۟ ٱلشَّيْطَـٰنَ ۖ إِنَّهُۥ لَكُمْ عَدُوٌّ مُّبِينٌ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‘Did I not exhort you, O children of Adam, saying, “Do not worship Satan. He is indeed your manifest enemy.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36:60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وَأَنِ ٱعْبُدُونِى ۚ هَـٰذَا صِرَٰطٌ مُّسْتَقِيمٌ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Worship Me. That is a straight path”?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36:61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أَضَلَّ مِنكُمْ جِبِلًّا كَثِيرًا ۖ أَفَلَمْ تَكُونُوا۟ تَعْقِلُونَ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Certainly, he has led astray many of your generations. Have you not exercised your reason?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36:62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هَـٰذِهِۦ جَهَنَّمُ ٱلَّتِى كُنتُمْ تُوعَدُونَ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This is the hell you had been promised!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36:63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ٱصْلَوْهَا ٱلْيَوْمَ بِمَا كُنتُمْ تَكْفُرُونَ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Enter it today, because of what you used to deny.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36:64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ٱلْيَوْمَ نَخْتِمُ عَلَىٰٓ أَفْوَٰهِهِمْ وَتُكَلِّمُنَآ أَيْدِيهِمْ وَتَشْهَدُ أَرْجُلُهُم بِمَا كَانُوا۟ يَكْسِبُونَ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Today We shall seal their mouths, and their hands shall speak to Us, and their feet shall bear witness concerning what they used to earn.’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36:65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وَلَوْ نَشَآءُ لَطَمَسْنَا عَلَىٰٓ أَعْيُنِهِمْ فَٱسْتَبَقُوا۟ ٱلصِّرَٰطَ فَأَنَّىٰ يُبْصِرُونَ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Had We wished We would have blotted out their eyes: then, were they to advance towards the path, how would have they seen?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36:66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وَلَوْ نَشَآءُ لَمَسَخْنَـٰهُمْ عَلَىٰ مَكَانَتِهِمْ فَمَا ٱسْتَطَـٰعُوا۟ مُضِيًّا وَلَا يَرْجِعُونَ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had We wished We would have deformed them in their place; then they would neither have been able to move ahead nor to return.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36:67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تَنزِيلَ ٱلْعَزِيزِ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[It is a scripture] sent down gradually from the All-mighty, the All-merciful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وَمَن نُّعَمِّرْهُ نُنَكِّسْهُ فِى ٱلْخَلْقِ ۖ أَفَلَا يَعْقِلُونَ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whomever We give a long life, We cause him to regress in creation. Then, will they not exercise their reason?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36:68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وَمَا عَلَّمْنَـٰهُ ٱلشِّعْرَ وَمَا يَنۢبَغِى لَهُۥٓ ۚ إِنْ هُوَ إِلَّا ذِكْرٌ وَقُرْءَانٌ مُّبِينٌ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did not teach him poetry, nor does it behoove him. This is just a reminder and a manifest Quran,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36:69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لِّيُنذِرَ مَن كَانَ حَيًّا وَيَحِقَّ ٱلْقَوْلُ عَلَى ٱلْكَـٰفِرِينَ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that anyone who is alive may be warned, and that the word may come due against the faithless.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36:70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أَوَلَمْ يَرَوْا۟ أَنَّا خَلَقْنَا لَهُم مِّمَّا عَمِلَتْ أَيْدِينَآ أَنْعَـٰمًا فَهُمْ لَهَا مَـٰلِكُونَ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Have they not seen that We have created for them—of what Our hands have worked—cattle, so they have become their masters?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36:71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وَذَلَّلْنَـٰهَا لَهُمْ فَمِنْهَا رَكُوبُهُمْ وَمِنْهَا يَأْكُلُونَ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We made them tractable for them; so some of them make their mounts and some of them they eat.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36:72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وَلَهُمْ فِيهَا مَنَـٰفِعُ وَمَشَارِبُ ۖ أَفَلَا يَشْكُرُونَ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There are other benefits for them therein, and drinks. Will they not then give thanks?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36:73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وَٱتَّخَذُوا۟ مِن دُونِ ٱللَّهِ ءَالِهَةً لَّعَلَّهُمْ يُنصَرُونَ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have taken gods besides Allah, [hoping] that they might be helped [by the fake deities].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36:74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لَا يَسْتَطِيعُونَ نَصْرَهُمْ وَهُمْ لَهُمْ جُندٌ مُّحْضَرُونَ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[But] they cannot help them, while they [themselves] are an army mobilized for their defence.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36:75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فَلَا يَحْزُنكَ قَوْلُهُمْ ۘ إِنَّا نَعْلَمُ مَا يُسِرُّونَ وَمَا يُعْلِنُونَ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do not let their remarks grieve you. We indeed know whatever they hide and whatever they disclose.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36:76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أَوَلَمْ يَرَ ٱلْإِنسَـٰنُ أَنَّا خَلَقْنَـٰهُ مِن نُّطْفَةٍ فَإِذَا هُوَ خَصِيمٌ مُّبِينٌ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Does not man see that We created him from a drop of [seminal] fluid, and, behold, he is an open contender!?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36:77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لِتُنذِرَ قَوْمًا مَّآ أُنذِرَ ءَابَآؤُهُمْ فَهُمْ غَـٰفِلُونَ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that you may warn a people whose fathers were not warned, so they are oblivious.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وَضَرَبَ لَنَا مَثَلًا وَنَسِىَ خَلْقَهُۥ ۖ قَالَ مَن يُحْىِ ٱلْعِظَـٰمَ وَهِىَ رَمِيمٌ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draws comparisons for Us, and forgets his own creation. He says, ‘Who shall revive the bones when they have decayed?’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36:78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قُلْ يُحْيِيهَا ٱلَّذِىٓ أَنشَأَهَآ أَوَّلَ مَرَّةٍ ۖ وَهُوَ بِكُلِّ خَلْقٍ عَلِيمٌ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Say, ‘He will revive them who produced them the first time, and He has knowledge of all creation.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36:79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ٱلَّذِى جَعَلَ لَكُم مِّنَ ٱلشَّجَرِ ٱلْأَخْضَرِ نَارًا فَإِذَآ أَنتُم مِّنْهُ تُوقِدُونَ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He, who made for you fire out of the green tree, and, behold, you light fire from it!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36:80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أَوَلَيْسَ ٱلَّذِى خَلَقَ ٱلسَّمَـٰوَٰتِ وَٱلْأَرْضَ بِقَـٰدِرٍ عَلَىٰٓ أَن يَخْلُقَ مِثْلَهُم ۚ بَلَىٰ وَهُوَ ٱلْخَلَّـٰقُ ٱلْعَلِيمُ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Is not He who created the heavens and the earth able to create the like of them? Yes indeed! He is the All-creator, the All-knowing.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36:81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إِنَّمَآ أَمْرُهُۥٓ إِذَآ أَرَادَ شَيْـًٔا أَن يَقُولَ لَهُۥ كُن فَيَكُونُ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All His command, when He wills something, is to say to it ‘Be,’ and it is.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36:82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فَسُبْحَـٰنَ ٱلَّذِى بِيَدِهِۦ مَلَكُوتُ كُلِّ شَىْءٍ وَإِلَيْهِ تُرْجَعُونَ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immaculate is He in whose hand is the dominion of all things, and to whom you shall be brought back.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36:83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لَقَدْ حَقَّ ٱلْقَوْلُ عَلَىٰٓ أَكْثَرِهِمْ فَهُمْ لَا يُؤْمِنُونَ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word has certainly become due against most of them, so they will not have faith.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Ya-Sin 36:7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2649</Words>
  <Application>Microsoft Macintosh PowerPoint</Application>
  <PresentationFormat>On-screen Show (4:3)</PresentationFormat>
  <Paragraphs>256</Paragraphs>
  <Slides>85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85</vt:i4>
      </vt:variant>
    </vt:vector>
  </HeadingPairs>
  <TitlesOfParts>
    <vt:vector size="89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2025-03-05T16:29:25Z</dcterms:modified>
  <cp:category/>
</cp:coreProperties>
</file>