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wearing clothes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كَسَانِيْ مَا يُوَارِيْ عَوْرَتِيْ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كَسَانِيْ مَا يُوَارِيْ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kasānī mā yuwārī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who clothed me with what I cover my private parts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clothes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وَاَتَجَمَّلُ بِهِ فِيْ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wa-atajammalu bihi fin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beatify myself among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clothes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