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At-Takwir (81)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ٱلتَّكْوِير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Overthrowing)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ٱلْمَوْءُۥدَةُ سُئِلَتْ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girl buried-alive will be asked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بِأَىِّ ذَنۢبٍ قُتِلَتْ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what sin she was killed.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ٱلصُّحُفُ نُشِرَتْ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records [of deeds] are unfolded,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ٱلسَّمَآءُ كُشِطَتْ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sky is stripped off,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ٱلْجَحِيمُ سُعِّرَتْ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hell is set ablaze,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ٱلْجَنَّةُ أُزْلِفَتْ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paradise is brought near,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عَلِمَتْ نَفْسٌ مَّآ أَحْضَرَتْ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a soul shall know what it has readied [for itself].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فَلَآ أُقْسِمُ بِٱلْخُنَّسِ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 swear by the stars that return,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ٱلْجَوَارِ ٱلْكُنَّسِ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comets,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إِذَا عَسْعَسَ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night as it approaches,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وَٱلصُّبْحِ إِذَا تَنَفَّسَ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dawn as it breathes: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لَقَوْلُ رَسُولٍ كَرِيمٍ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indeed the speech of a noble apostle,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ذِى قُوَّةٍ عِندَ ذِى ٱلْعَرْشِ مَكِينٍ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powerful and eminent with the Lord of the Throne,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مُّطَاعٍ ثَمَّ أَمِينٍ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one who is obeyed and is trustworthy as well.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صَاحِبُكُم بِمَجْنُونٍ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Your companion is not crazy: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رَءَاهُ بِٱلْأُفُقِ ٱلْمُبِينِ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he saw him on the manifest horizon,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هُوَ عَلَى ٱلْغَيْبِ بِضَنِينٍ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is not miserly concerning the Unseen.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هُوَ بِقَوْلِ شَيْطَـٰنٍ رَّجِيمٍ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it is not the speech of an outcast Satan.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فَأَيْنَ تَذْهَبُونَ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where are you going?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إِنْ هُوَ إِلَّا ذِكْرٌ لِّلْعَـٰلَمِينَ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just a reminder for all the nations,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ٱلشَّمْسُ كُوِّرَتْ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sun is wound up,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لِمَن شَآءَ مِنكُمْ أَن يَسْتَقِيمَ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those of you who wish to walk straight;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تَشَآءُونَ إِلَّآ أَن يَشَآءَ ٱللَّهُ رَبُّ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you will not wish unless it is wished by Allah, the Lord of all the worlds.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ٱلنُّجُومُ ٱنكَدَرَتْ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stars scatter,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ٱلْجِبَالُ سُيِّرَتْ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mountains are set moving,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ٱلْعِشَارُ عُطِّلَتْ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pregnant camels are neglected,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ٱلْوُحُوشُ حُشِرَتْ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wild beasts are mustered,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ٱلْبِحَارُ سُجِّرَتْ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seas are set afire,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ٱلنُّفُوسُ زُوِّجَتْ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souls are assorted,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At-Takwir 81:7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433</Words>
  <Application>Microsoft Macintosh PowerPoint</Application>
  <PresentationFormat>On-screen Show (4:3)</PresentationFormat>
  <Paragraphs>94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2025-03-05T16:42:29Z</dcterms:modified>
  <cp:category/>
</cp:coreProperties>
</file>