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مَادَّ الظِّلِّ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عَالِمُ الْغَيْبِ وَالشَّهَادَةِ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`ālimul ghaybi wash shahādah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Knower of the hidden and the witnessed,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اَلرَّحْمٰنُ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raḥmānur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All-beneficent, the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قُدُّوسُ يَا سَلاَمُ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quddūsu yā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All-holy! O (Source of) Peace!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مُؤْمِنُ يَا مُهَيْمِنُ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mu-minu yā muhaymin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Grantor of security! O Dominant!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عَزِيزُ يَا جَبَّارُ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Mighty! O Omnipotent!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مُتَكَبِّرُ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mutakabbiru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All-great!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خَالِقُ يَا بَارِئُ يَا مُصَوِّرُ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khāliqu yā bāri-u yā muṣawwir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Creator! O Maker! O Fashioner!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مَادَّ الظِّلِّ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māddaẓ ẓill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Spreader of the shade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شِئْتَ لَجَعَلْتَهُ سَاكِنًا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shi-ta laja`altahu sākinā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willed, You could make it still,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الشَّمْسَ عَلَيْهِ دَلِيْلًا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waja`altash shamsa `alayhi dalīlā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 have made the sun its pilot,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قَبَضْتَهُ إِلَيْكَ قَبْضًا يَسِيرًا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qabaḍtahu ilayka qabḍan yasīrā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 withdraw it to Us, a gradual withdrawal!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يَاذَا الْجُودِ وَالطَّوْلِ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yādhal jūdi waṭ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magnanimity, conferral,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وَالْكِبْرِيَاءِ وَالْآلاَءِ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walkibriyā-i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