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Condolences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أَعْظَمَ اللَّهُ أُجُورَنَا بِمُصَابِنَا بِالْحُسَيْنِ عَلَيْهِ السَّلاَمُ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أَعْظَمَ اللَّهُ أُجُورَنَا بِمُصَابِنَا بِالْحُسَيْنِ عَلَيْهِ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a`ẓamallāhu ujūranā bimuṣābinā bil ḥusayni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double up our rewards on account of our sorrow for (the martyrdom of) al-Husayn (peace be upon him)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Condolences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وَجَعَلَنَا وَإِيَّاكُمْ مِنَ الطَّالِبِينَ بِثَأْرِهِ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waja`alanā wa-iyyākum minaṭ ṭālibīna bitha-rih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He include you and us with those who shall take revenge upon his killers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Condolences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وَلِيِّهِ الْاِمَامِ الْمَهْدِيِّ مِنْ آلِ مُحَمَّدٍ 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waliyyihil imāmil mahdiyyi min-āli muḥammadin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his blood-claimer; Imam al-Mahdi, who belongs to the Household of Muhammad, peace be upon them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Condolences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