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9th Imam Ziarat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اَلسَّلامُ عَلَيْكَ يَا وَلِيَّ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آتَيْتَ الزَّكَاةَ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ātaytaz zakāh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defrayed the poor-rate,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وَأَمَرْتَ بِالْمَعْرُوفِ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wa-amar-ta bil ma`rūf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enjoined the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وَنَهَيْتَ عَنِ الْمُنْكَرِ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wanahayta `anil munkar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forbade the wrong,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1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وَتَلَوْتَ الْكِتَابَ حَقَّ تِلاوَتِهِ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watalawtal kitāba ḥaqqa tilāwatih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recited the Book as it should be recited,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1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وَجَاهَدْتَ فِيْ اللَّهِ حَقَّ جِهَادِهِ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wajāhadta fillāhi ḥaqqa jihādih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strove for Allah as exactly as striving should be,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1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وَصَبَرْتَ عَلَى الْأَذىٰ فِيْ جَنْبِهِ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waṣabar-ta `alal adhā fī janbih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endured harm for His sake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1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أَتَاكَ الْيَقِينُ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atākal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death came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1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أَتَيْتُكَ زَائِرًا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ataytuka zā-irā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come to you, visiting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1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عَارِفًا بِحَقِّكَ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`ārifan biḥaqqik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recognizing your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1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مُوَالِيًا لِأَوْلِيَائِكَ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muwāliyan li-awliyā-ik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declaring loyalty to your loyalists,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وَلِيَّ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waliyyallāh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intimate servant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1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مُعَادِيًا لِأَعْدَائِكَ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mu`ādiyan li-a`dā-ik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incurring the animosity of your enemies;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1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فَاشْفَعْ لِيْ عِنْدَ رَبِّكَ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fashfa` lī `inda rabbik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intercede for me with Your Lord.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حُجَّةَ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ḥujjatallāh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argument.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نُورَ اللَّهِ فِيْ ظُلُمَاتِ 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nūrallāhi fī ẓulumātil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light in the darkness of the earth.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Allah’s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وَعَلٰى آبَائِكَ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wa`alā-ābā-ik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and upon your fathers.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وَعَلٰى أَبْنَائِكَ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wa`alā abnā-ik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and upon your descendants.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وَعَلٰى 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wa`alā 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and upon your loyalists.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1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قَدْ أَقَمْتَ الصَّلاةَ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qad aqamtaṣ ṣalāh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performed the prayers,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