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Mayyit - Takbir 4 - Woman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اِنَّ هٰذِهِ اَمَتُكَ وَابْنَةُ عَبْدِكَ وَابْنَةُ اَمَتِكَ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اِنَّ هٰذِهِ اَمَتُكَ وَابْنَةُ عَبْدِكَ وَابْنَةُ اَمَتِكَ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hādhihi amatuka wabnatu `abdika wabnatu amatik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indeed this is Your maidservant, daughter of Your servant and daughter of Your maidservant.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Woman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نَزَلَتْ بِكَ وَ اَنْتَ خَيْرُ مَنْزُوْلٍ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nazalat bika wa anta khayru manzūlin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She has become Your guest and You are the best of the hosts.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Woman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اِنَّ لَا نَعْلَمُ مِنْهَا اِلَّا خَيْرًا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lā na`lamu minhā illā khayrā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we do not know except good from 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Woman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اَعْلَمُ بِهَا مِنَّا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 a`lamu bihā minnā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more knowing than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Woman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اِنْ كَانَتْ مُحْسِنَةً فَزِدْفِىْ اِحْسَانِهَا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 kānat muḥsinatan fazidfī iḥsānihā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if she had been a doer of good, increase her good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Woman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اِنْ كَانَتْ مُسِيْئَةً وَ مُذْنِبَةً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kānat musī-atan wa mudhnibah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she had been a sinner and an evil-doer,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Woman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فَتَجَاوَزْ عَنْ سَيِّئَاتِهَا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fatajāwaz `an sayyi-ātihā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her sins.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Woman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احْشُرْهَا مَعَ النَّبِيِّ وَ الْاَئِمَّةِ الطَّيِّبِيْنَ الطَّاهِرِيْنَ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waḥshur-hā ma`an nabiyyi wal a-immatiṭ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gather her on the Judgment Day with the Prophet and the purified and chaste Imams.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Woman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