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Dua to begin qunoot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لآ اِلٰهَ اِلَّا اللَّهُ الْحَلِيْمُ الْكَرِيْمُ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سَلاَمٌ عَلَى الْمُرْسَلِيْنَ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salāmun `alal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the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الْحَمْدُ لِلَّهِ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is for Allah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صَلَّى اللَّهُ عَلَى مُحَمَّدٍ وَ آلِهِ الطَّاهِرِيْنَ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ṣallallāhu `alā muḥammadin wa-ālihiṭ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pure family.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لآ اِلٰهَ اِلَّا اللَّهُ الْحَلِيْمُ الْكَرِيْمُ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ḥalīmul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except Allah the Forbearing, the Generous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لآ اِلٰهَ اِلَّا اللَّهُ الْعَلِيُّ الْعَظِيْمُ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illallāhul `aliyyul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except Allah the High the Almighty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اللَّهِ رَبِّ السَّمَاوَاتِ السَّبْعِ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subḥānallāhi rabbis samāwātis sab`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 Lord of the seven heavens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رَبِّ الَارْضِيْنَ السَّبْعِ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rabbil ar-ḍīnas sab`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Lord of the seven earths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فِيْهِنَّ وَ مَا بَيْنَهُنَّ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fīhinna wa mā baynahunn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whatever is in them, and between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مَا فَوْقَهُنَّ وَ مَا تَحْتَهُنَّ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mā fawqahunna wa mā taḥtahunn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above them and below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رَبُّ الْعَرْشِ الْعَظِيْمِ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rabbul `ar-shil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Lord of the Mighty Throne.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Dua to begin qunoot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