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Daily salawaat Shabaan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شَجَرَةِ النُّبُوَّةِ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اَلْفُلْكِ الْجَارِيَةِ فِيْ اللُّجَجِ الْغَامِرَةِ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fulkil jāriyati fil lujajil ghāmirah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sailing ships through the abysmal waves.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يَأْمَنُ مَنْ رَكِبَهَا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ya-manu man rakibahā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embarks on will be saved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وَيَغْرَقُ مَنْ تَرَكَهَا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wayaghraqu man tarakahā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who abandons will be drowned.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اَلْمُتَقَدِّمُ لَهُمْ مَارِقٌ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mutaqaddimu lahum māriq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precedes them will miss the Right Path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وَالْمُتَأَخِّرُ عَنْهُمْ زَاهِقٌ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walmuta-akhhiru `anhum zāhiq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misses them will lose,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وَاللَّازِمُ لَهُمْ لاَحِقٌ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lāzimu lahum lāḥiq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he who adheres to them will win.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اَلْكَهْفِ الْحَصِينِ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kahfil ḥaṣīn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impregnable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وَغِيَاثِ الْمُضْطَرِّ الْمُسْتَكِينِ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waghiyāthil muḍṭarril mustakīn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succorers of the helpless, distressed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وَمَلْجَاَ الْهَارِبِينَ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wamalja-al hāribīn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haven of the fugitives,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وَعِصْمَةِ الْمُعْتَصِمِيْنَ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wa`iṣmatil mu`taṣimīn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asylum of those who seek refuge.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صَلاةً كَثِيرَةً تَكُونُ لَهُمْ رِضًا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kathīratan takūnu lahum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many blessings that please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وَلِحَقِّ مُحَمَّدٍ وَ آلِ مُحَمَّدٍ أَدَاءً وَقَضَاءً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waliḥaqqi muḥammadin wa āli muḥammadin adā-an waqaḍā-ā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settle all (our) duties towards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بِحَوْلٍ مِنْكَ وَقُوَّةٍ يَا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biḥawlin minka waquwwatin yā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might and power,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الْأَبْرَارِ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ṭayyibīnal abrāril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pure, pious, and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أَوْجَبْتَ حُقُوقَهُمْ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awjabta ḥuqūqahum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rights have been made incumbent upon us by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وَفَرَضْتَ طَاعَتَهُمْ وَوِلايَتَهُمْ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wafaraḍta ṭā`atahum wawilāyatahum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obedience to whom and whose (divinely ordained) leadership have been (also) deemed obligatory upon us by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وَاعْمُرْ قَلْبِىْ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wa`mur qalbī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fill my heart with 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تُخْزِنِيْ بِمَعْصِيَتِكَ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tukhzinī bima`ṣiyatik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not disgrace me due to my acts of disobedience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مُوَاسَاةَ مَنْ قَتَّرْتَ عَلَيْهِ مِنْ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muwāsāta man qattar-ta `alayhi min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the feeling of sympathy towards those whom You have decided to straiten their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وَسَّعْتَ عَلَيَّ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wassa`ta `alayya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have blessed me with affluence in livelihood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وَنَشَرْتَ عَلَيَّ مِنْ عَدْلِكَ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wanashar-ta `alayya min `adlik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You have displayed Your justice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وَأَحْيَيْتَنِيْ تَحْتَ ظِلِّكَ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wa-aḥyaytanī taḥta ẓillik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bestowed life on me to live under Your shade.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شَهْرُ نَبِيِّكَ سَيِّدِ رُسُلِكَ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shahru nabiyyika sayyidi rusulik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month of Your Prophet and the Master of Your Messengers.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شَعْبَانُ الَّذِيْ حَفَفْتَهُ مِنْكَ بِالرَّحْمَةِ وَالرِّضْوَانِ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sha`bānul ladhī ḥafaftahu minka birraḥmati war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Sha`ban, which You have encompassed with Your mercy and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كَانَ رَسُولُ اللَّهِ صَلَّى اللَّهُ عَلَيْهِ وَ آلِهِ وَسَلَّمَ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kāna rasūlullāhi ṣallallāhu `alayhi wa ālihi wasallam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which the Messenger of Allah, peace and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يَدْأَبُ فِيْ صِيَامِهِ وَقِيَامِهِ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yad-abu fī ṣiyāmihi waqiyāmih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used to observe fasting painstakingly and used to spend it with acts of worship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شَجَرَةِ النُّبُوَّةِ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shajaratin nubuwwah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tree of Prophethood,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لَيَالِيهِ وَأَيَّامِهِ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layālīhi wa-ayyāmih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all of its days and nights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بُخُوعًا لَكَ فِيْ إِكْرَامِهِ وَإِعْظَامِهِ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bukhū`an laka fī ikrāmihi wa-i`ẓāmih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honoring and dignifying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مَحَلِّ حِمَامِهِ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maḥalli ḥimāmih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 to his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فَأَعِنَّا عَلَىْ الْإِسْتِنَانِ بِسُنَّتِهِ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fa-a`innā `alal istināni bisunnatihi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help us follow the example of him (i.e. the Holy Prophet as regards the honoring of this month)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وَنَيْلِ الشَّفَاعَةِ لَدَيْهِ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wanaylish shafā`ati ladayh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us attain his intercession for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وَاجْعَلْهُ لِيْ شَفِيعًا مُشَفَّعًا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waj`alhu lī shafī`an mushaffa`ā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decide him as my interceder (before You) whose intercession for me is acceptable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وَطَرِيقًا إِلَيْكَ مَهْيَعًا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waṭarīqan ilayka mahya`ā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 my clear path toward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لَهُ مُتَّبِعًا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lahu muttabi`ā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follow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حَتّىٰ أَلْقَاكَ يَوْمَ الْقِيَامَةِ عَنِّيْ رَاضِيًا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alqāka yawmal qiyāmati `annī rāḍiyā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meet You on the Resurrection Day in such a state that You are pleased with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ذُنُوبِىْ غَاضِيًا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dhunūbī ghāḍiyā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having overlooked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وَمَوْضِعِ الرِّسَالَةِ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wamawḍi`ir 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trustees of the (Divine) Mission,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أَوْجَبْتَ لِيْ مِنْكَ الرَّحْمَةَ وَالرِّضْوَانَ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awjabta lī minkar raḥmata war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me with Your mercy and good 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وَأَنْزَلْتَنِيْ دَارَ الْقَرَارِ وَمَحَلَّ الْأَخْيَارِ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wa-anzaltanī dāral qarāri wamaḥallal akhyār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settling me in the Eternal Abode and the Place of the Righteous.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وَمُخْتَلَفِ الْمَلَائِكَةِ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wamukhtalafil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frequently visited by the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وَمَعْدِنِ الْعِلْمِ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wama`dinil `ilm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core of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وَأَهْلِ بَيْتِ الْوَحْيِ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wa-ahli baytil waḥy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Household of the Divine Revelation.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 do)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Daily salawaat Shabaan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