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Ramadhan Dua Day 9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اَللَّهُمَّ اجْعَلْ لِيْ فِيْهِ نَصِيْبًا مِنْ رَحْمَتِكَ الوَاسِعَةِ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9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9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اجْعَلْ لِيْ فِيْهِ نَصِيْبًا مِنْ رَحْمَتِكَ الوَاسِعَةِ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allāhummaj`al lī fīhi naṣīban min raḥmatikal wāsi`ah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Allah: on this day, (please) decide for me a share from Your expansive mercy,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9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وَاهْدِنِيْ فِيْهِ لِبَرَاهِينِكَ السَّاطِعَةِ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wahdinī fīhi libarāhīnikas sāṭi`ah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guide me on this day to Your luminous proofs,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9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وَخُذْ بِنَاصِيَتِيْ إِلَى مَرْضَاتِكَ الجَامِعَةِ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wakhudh bināṣiyatī ilā mar-ḍātikal jāmi`ah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take me from the forelock to Your all-inclusive satisfaction;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9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بِمَحَبَّتِكَ يَا أَمَلَ المُشْتَاقِينَ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bimaḥabbatika yā amalal mushtāqīn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Out of Your lovingness; O the hope of the eager ones.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9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