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for Night 23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رَبَّ لَيْلَةِ القَدْرِ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بَارِئُ يَا مُصَوِّرُ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bāri-u yā muṣawwir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Maker! O Fashioner!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حَنَّانُ يَا مَنَّانُ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ḥannānu yā mannān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All-tender! O All-favorer!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رَحْمٰنُ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raḥmān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All-beneficent!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قَيُّومُ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qayyūm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Self-Subsisting!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بَدِيعُ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badī`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wonderful Originator!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Allah!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الْاَسْمَاءُ الْحُسْنَىٰ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asmā-ul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are the Most Excellent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وَالْاَمْثَالُ الْعُلْيَا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wal-amthālul `ulyā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elevated examples,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وَالْكِبْرِيَاءُ وَالْآلاَءُ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walkibriyā-u wal-ālā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greatness, and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اَسْئَلُكَ اَنْ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تَجْعَلَ اسْمِيْ فِيْ هٰذِهِ اللَّيْلَةِ فِيْ السُّعَدَاءِ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taj`alasmī fī hādhihil laylati fis su`adā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 my name with the list of the happiest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وَرُوحِيْ مَعَ الشُّهَدَاءِ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warūḥī ma`ash shuhadā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add my soul to the martyrs,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وَإِحْسَانِيْ فِيْ عِلِّيِّينَ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wa-iḥsānī fī `illiyyīn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record my good deeds in the most exalted rank,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وَإِسَاءَتِيْ مَغْفُورَةً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wa-isā-atī maghfūrah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 my offense to be forgiven,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تَهَبَ لِيْ يَقِينًا تُبَاشِرُ بِهِ 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tahaba lī yaqīnan tubāshiru bihi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certitude that fills in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وَإِيـمَانًا يُذْهِبُ الشَّكَّ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wa-īmānan yudh-hibush shakka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faith that removes doubt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وَتُرْضِيَنِيْ بِمَا قَسَمْتَ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watur-ḍiyanī bimā qasamta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feel satisfied with that which You decide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آتِنَا فِيْ الدُّنْيَا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ātinā fid dunyā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us reward in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الْآخِرَةِ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wafil-ākhirati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reward in the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وَقِنَا عَذَابَ النَّارِ الْحَرِيقِ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waqinā `adhāban nāril ḥarīq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us from the torment of the burning 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فِيهَا ذِكْرَكَ وَشُكْرَكَ وَالرَّغْبَةَ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fīhā dhikraka washukraka war raghbata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confer upon us at this night Your mentioning, thanking You, desiring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وَالْاِنَابَةَ وَالتَّوْفِيقَ لِمَا وَفَّقْتَ لَهُ مُحَمَّدًا وَ آلِ مُحَمَّدٍ عَلَيْهِ وَعَلَيْهِمُ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wal-inābata wat tawfīqa limā waffaqta lahu muḥammadan wa āli muḥammadin `alayhi wa`alayhimus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turning to You, and success to that to which You led Muhammad and the Household of Muhammad, peace be upon him and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رَبَّ لَيْلَةِ القَدْرِ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rabba laylatil qadr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the Grand Night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وَجَاعِلَهَا خَيْرًا مِنْ اَلْفِ شَهْرٍ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wajā`ilahā khayran min alfi shahr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decided it to be better than one thousand months!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وَرَبَّ اللَّيْلِ وَالنَّهَارِ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warabbal layli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 of night,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وَالْجِبَالِ وَالْبِحَارِ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waljibāli walbiḥār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mountains, oceans,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وَالظُّلَمِ وَالْاَنْوَارِ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waẓ ẓulami wal-anwār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darkness, 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وَالْاَرْضِ وَالسَّمَاءِ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wal-ar-ḍi was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earth, and the heavens!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