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for Night 30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لَا شَرِيكَ لَهُ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رَحْمٰنُ يَا فَاعِلَ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raḥmānu yā fā`ilar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All-beneficent! O Doer of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عَلِيمُ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`alīm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All-knowing!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كَبِيرُ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kabīru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All-big!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لَطِيفُ يَا جَلِيلُ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laṭīfu yā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All-aware! O All-majestic!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سَمِيعُ يَا بَصِيرُ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samī`u yā baṣīr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All-hearing! O All-seeing!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اَللَّهُ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allāhu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Allah! O Allah! O Allah!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الْاَسْمَاءُ الْحُسْنَىٰ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lakal asmā-ul ḥusnā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are the Most Excellent Names,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وَالْاَمْثَالُ الْعُلْيَا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wal-amthālul `ulyā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elevated examples,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وَالْكِبْرِيَاءُ وَالْآلاَءُ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walkibriyā-u wal-ālā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greatness, and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اَسْئَلُكَ اَنْ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تَجْعَلَ اسْمِيْ فِيْ هٰذِهِ اللَّيْلَةِ فِيْ السُّعَدَاءِ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taj`alasmī fī hādhihil laylati fis su`adā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include my name with the list of the happiest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وَرُوحِيْ مَعَ الشُّهَدَاءِ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warūḥī ma`ash shuhadā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add my soul to the martyrs,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وَإِحْسَانِيْ فِيْ عِلِّيِّينَ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wa-iḥsānī fī `illiyyīn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record my good deeds in the most exalted rank,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وَإِسَاءَتِيْ مَغْفُورَةً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wa-isā-atī maghfūrah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my offense to be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تَهَبَ لِيْ يَقِينًا تُبَاشِرُ بِهِ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tahaba lī yaqīnan tubāshiru bihi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certitude that fills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وَإِيـمَانًا يُذْهِبُ الشَّكَّ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wa-īmānan yudh-hibush shakka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faith that removes doubt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وَتُرْضِيَنِيْ بِمَا قَسَمْتَ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watur-ḍiyanī bimā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feel satisfied with that which You decide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us reward in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الْآخِرَةِ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wafil-ākhirati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reward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وَقِنَا عَذَابَ النَّارِ الْحَرِيقِ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waqinā `adhāban nāril ḥarīq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us from the torment of the burning 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فِيهَا ذِكْرَكَ وَشُكْرَكَ وَالرَّغْبَةَ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fīhā dhikraka washukraka war raghbata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us at this night Your mentioning, thanking You, desiring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وَالْاِنَابَةَ وَالتَّوْفِيقَ لِمَا وَفَّقْتَ لَهُ مُحَمَّدًا وَ آلِ مُحَمَّدٍ عَلَيْهِ وَعَلَيْهِمُ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wal-inābata wat tawfīqa limā waffaqta lahu muḥammadan wa āli muḥammadin `alayhi wa`alayhimus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turning to You, and success to that to which You led Muhammad and the Household of Muhammad, 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Allah. There is no partner with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كَمَا يَنْبَغِيْ لِكَرَمِ وَجْهِهِ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kamā yanbaghī likarami wajhih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as is suiting the nobility of His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وَعِزِّ جَلاَلِهِ وَكَمَا هُوَ اهْلُهُ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wa`izzi jalālihi wakamā huwahluh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might of His Majesty, and as it befits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قُدُّوسُ يَا نُوْرُ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quddūsu yā nūr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All-holy! O Light!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نُورَ الْقُدْسِ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nūral quds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Light of holiness!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سُبُّوحُ يَا مُنْتَهَىٰ التَّسْبِيحِ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subbūḥu yā muntahat tasbīḥ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Glorified! O ultimate goal of glorification!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for Night 30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