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viewProps" Target="view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Yusuf (12)</a:t>
            </a:r>
          </a:p>
        </p:txBody>
      </p:sp>
      <p:sp>
        <p:nvSpPr>
          <p:cNvPr id="3" name="Text Placeholder 2"/>
          <p:cNvSpPr>
            <a:spLocks noGrp="1"/>
          </p:cNvSpPr>
          <p:nvPr>
            <p:ph type="body" sz="quarter" idx="11"/>
          </p:nvPr>
        </p:nvSpPr>
        <p:spPr/>
        <p:txBody>
          <a:bodyPr/>
          <a:lstStyle/>
          <a:p>
            <a:r>
              <a:t>يُوسُف</a:t>
            </a:r>
          </a:p>
        </p:txBody>
      </p:sp>
      <p:sp>
        <p:nvSpPr>
          <p:cNvPr id="4" name="Text Placeholder 3"/>
          <p:cNvSpPr>
            <a:spLocks noGrp="1"/>
          </p:cNvSpPr>
          <p:nvPr>
            <p:ph type="body" sz="quarter" idx="12"/>
          </p:nvPr>
        </p:nvSpPr>
        <p:spPr/>
        <p:txBody>
          <a:bodyPr/>
          <a:lstStyle/>
          <a:p>
            <a:r>
              <a:t>(Joseph)</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قَالُوا۟ لَيُوسُفُ وَأَخُوهُ أَحَبُّ إِلَىٰٓ أَبِينَا مِنَّا وَنَحْنُ عُصْبَةٌ إِنَّ أَبَانَا لَفِى ضَلَـٰلٍ مُّبِينٍ</a:t>
            </a:r>
          </a:p>
          <a:p>
            <a:pPr>
              <a:lnSpc>
                <a:spcPct val="100000"/>
              </a:lnSpc>
              <a:defRPr sz="2400">
                <a:solidFill>
                  <a:srgbClr val="3E5E5C"/>
                </a:solidFill>
                <a:latin typeface="Calibri"/>
              </a:defRPr>
            </a:pPr>
            <a:r>
              <a:t>When they said, ‘Surely Joseph and his brother are dearer to our father than [the rest of] us, though we are a hardy band. Our father is indeed in manifest error.’</a:t>
            </a:r>
          </a:p>
        </p:txBody>
      </p:sp>
      <p:sp>
        <p:nvSpPr>
          <p:cNvPr id="3" name="Text Placeholder 2"/>
          <p:cNvSpPr>
            <a:spLocks noGrp="1"/>
          </p:cNvSpPr>
          <p:nvPr>
            <p:ph type="body" sz="quarter" idx="11"/>
          </p:nvPr>
        </p:nvSpPr>
        <p:spPr/>
        <p:txBody>
          <a:bodyPr/>
          <a:lstStyle/>
          <a:p>
            <a:r>
              <a:t>Yusuf 12:8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سَوْفَ أَسْتَغْفِرُ لَكُمْ رَبِّىٓ ۖ إِنَّهُۥ هُوَ ٱلْغَفُورُ ٱلرَّحِيمُ</a:t>
            </a:r>
          </a:p>
          <a:p>
            <a:pPr>
              <a:lnSpc>
                <a:spcPct val="100000"/>
              </a:lnSpc>
              <a:defRPr sz="2400">
                <a:solidFill>
                  <a:srgbClr val="3E5E5C"/>
                </a:solidFill>
                <a:latin typeface="Calibri"/>
              </a:defRPr>
            </a:pPr>
            <a:r>
              <a:t>He said, ‘I shall plead with my Lord to forgive you; indeed He is the All-forgiving, the All-merciful.’</a:t>
            </a:r>
          </a:p>
        </p:txBody>
      </p:sp>
      <p:sp>
        <p:nvSpPr>
          <p:cNvPr id="3" name="Text Placeholder 2"/>
          <p:cNvSpPr>
            <a:spLocks noGrp="1"/>
          </p:cNvSpPr>
          <p:nvPr>
            <p:ph type="body" sz="quarter" idx="11"/>
          </p:nvPr>
        </p:nvSpPr>
        <p:spPr/>
        <p:txBody>
          <a:bodyPr/>
          <a:lstStyle/>
          <a:p>
            <a:r>
              <a:t>Yusuf 12:98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دَخَلُوا۟ عَلَىٰ يُوسُفَ ءَاوَىٰٓ إِلَيْهِ أَبَوَيْهِ وَقَالَ ٱدْخُلُوا۟ مِصْرَ إِن شَآءَ ٱللَّهُ ءَامِنِينَ</a:t>
            </a:r>
          </a:p>
          <a:p>
            <a:pPr>
              <a:lnSpc>
                <a:spcPct val="100000"/>
              </a:lnSpc>
              <a:defRPr sz="2400">
                <a:solidFill>
                  <a:srgbClr val="3E5E5C"/>
                </a:solidFill>
                <a:latin typeface="Calibri"/>
              </a:defRPr>
            </a:pPr>
            <a:r>
              <a:t>When they entered into the presence of Joseph, he set his parents close to himself, and said, ‘Welcome to Egypt, in safety, God willing!’</a:t>
            </a:r>
          </a:p>
        </p:txBody>
      </p:sp>
      <p:sp>
        <p:nvSpPr>
          <p:cNvPr id="3" name="Text Placeholder 2"/>
          <p:cNvSpPr>
            <a:spLocks noGrp="1"/>
          </p:cNvSpPr>
          <p:nvPr>
            <p:ph type="body" sz="quarter" idx="11"/>
          </p:nvPr>
        </p:nvSpPr>
        <p:spPr/>
        <p:txBody>
          <a:bodyPr/>
          <a:lstStyle/>
          <a:p>
            <a:r>
              <a:t>Yusuf 12:99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وَرَفَعَ أَبَوَيْهِ عَلَى ٱلْعَرْشِ وَخَرُّوا۟ لَهُۥ سُجَّدًا ۖ وَقَالَ يَـٰٓأَبَتِ هَـٰذَا تَأْوِيلُ رُءْيَـٰىَ مِن قَبْلُ قَدْ جَعَلَهَا رَبِّى حَقًّا ۖ وَقَدْ أَحْسَنَ بِىٓ إِذْ أَخْرَجَنِى مِنَ ٱلسِّجْنِ وَجَآءَ بِكُم مِّنَ ٱلْبَدْوِ مِنۢ بَعْدِ أَن نَّزَغَ ٱلشَّيْطَـٰنُ بَيْنِى وَبَيْنَ إِخْوَتِىٓ  ۔ۚ</a:t>
            </a:r>
          </a:p>
          <a:p>
            <a:pPr>
              <a:lnSpc>
                <a:spcPct val="100000"/>
              </a:lnSpc>
              <a:defRPr sz="2400">
                <a:solidFill>
                  <a:srgbClr val="3E5E5C"/>
                </a:solidFill>
                <a:latin typeface="Calibri"/>
              </a:defRPr>
            </a:pPr>
            <a:r>
              <a:t>And he seated his parents high upon the throne, and they fell down prostrate before him. He said, ‘Father! This is the fulfillment of my dream of long ago, which my Lord has made come true. He was certainly gracious to me when He brought me out of the prison and brought you over from the desert after that Satan had incited ill feeling between me and my brothers.</a:t>
            </a:r>
          </a:p>
        </p:txBody>
      </p:sp>
      <p:sp>
        <p:nvSpPr>
          <p:cNvPr id="3" name="Text Placeholder 2"/>
          <p:cNvSpPr>
            <a:spLocks noGrp="1"/>
          </p:cNvSpPr>
          <p:nvPr>
            <p:ph type="body" sz="quarter" idx="11"/>
          </p:nvPr>
        </p:nvSpPr>
        <p:spPr/>
        <p:txBody>
          <a:bodyPr/>
          <a:lstStyle/>
          <a:p>
            <a:r>
              <a:t>Yusuf 12:100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إِنَّ رَبِّى لَطِيفٌ لِّمَا يَشَآءُ ۚ إِنَّهُۥ هُوَ ٱلْعَلِيمُ ٱلْحَكِيمُ</a:t>
            </a:r>
          </a:p>
          <a:p>
            <a:pPr>
              <a:lnSpc>
                <a:spcPct val="100000"/>
              </a:lnSpc>
              <a:defRPr sz="2400">
                <a:solidFill>
                  <a:srgbClr val="3E5E5C"/>
                </a:solidFill>
                <a:latin typeface="Calibri"/>
              </a:defRPr>
            </a:pPr>
            <a:r>
              <a:t>Indeed my Lord is all-attentive in bringing about what He wishes. Indeed He is the All-knowing, the All-wise.’</a:t>
            </a:r>
          </a:p>
        </p:txBody>
      </p:sp>
      <p:sp>
        <p:nvSpPr>
          <p:cNvPr id="3" name="Text Placeholder 2"/>
          <p:cNvSpPr>
            <a:spLocks noGrp="1"/>
          </p:cNvSpPr>
          <p:nvPr>
            <p:ph type="body" sz="quarter" idx="11"/>
          </p:nvPr>
        </p:nvSpPr>
        <p:spPr/>
        <p:txBody>
          <a:bodyPr/>
          <a:lstStyle/>
          <a:p>
            <a:r>
              <a:t>Yusuf 12:100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رَبِّ قَدْ ءَاتَيْتَنِى مِنَ ٱلْمُلْكِ وَعَلَّمْتَنِى مِن تَأْوِيلِ ٱلْأَحَادِيثِ ۚ فَاطِرَ ٱلسَّمَـٰوَٰتِ وَٱلْأَرْضِ أَنتَ وَلِىِّۦ فِى ٱلدُّنْيَا وَٱلْـَٔاخِرَةِ ۖ تَوَفَّنِى مُسْلِمًا وَأَلْحِقْنِى بِٱلصَّـٰلِحِينَ</a:t>
            </a:r>
          </a:p>
          <a:p>
            <a:pPr>
              <a:lnSpc>
                <a:spcPct val="100000"/>
              </a:lnSpc>
              <a:defRPr sz="2400">
                <a:solidFill>
                  <a:srgbClr val="3E5E5C"/>
                </a:solidFill>
                <a:latin typeface="Calibri"/>
              </a:defRPr>
            </a:pPr>
            <a:r>
              <a:t>‘My Lord! You have granted me a share in the kingdom, and taught me the interpretation of dreams. Originator of the heavens and earth! You are my guardian in this world and the Hereafter! Let my death be in submission [to You], and unite me with the Righteous.’</a:t>
            </a:r>
          </a:p>
        </p:txBody>
      </p:sp>
      <p:sp>
        <p:nvSpPr>
          <p:cNvPr id="3" name="Text Placeholder 2"/>
          <p:cNvSpPr>
            <a:spLocks noGrp="1"/>
          </p:cNvSpPr>
          <p:nvPr>
            <p:ph type="body" sz="quarter" idx="11"/>
          </p:nvPr>
        </p:nvSpPr>
        <p:spPr/>
        <p:txBody>
          <a:bodyPr/>
          <a:lstStyle/>
          <a:p>
            <a:r>
              <a:t>Yusuf 12:101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مِنْ أَنۢبَآءِ ٱلْغَيْبِ نُوحِيهِ إِلَيْكَ ۖ وَمَا كُنتَ لَدَيْهِمْ إِذْ أَجْمَعُوٓا۟ أَمْرَهُمْ وَهُمْ يَمْكُرُونَ</a:t>
            </a:r>
          </a:p>
          <a:p>
            <a:pPr>
              <a:lnSpc>
                <a:spcPct val="100000"/>
              </a:lnSpc>
              <a:defRPr sz="2400">
                <a:solidFill>
                  <a:srgbClr val="3E5E5C"/>
                </a:solidFill>
                <a:latin typeface="Calibri"/>
              </a:defRPr>
            </a:pPr>
            <a:r>
              <a:t>These are accounts from the Unseen, which We reveal to you, and you were not with them when they conspired together and schemed.</a:t>
            </a:r>
          </a:p>
        </p:txBody>
      </p:sp>
      <p:sp>
        <p:nvSpPr>
          <p:cNvPr id="3" name="Text Placeholder 2"/>
          <p:cNvSpPr>
            <a:spLocks noGrp="1"/>
          </p:cNvSpPr>
          <p:nvPr>
            <p:ph type="body" sz="quarter" idx="11"/>
          </p:nvPr>
        </p:nvSpPr>
        <p:spPr/>
        <p:txBody>
          <a:bodyPr/>
          <a:lstStyle/>
          <a:p>
            <a:r>
              <a:t>Yusuf 12:102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أَكْثَرُ ٱلنَّاسِ وَلَوْ حَرَصْتَ بِمُؤْمِنِينَ</a:t>
            </a:r>
          </a:p>
          <a:p>
            <a:pPr>
              <a:lnSpc>
                <a:spcPct val="100000"/>
              </a:lnSpc>
              <a:defRPr sz="2400">
                <a:solidFill>
                  <a:srgbClr val="3E5E5C"/>
                </a:solidFill>
                <a:latin typeface="Calibri"/>
              </a:defRPr>
            </a:pPr>
            <a:r>
              <a:t>Yet most people will not have faith, however eager you should be.</a:t>
            </a:r>
          </a:p>
        </p:txBody>
      </p:sp>
      <p:sp>
        <p:nvSpPr>
          <p:cNvPr id="3" name="Text Placeholder 2"/>
          <p:cNvSpPr>
            <a:spLocks noGrp="1"/>
          </p:cNvSpPr>
          <p:nvPr>
            <p:ph type="body" sz="quarter" idx="11"/>
          </p:nvPr>
        </p:nvSpPr>
        <p:spPr/>
        <p:txBody>
          <a:bodyPr/>
          <a:lstStyle/>
          <a:p>
            <a:r>
              <a:t>Yusuf 12:103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تَسْـَٔلُهُمْ عَلَيْهِ مِنْ أَجْرٍ ۚ إِنْ هُوَ إِلَّا ذِكْرٌ لِّلْعَـٰلَمِينَ</a:t>
            </a:r>
          </a:p>
          <a:p>
            <a:pPr>
              <a:lnSpc>
                <a:spcPct val="100000"/>
              </a:lnSpc>
              <a:defRPr sz="2400">
                <a:solidFill>
                  <a:srgbClr val="3E5E5C"/>
                </a:solidFill>
                <a:latin typeface="Calibri"/>
              </a:defRPr>
            </a:pPr>
            <a:r>
              <a:t>You do not ask them any reward for it: it is just a reminder for all the nations.</a:t>
            </a:r>
          </a:p>
        </p:txBody>
      </p:sp>
      <p:sp>
        <p:nvSpPr>
          <p:cNvPr id="3" name="Text Placeholder 2"/>
          <p:cNvSpPr>
            <a:spLocks noGrp="1"/>
          </p:cNvSpPr>
          <p:nvPr>
            <p:ph type="body" sz="quarter" idx="11"/>
          </p:nvPr>
        </p:nvSpPr>
        <p:spPr/>
        <p:txBody>
          <a:bodyPr/>
          <a:lstStyle/>
          <a:p>
            <a:r>
              <a:t>Yusuf 12:104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وَكَأَيِّن مِّنْ ءَايَةٍ فِى ٱلسَّمَـٰوَٰتِ وَٱلْأَرْضِ يَمُرُّونَ عَلَيْهَا وَهُمْ عَنْهَا مُعْرِضُونَ</a:t>
            </a:r>
          </a:p>
          <a:p>
            <a:pPr>
              <a:lnSpc>
                <a:spcPct val="100000"/>
              </a:lnSpc>
              <a:defRPr sz="2400">
                <a:solidFill>
                  <a:srgbClr val="3E5E5C"/>
                </a:solidFill>
                <a:latin typeface="Calibri"/>
              </a:defRPr>
            </a:pPr>
            <a:r>
              <a:t>How many a sign there is in the heavens and the earth that they pass by while they are disregardful of it!</a:t>
            </a:r>
          </a:p>
        </p:txBody>
      </p:sp>
      <p:sp>
        <p:nvSpPr>
          <p:cNvPr id="3" name="Text Placeholder 2"/>
          <p:cNvSpPr>
            <a:spLocks noGrp="1"/>
          </p:cNvSpPr>
          <p:nvPr>
            <p:ph type="body" sz="quarter" idx="11"/>
          </p:nvPr>
        </p:nvSpPr>
        <p:spPr/>
        <p:txBody>
          <a:bodyPr/>
          <a:lstStyle/>
          <a:p>
            <a:r>
              <a:t>Yusuf 12:105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يُؤْمِنُ أَكْثَرُهُم بِٱللَّهِ إِلَّا وَهُم مُّشْرِكُونَ</a:t>
            </a:r>
          </a:p>
          <a:p>
            <a:pPr>
              <a:lnSpc>
                <a:spcPct val="100000"/>
              </a:lnSpc>
              <a:defRPr sz="2400">
                <a:solidFill>
                  <a:srgbClr val="3E5E5C"/>
                </a:solidFill>
                <a:latin typeface="Calibri"/>
              </a:defRPr>
            </a:pPr>
            <a:r>
              <a:t>And most of them do not believe in Allah without ascribing partners to Him.</a:t>
            </a:r>
          </a:p>
        </p:txBody>
      </p:sp>
      <p:sp>
        <p:nvSpPr>
          <p:cNvPr id="3" name="Text Placeholder 2"/>
          <p:cNvSpPr>
            <a:spLocks noGrp="1"/>
          </p:cNvSpPr>
          <p:nvPr>
            <p:ph type="body" sz="quarter" idx="11"/>
          </p:nvPr>
        </p:nvSpPr>
        <p:spPr/>
        <p:txBody>
          <a:bodyPr/>
          <a:lstStyle/>
          <a:p>
            <a:r>
              <a:t>Yusuf 12:106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ٱقْتُلُوا۟ يُوسُفَ أَوِ ٱطْرَحُوهُ أَرْضًا يَخْلُ لَكُمْ وَجْهُ أَبِيكُمْ وَتَكُونُوا۟ مِنۢ بَعْدِهِۦ قَوْمًا صَـٰلِحِينَ</a:t>
            </a:r>
          </a:p>
          <a:p>
            <a:pPr>
              <a:lnSpc>
                <a:spcPct val="100000"/>
              </a:lnSpc>
              <a:defRPr sz="2400">
                <a:solidFill>
                  <a:srgbClr val="3E5E5C"/>
                </a:solidFill>
                <a:latin typeface="Calibri"/>
              </a:defRPr>
            </a:pPr>
            <a:r>
              <a:t>‘Kill Joseph or cast him away into some [distant] land, so that your father’s attention may be exclusively towards you, and thereafter you may become a righteous lot.’</a:t>
            </a:r>
          </a:p>
        </p:txBody>
      </p:sp>
      <p:sp>
        <p:nvSpPr>
          <p:cNvPr id="3" name="Text Placeholder 2"/>
          <p:cNvSpPr>
            <a:spLocks noGrp="1"/>
          </p:cNvSpPr>
          <p:nvPr>
            <p:ph type="body" sz="quarter" idx="11"/>
          </p:nvPr>
        </p:nvSpPr>
        <p:spPr/>
        <p:txBody>
          <a:bodyPr/>
          <a:lstStyle/>
          <a:p>
            <a:r>
              <a:t>Yusuf 12:9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أَفَأَمِنُوٓا۟ أَن تَأْتِيَهُمْ غَـٰشِيَةٌ مِّنْ عَذَابِ ٱللَّهِ أَوْ تَأْتِيَهُمُ ٱلسَّاعَةُ بَغْتَةً وَهُمْ لَا يَشْعُرُونَ</a:t>
            </a:r>
          </a:p>
          <a:p>
            <a:pPr>
              <a:lnSpc>
                <a:spcPct val="100000"/>
              </a:lnSpc>
              <a:defRPr sz="2400">
                <a:solidFill>
                  <a:srgbClr val="3E5E5C"/>
                </a:solidFill>
                <a:latin typeface="Calibri"/>
              </a:defRPr>
            </a:pPr>
            <a:r>
              <a:t>Do they feel secure from being overtaken by a blanket punishment from Allah, or being overtaken by the Hour, suddenly, while they are unaware?</a:t>
            </a:r>
          </a:p>
        </p:txBody>
      </p:sp>
      <p:sp>
        <p:nvSpPr>
          <p:cNvPr id="3" name="Text Placeholder 2"/>
          <p:cNvSpPr>
            <a:spLocks noGrp="1"/>
          </p:cNvSpPr>
          <p:nvPr>
            <p:ph type="body" sz="quarter" idx="11"/>
          </p:nvPr>
        </p:nvSpPr>
        <p:spPr/>
        <p:txBody>
          <a:bodyPr/>
          <a:lstStyle/>
          <a:p>
            <a:r>
              <a:t>Yusuf 12:107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هَـٰذِهِۦ سَبِيلِىٓ أَدْعُوٓا۟ إِلَى ٱللَّهِ ۚ عَلَىٰ بَصِيرَةٍ أَنَا۠ وَمَنِ ٱتَّبَعَنِى ۖ وَسُبْحَـٰنَ ٱللَّهِ وَمَآ أَنَا۠ مِنَ ٱلْمُشْرِكِينَ</a:t>
            </a:r>
          </a:p>
          <a:p>
            <a:pPr>
              <a:lnSpc>
                <a:spcPct val="100000"/>
              </a:lnSpc>
              <a:defRPr sz="2400">
                <a:solidFill>
                  <a:srgbClr val="3E5E5C"/>
                </a:solidFill>
                <a:latin typeface="Calibri"/>
              </a:defRPr>
            </a:pPr>
            <a:r>
              <a:t>Say, ‘This is my way. I summon to Allah with insight—I and he who follows me. Immaculate is Allah, and I am not one of the polytheists.’</a:t>
            </a:r>
          </a:p>
        </p:txBody>
      </p:sp>
      <p:sp>
        <p:nvSpPr>
          <p:cNvPr id="3" name="Text Placeholder 2"/>
          <p:cNvSpPr>
            <a:spLocks noGrp="1"/>
          </p:cNvSpPr>
          <p:nvPr>
            <p:ph type="body" sz="quarter" idx="11"/>
          </p:nvPr>
        </p:nvSpPr>
        <p:spPr/>
        <p:txBody>
          <a:bodyPr/>
          <a:lstStyle/>
          <a:p>
            <a:r>
              <a:t>Yusuf 12:108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وَمَآ أَرْسَلْنَا مِن قَبْلِكَ إِلَّا رِجَالًا نُّوحِىٓ إِلَيْهِم مِّنْ أَهْلِ ٱلْقُرَىٰٓ ۗ أَفَلَمْ يَسِيرُوا۟ فِى ٱلْأَرْضِ فَيَنظُرُوا۟ كَيْفَ كَانَ عَـٰقِبَةُ ٱلَّذِينَ مِن قَبْلِهِمْ ۗ وَلَدَارُ ٱلْـَٔاخِرَةِ خَيْرٌ لِّلَّذِينَ ٱتَّقَوْا۟ ۗ أَفَلَا تَعْقِلُونَ</a:t>
            </a:r>
          </a:p>
          <a:p>
            <a:pPr>
              <a:lnSpc>
                <a:spcPct val="100000"/>
              </a:lnSpc>
              <a:defRPr sz="2400">
                <a:solidFill>
                  <a:srgbClr val="3E5E5C"/>
                </a:solidFill>
                <a:latin typeface="Calibri"/>
              </a:defRPr>
            </a:pPr>
            <a:r>
              <a:t>We did not send [any apostles] before you except as men from among the people of the towns, to whom We revealed. Have they not travelled over the land so that they may observe how was the fate of those who were before them? And the abode of the Hereafter is surely better for those who are Godwary. Do you not exercise your reason?</a:t>
            </a:r>
          </a:p>
        </p:txBody>
      </p:sp>
      <p:sp>
        <p:nvSpPr>
          <p:cNvPr id="3" name="Text Placeholder 2"/>
          <p:cNvSpPr>
            <a:spLocks noGrp="1"/>
          </p:cNvSpPr>
          <p:nvPr>
            <p:ph type="body" sz="quarter" idx="11"/>
          </p:nvPr>
        </p:nvSpPr>
        <p:spPr/>
        <p:txBody>
          <a:bodyPr/>
          <a:lstStyle/>
          <a:p>
            <a:r>
              <a:t>Yusuf 12:109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حَتَّىٰٓ إِذَا ٱسْتَيْـَٔسَ ٱلرُّسُلُ وَظَنُّوٓا۟ أَنَّهُمْ قَدْ كُذِبُوا۟ جَآءَهُمْ نَصْرُنَا فَنُجِّىَ مَن نَّشَآءُ ۖ وَلَا يُرَدُّ بَأْسُنَا عَنِ ٱلْقَوْمِ ٱلْمُجْرِمِينَ</a:t>
            </a:r>
          </a:p>
          <a:p>
            <a:pPr>
              <a:lnSpc>
                <a:spcPct val="100000"/>
              </a:lnSpc>
              <a:defRPr sz="2400">
                <a:solidFill>
                  <a:srgbClr val="3E5E5C"/>
                </a:solidFill>
                <a:latin typeface="Calibri"/>
              </a:defRPr>
            </a:pPr>
            <a:r>
              <a:t>When the apostles lost hope and they thought that they had been told lies, Our help came to them, and We delivered whomever We wished, and Our punishment will not be averted from the guilty lot.</a:t>
            </a:r>
          </a:p>
        </p:txBody>
      </p:sp>
      <p:sp>
        <p:nvSpPr>
          <p:cNvPr id="3" name="Text Placeholder 2"/>
          <p:cNvSpPr>
            <a:spLocks noGrp="1"/>
          </p:cNvSpPr>
          <p:nvPr>
            <p:ph type="body" sz="quarter" idx="11"/>
          </p:nvPr>
        </p:nvSpPr>
        <p:spPr/>
        <p:txBody>
          <a:bodyPr/>
          <a:lstStyle/>
          <a:p>
            <a:r>
              <a:t>Yusuf 12:110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لَقَدْ كَانَ فِى قَصَصِهِمْ عِبْرَةٌ لِّأُو۟لِى ٱلْأَلْبَـٰبِ ۗ مَا كَانَ حَدِيثًا يُفْتَرَىٰ وَلَـٰكِن تَصْدِيقَ ٱلَّذِى بَيْنَ يَدَيْهِ وَتَفْصِيلَ كُلِّ شَىْءٍ وَهُدًى وَرَحْمَةً لِّقَوْمٍ يُؤْمِنُونَ</a:t>
            </a:r>
          </a:p>
          <a:p>
            <a:pPr>
              <a:lnSpc>
                <a:spcPct val="100000"/>
              </a:lnSpc>
              <a:defRPr sz="2400">
                <a:solidFill>
                  <a:srgbClr val="3E5E5C"/>
                </a:solidFill>
                <a:latin typeface="Calibri"/>
              </a:defRPr>
            </a:pPr>
            <a:r>
              <a:t>There is certainly a moral in their accounts for those who possess intellect. This [Quran] is not a fabricated discourse; rather, it is a confirmation of what was [revealed] before it, and an elaboration of all things, and a guidance and mercy for a people who have faith.</a:t>
            </a:r>
          </a:p>
        </p:txBody>
      </p:sp>
      <p:sp>
        <p:nvSpPr>
          <p:cNvPr id="3" name="Text Placeholder 2"/>
          <p:cNvSpPr>
            <a:spLocks noGrp="1"/>
          </p:cNvSpPr>
          <p:nvPr>
            <p:ph type="body" sz="quarter" idx="11"/>
          </p:nvPr>
        </p:nvSpPr>
        <p:spPr/>
        <p:txBody>
          <a:bodyPr/>
          <a:lstStyle/>
          <a:p>
            <a:r>
              <a:t>Yusuf 12:111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قَآئِلٌ مِّنْهُمْ لَا تَقْتُلُوا۟ يُوسُفَ وَأَلْقُوهُ فِى غَيَـٰبَتِ ٱلْجُبِّ يَلْتَقِطْهُ بَعْضُ ٱلسَّيَّارَةِ إِن كُنتُمْ فَـٰعِلِينَ</a:t>
            </a:r>
          </a:p>
          <a:p>
            <a:pPr>
              <a:lnSpc>
                <a:spcPct val="100000"/>
              </a:lnSpc>
              <a:defRPr sz="2400">
                <a:solidFill>
                  <a:srgbClr val="3E5E5C"/>
                </a:solidFill>
                <a:latin typeface="Calibri"/>
              </a:defRPr>
            </a:pPr>
            <a:r>
              <a:t>One of them said, ‘Do not kill Joseph, but cast him into the recess of a well so that some caravan may pick him up, if you are to do [anything].’</a:t>
            </a:r>
          </a:p>
        </p:txBody>
      </p:sp>
      <p:sp>
        <p:nvSpPr>
          <p:cNvPr id="3" name="Text Placeholder 2"/>
          <p:cNvSpPr>
            <a:spLocks noGrp="1"/>
          </p:cNvSpPr>
          <p:nvPr>
            <p:ph type="body" sz="quarter" idx="11"/>
          </p:nvPr>
        </p:nvSpPr>
        <p:spPr/>
        <p:txBody>
          <a:bodyPr/>
          <a:lstStyle/>
          <a:p>
            <a:r>
              <a:t>Yusuf 12:10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يَـٰٓأَبَانَا مَا لَكَ لَا تَأْمَ۫نَّا عَلَىٰ يُوسُفَ وَإِنَّا لَهُۥ لَنَـٰصِحُونَ</a:t>
            </a:r>
          </a:p>
          <a:p>
            <a:pPr>
              <a:lnSpc>
                <a:spcPct val="100000"/>
              </a:lnSpc>
              <a:defRPr sz="2400">
                <a:solidFill>
                  <a:srgbClr val="3E5E5C"/>
                </a:solidFill>
                <a:latin typeface="Calibri"/>
              </a:defRPr>
            </a:pPr>
            <a:r>
              <a:t>They said, ‘Father! Why is it that you do not trust us with Joseph? We are indeed his well-wishers.</a:t>
            </a:r>
          </a:p>
        </p:txBody>
      </p:sp>
      <p:sp>
        <p:nvSpPr>
          <p:cNvPr id="3" name="Text Placeholder 2"/>
          <p:cNvSpPr>
            <a:spLocks noGrp="1"/>
          </p:cNvSpPr>
          <p:nvPr>
            <p:ph type="body" sz="quarter" idx="11"/>
          </p:nvPr>
        </p:nvSpPr>
        <p:spPr/>
        <p:txBody>
          <a:bodyPr/>
          <a:lstStyle/>
          <a:p>
            <a:r>
              <a:t>Yusuf 12:11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أَرْسِلْهُ مَعَنَا غَدًا يَرْتَعْ وَيَلْعَبْ وَإِنَّا لَهُۥ لَحَـٰفِظُونَ</a:t>
            </a:r>
          </a:p>
          <a:p>
            <a:pPr>
              <a:lnSpc>
                <a:spcPct val="100000"/>
              </a:lnSpc>
              <a:defRPr sz="2400">
                <a:solidFill>
                  <a:srgbClr val="3E5E5C"/>
                </a:solidFill>
                <a:latin typeface="Calibri"/>
              </a:defRPr>
            </a:pPr>
            <a:r>
              <a:t>Let him go with us tomorrow so that he may eat lots of fruits and play, and we will indeed take [good] care of him.’</a:t>
            </a:r>
          </a:p>
        </p:txBody>
      </p:sp>
      <p:sp>
        <p:nvSpPr>
          <p:cNvPr id="3" name="Text Placeholder 2"/>
          <p:cNvSpPr>
            <a:spLocks noGrp="1"/>
          </p:cNvSpPr>
          <p:nvPr>
            <p:ph type="body" sz="quarter" idx="11"/>
          </p:nvPr>
        </p:nvSpPr>
        <p:spPr/>
        <p:txBody>
          <a:bodyPr/>
          <a:lstStyle/>
          <a:p>
            <a:r>
              <a:t>Yusuf 12:12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إِنِّى لَيَحْزُنُنِىٓ أَن تَذْهَبُوا۟ بِهِۦ وَأَخَافُ أَن يَأْكُلَهُ ٱلذِّئْبُ وَأَنتُمْ عَنْهُ غَـٰفِلُونَ</a:t>
            </a:r>
          </a:p>
          <a:p>
            <a:pPr>
              <a:lnSpc>
                <a:spcPct val="100000"/>
              </a:lnSpc>
              <a:defRPr sz="2400">
                <a:solidFill>
                  <a:srgbClr val="3E5E5C"/>
                </a:solidFill>
                <a:latin typeface="Calibri"/>
              </a:defRPr>
            </a:pPr>
            <a:r>
              <a:t>He said, ‘It really upsets me that you should take him away, and I fear the wolf may eat him while you are oblivious of him.’</a:t>
            </a:r>
          </a:p>
        </p:txBody>
      </p:sp>
      <p:sp>
        <p:nvSpPr>
          <p:cNvPr id="3" name="Text Placeholder 2"/>
          <p:cNvSpPr>
            <a:spLocks noGrp="1"/>
          </p:cNvSpPr>
          <p:nvPr>
            <p:ph type="body" sz="quarter" idx="11"/>
          </p:nvPr>
        </p:nvSpPr>
        <p:spPr/>
        <p:txBody>
          <a:bodyPr/>
          <a:lstStyle/>
          <a:p>
            <a:r>
              <a:t>Yusuf 12:13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لَئِنْ أَكَلَهُ ٱلذِّئْبُ وَنَحْنُ عُصْبَةٌ إِنَّآ إِذًا لَّخَـٰسِرُونَ</a:t>
            </a:r>
          </a:p>
          <a:p>
            <a:pPr>
              <a:lnSpc>
                <a:spcPct val="100000"/>
              </a:lnSpc>
              <a:defRPr sz="2400">
                <a:solidFill>
                  <a:srgbClr val="3E5E5C"/>
                </a:solidFill>
                <a:latin typeface="Calibri"/>
              </a:defRPr>
            </a:pPr>
            <a:r>
              <a:t>They said, ‘Should the wolf eat him while we are a hardy band, then we will indeed be losers!’</a:t>
            </a:r>
          </a:p>
        </p:txBody>
      </p:sp>
      <p:sp>
        <p:nvSpPr>
          <p:cNvPr id="3" name="Text Placeholder 2"/>
          <p:cNvSpPr>
            <a:spLocks noGrp="1"/>
          </p:cNvSpPr>
          <p:nvPr>
            <p:ph type="body" sz="quarter" idx="11"/>
          </p:nvPr>
        </p:nvSpPr>
        <p:spPr/>
        <p:txBody>
          <a:bodyPr/>
          <a:lstStyle/>
          <a:p>
            <a:r>
              <a:t>Yusuf 12:14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ذَهَبُوا۟ بِهِۦ وَأَجْمَعُوٓا۟ أَن يَجْعَلُوهُ فِى غَيَـٰبَتِ ٱلْجُبِّ ۚ وَأَوْحَيْنَآ إِلَيْهِ لَتُنَبِّئَنَّهُم بِأَمْرِهِمْ هَـٰذَا وَهُمْ لَا يَشْعُرُونَ</a:t>
            </a:r>
          </a:p>
          <a:p>
            <a:pPr>
              <a:lnSpc>
                <a:spcPct val="100000"/>
              </a:lnSpc>
              <a:defRPr sz="2400">
                <a:solidFill>
                  <a:srgbClr val="3E5E5C"/>
                </a:solidFill>
                <a:latin typeface="Calibri"/>
              </a:defRPr>
            </a:pPr>
            <a:r>
              <a:t>So when they took him away and conspired to put him into the recess of a well, We revealed to him, ‘[A day will come when] you will surely inform them about this affair of theirs while they are not aware [of your identity].’</a:t>
            </a:r>
          </a:p>
        </p:txBody>
      </p:sp>
      <p:sp>
        <p:nvSpPr>
          <p:cNvPr id="3" name="Text Placeholder 2"/>
          <p:cNvSpPr>
            <a:spLocks noGrp="1"/>
          </p:cNvSpPr>
          <p:nvPr>
            <p:ph type="body" sz="quarter" idx="11"/>
          </p:nvPr>
        </p:nvSpPr>
        <p:spPr/>
        <p:txBody>
          <a:bodyPr/>
          <a:lstStyle/>
          <a:p>
            <a:r>
              <a:t>Yusuf 12:15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وَجَآءُوٓ أَبَاهُمْ عِشَآءً يَبْكُونَ</a:t>
            </a:r>
          </a:p>
          <a:p>
            <a:pPr>
              <a:lnSpc>
                <a:spcPct val="100000"/>
              </a:lnSpc>
              <a:defRPr sz="2400">
                <a:solidFill>
                  <a:srgbClr val="3E5E5C"/>
                </a:solidFill>
                <a:latin typeface="Calibri"/>
              </a:defRPr>
            </a:pPr>
            <a:r>
              <a:t>In the evening, they came weeping to their father.</a:t>
            </a:r>
          </a:p>
        </p:txBody>
      </p:sp>
      <p:sp>
        <p:nvSpPr>
          <p:cNvPr id="3" name="Text Placeholder 2"/>
          <p:cNvSpPr>
            <a:spLocks noGrp="1"/>
          </p:cNvSpPr>
          <p:nvPr>
            <p:ph type="body" sz="quarter" idx="11"/>
          </p:nvPr>
        </p:nvSpPr>
        <p:spPr/>
        <p:txBody>
          <a:bodyPr/>
          <a:lstStyle/>
          <a:p>
            <a:r>
              <a:t>Yusuf 12:16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يَـٰٓأَبَانَآ إِنَّا ذَهَبْنَا نَسْتَبِقُ وَتَرَكْنَا يُوسُفَ عِندَ مَتَـٰعِنَا فَأَكَلَهُ ٱلذِّئْبُ ۖ وَمَآ أَنتَ بِمُؤْمِنٍ لَّنَا وَلَوْ كُنَّا صَـٰدِقِينَ</a:t>
            </a:r>
          </a:p>
          <a:p>
            <a:pPr>
              <a:lnSpc>
                <a:spcPct val="100000"/>
              </a:lnSpc>
              <a:defRPr sz="2400">
                <a:solidFill>
                  <a:srgbClr val="3E5E5C"/>
                </a:solidFill>
                <a:latin typeface="Calibri"/>
              </a:defRPr>
            </a:pPr>
            <a:r>
              <a:t>They said, ‘Father! We had gone racing and left Joseph with our things, whereat the wolf ate him. But you will not believe us even if we spoke truly.’</a:t>
            </a:r>
          </a:p>
        </p:txBody>
      </p:sp>
      <p:sp>
        <p:nvSpPr>
          <p:cNvPr id="3" name="Text Placeholder 2"/>
          <p:cNvSpPr>
            <a:spLocks noGrp="1"/>
          </p:cNvSpPr>
          <p:nvPr>
            <p:ph type="body" sz="quarter" idx="11"/>
          </p:nvPr>
        </p:nvSpPr>
        <p:spPr/>
        <p:txBody>
          <a:bodyPr/>
          <a:lstStyle/>
          <a:p>
            <a:r>
              <a:t>Yusuf 12:17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Yusuf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وَجَآءُو عَلَىٰ قَمِيصِهِۦ بِدَمٍ كَذِبٍ ۚ قَالَ بَلْ سَوَّلَتْ لَكُمْ أَنفُسُكُمْ أَمْرًا ۖ فَصَبْرٌ جَمِيلٌ ۖ وَٱللَّهُ ٱلْمُسْتَعَانُ عَلَىٰ مَا تَصِفُونَ</a:t>
            </a:r>
          </a:p>
          <a:p>
            <a:pPr>
              <a:lnSpc>
                <a:spcPct val="100000"/>
              </a:lnSpc>
              <a:defRPr sz="2400">
                <a:solidFill>
                  <a:srgbClr val="3E5E5C"/>
                </a:solidFill>
                <a:latin typeface="Calibri"/>
              </a:defRPr>
            </a:pPr>
            <a:r>
              <a:t>And they produced sham blood on his shirt. He said, ‘No, your souls have made a matter seem decorous to you. Yet patience is graceful, and Allah is my resort against what you allege.’</a:t>
            </a:r>
          </a:p>
        </p:txBody>
      </p:sp>
      <p:sp>
        <p:nvSpPr>
          <p:cNvPr id="3" name="Text Placeholder 2"/>
          <p:cNvSpPr>
            <a:spLocks noGrp="1"/>
          </p:cNvSpPr>
          <p:nvPr>
            <p:ph type="body" sz="quarter" idx="11"/>
          </p:nvPr>
        </p:nvSpPr>
        <p:spPr/>
        <p:txBody>
          <a:bodyPr/>
          <a:lstStyle/>
          <a:p>
            <a:r>
              <a:t>Yusuf 12:18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وَجَآءَتْ سَيَّارَةٌ فَأَرْسَلُوا۟ وَارِدَهُمْ فَأَدْلَىٰ دَلْوَهُۥ ۖ قَالَ يَـٰبُشْرَىٰ هَـٰذَا غُلَـٰمٌ ۚ وَأَسَرُّوهُ بِضَـٰعَةً ۚ وَٱللَّهُ عَلِيمٌۢ بِمَا يَعْمَلُونَ</a:t>
            </a:r>
          </a:p>
          <a:p>
            <a:pPr>
              <a:lnSpc>
                <a:spcPct val="100000"/>
              </a:lnSpc>
              <a:defRPr sz="2400">
                <a:solidFill>
                  <a:srgbClr val="3E5E5C"/>
                </a:solidFill>
                <a:latin typeface="Calibri"/>
              </a:defRPr>
            </a:pPr>
            <a:r>
              <a:t>There came a caravan, and they sent their water-drawer, who let down his bucket. ‘Good news!’ he said. ‘This is a young boy!’ So they hid him as [a piece of] merchandise, and Allah knew best what they were doing.</a:t>
            </a:r>
          </a:p>
        </p:txBody>
      </p:sp>
      <p:sp>
        <p:nvSpPr>
          <p:cNvPr id="3" name="Text Placeholder 2"/>
          <p:cNvSpPr>
            <a:spLocks noGrp="1"/>
          </p:cNvSpPr>
          <p:nvPr>
            <p:ph type="body" sz="quarter" idx="11"/>
          </p:nvPr>
        </p:nvSpPr>
        <p:spPr/>
        <p:txBody>
          <a:bodyPr/>
          <a:lstStyle/>
          <a:p>
            <a:r>
              <a:t>Yusuf 12:19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وَشَرَوْهُ بِثَمَنٍۭ بَخْسٍ دَرَٰهِمَ مَعْدُودَةٍ وَكَانُوا۟ فِيهِ مِنَ ٱلزَّٰهِدِينَ</a:t>
            </a:r>
          </a:p>
          <a:p>
            <a:pPr>
              <a:lnSpc>
                <a:spcPct val="100000"/>
              </a:lnSpc>
              <a:defRPr sz="2400">
                <a:solidFill>
                  <a:srgbClr val="3E5E5C"/>
                </a:solidFill>
                <a:latin typeface="Calibri"/>
              </a:defRPr>
            </a:pPr>
            <a:r>
              <a:t>And they sold him for a cheap price, a few dirhams, for they set small store by him.</a:t>
            </a:r>
          </a:p>
        </p:txBody>
      </p:sp>
      <p:sp>
        <p:nvSpPr>
          <p:cNvPr id="3" name="Text Placeholder 2"/>
          <p:cNvSpPr>
            <a:spLocks noGrp="1"/>
          </p:cNvSpPr>
          <p:nvPr>
            <p:ph type="body" sz="quarter" idx="11"/>
          </p:nvPr>
        </p:nvSpPr>
        <p:spPr/>
        <p:txBody>
          <a:bodyPr/>
          <a:lstStyle/>
          <a:p>
            <a:r>
              <a:t>Yusuf 12:20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وَقَالَ ٱلَّذِى ٱشْتَرَىٰهُ مِن مِّصْرَ لِٱمْرَأَتِهِۦٓ أَكْرِمِى مَثْوَىٰهُ عَسَىٰٓ أَن يَنفَعَنَآ أَوْ نَتَّخِذَهُۥ وَلَدًا ۚ وَكَذَٰلِكَ مَكَّنَّا لِيُوسُفَ فِى ٱلْأَرْضِ وَلِنُعَلِّمَهُۥ مِن تَأْوِيلِ ٱلْأَحَادِيثِ ۚ وَٱللَّهُ غَالِبٌ عَلَىٰٓ أَمْرِهِۦ وَلَـٰكِنَّ أَكْثَرَ ٱلنَّاسِ لَا يَعْلَمُونَ</a:t>
            </a:r>
          </a:p>
          <a:p>
            <a:pPr>
              <a:lnSpc>
                <a:spcPct val="100000"/>
              </a:lnSpc>
              <a:defRPr sz="2400">
                <a:solidFill>
                  <a:srgbClr val="3E5E5C"/>
                </a:solidFill>
                <a:latin typeface="Calibri"/>
              </a:defRPr>
            </a:pPr>
            <a:r>
              <a:t>The man from Egypt who had bought him said to his wife, ‘Give him an honourable place [in the household]. Maybe he will be useful to us, or we may adopt him as a son.’ Thus We established Joseph in the land and that We might teach him the interpretation of dreams. Allah has [full] command of His affairs, but most people do not know.</a:t>
            </a:r>
          </a:p>
        </p:txBody>
      </p:sp>
      <p:sp>
        <p:nvSpPr>
          <p:cNvPr id="3" name="Text Placeholder 2"/>
          <p:cNvSpPr>
            <a:spLocks noGrp="1"/>
          </p:cNvSpPr>
          <p:nvPr>
            <p:ph type="body" sz="quarter" idx="11"/>
          </p:nvPr>
        </p:nvSpPr>
        <p:spPr/>
        <p:txBody>
          <a:bodyPr/>
          <a:lstStyle/>
          <a:p>
            <a:r>
              <a:t>Yusuf 12:21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بَلَغَ أَشُدَّهُۥٓ ءَاتَيْنَـٰهُ حُكْمًا وَعِلْمًا ۚ وَكَذَٰلِكَ نَجْزِى ٱلْمُحْسِنِينَ</a:t>
            </a:r>
          </a:p>
          <a:p>
            <a:pPr>
              <a:lnSpc>
                <a:spcPct val="100000"/>
              </a:lnSpc>
              <a:defRPr sz="2400">
                <a:solidFill>
                  <a:srgbClr val="3E5E5C"/>
                </a:solidFill>
                <a:latin typeface="Calibri"/>
              </a:defRPr>
            </a:pPr>
            <a:r>
              <a:t>When he came of age, We gave him judgement and [sacred] knowledge, and thus do We reward the virtuous.</a:t>
            </a:r>
          </a:p>
        </p:txBody>
      </p:sp>
      <p:sp>
        <p:nvSpPr>
          <p:cNvPr id="3" name="Text Placeholder 2"/>
          <p:cNvSpPr>
            <a:spLocks noGrp="1"/>
          </p:cNvSpPr>
          <p:nvPr>
            <p:ph type="body" sz="quarter" idx="11"/>
          </p:nvPr>
        </p:nvSpPr>
        <p:spPr/>
        <p:txBody>
          <a:bodyPr/>
          <a:lstStyle/>
          <a:p>
            <a:r>
              <a:t>Yusuf 12:22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وَرَٰوَدَتْهُ ٱلَّتِى هُوَ فِى بَيْتِهَا عَن نَّفْسِهِۦ وَغَلَّقَتِ ٱلْأَبْوَٰبَ وَقَالَتْ هَيْتَ لَكَ ۚ قَالَ مَعَاذَ ٱللَّهِ ۖ إِنَّهُۥ رَبِّىٓ أَحْسَنَ مَثْوَاىَ ۖ إِنَّهُۥ لَا يُفْلِحُ ٱلظَّـٰلِمُونَ</a:t>
            </a:r>
          </a:p>
          <a:p>
            <a:pPr>
              <a:lnSpc>
                <a:spcPct val="100000"/>
              </a:lnSpc>
              <a:defRPr sz="2400">
                <a:solidFill>
                  <a:srgbClr val="3E5E5C"/>
                </a:solidFill>
                <a:latin typeface="Calibri"/>
              </a:defRPr>
            </a:pPr>
            <a:r>
              <a:t>The woman in whose house he was, solicited him. She closed the doors and said, ‘Come!!’ He said, ‘God forbid! Indeed He is my Lord; He has given me a good abode. Indeed the wrongdoers are not felicitous.’</a:t>
            </a:r>
          </a:p>
        </p:txBody>
      </p:sp>
      <p:sp>
        <p:nvSpPr>
          <p:cNvPr id="3" name="Text Placeholder 2"/>
          <p:cNvSpPr>
            <a:spLocks noGrp="1"/>
          </p:cNvSpPr>
          <p:nvPr>
            <p:ph type="body" sz="quarter" idx="11"/>
          </p:nvPr>
        </p:nvSpPr>
        <p:spPr/>
        <p:txBody>
          <a:bodyPr/>
          <a:lstStyle/>
          <a:p>
            <a:r>
              <a:t>Yusuf 12:23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هَمَّتْ بِهِۦ ۖ وَهَمَّ بِهَا لَوْلَآ أَن رَّءَا بُرْهَـٰنَ رَبِّهِۦ ۚ كَذَٰلِكَ لِنَصْرِفَ عَنْهُ ٱلسُّوٓءَ وَٱلْفَحْشَآءَ ۚ إِنَّهُۥ مِنْ عِبَادِنَا ٱلْمُخْلَصِينَ</a:t>
            </a:r>
          </a:p>
          <a:p>
            <a:pPr>
              <a:lnSpc>
                <a:spcPct val="100000"/>
              </a:lnSpc>
              <a:defRPr sz="2400">
                <a:solidFill>
                  <a:srgbClr val="3E5E5C"/>
                </a:solidFill>
                <a:latin typeface="Calibri"/>
              </a:defRPr>
            </a:pPr>
            <a:r>
              <a:t>She certainly made for him; and he would have made for her [too] had he not beheld the proof of his Lord. So it was, that We might turn away from him all evil and indecency. He was indeed one of Our dedicated servants.</a:t>
            </a:r>
          </a:p>
        </p:txBody>
      </p:sp>
      <p:sp>
        <p:nvSpPr>
          <p:cNvPr id="3" name="Text Placeholder 2"/>
          <p:cNvSpPr>
            <a:spLocks noGrp="1"/>
          </p:cNvSpPr>
          <p:nvPr>
            <p:ph type="body" sz="quarter" idx="11"/>
          </p:nvPr>
        </p:nvSpPr>
        <p:spPr/>
        <p:txBody>
          <a:bodyPr/>
          <a:lstStyle/>
          <a:p>
            <a:r>
              <a:t>Yusuf 12:24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وَٱسْتَبَقَا ٱلْبَابَ وَقَدَّتْ قَمِيصَهُۥ مِن دُبُرٍ وَأَلْفَيَا سَيِّدَهَا لَدَا ٱلْبَابِ ۚ قَالَتْ مَا جَزَآءُ مَنْ أَرَادَ بِأَهْلِكَ سُوٓءًا إِلَّآ أَن يُسْجَنَ أَوْ عَذَابٌ أَلِيمٌ</a:t>
            </a:r>
          </a:p>
          <a:p>
            <a:pPr>
              <a:lnSpc>
                <a:spcPct val="100000"/>
              </a:lnSpc>
              <a:defRPr sz="2400">
                <a:solidFill>
                  <a:srgbClr val="3E5E5C"/>
                </a:solidFill>
                <a:latin typeface="Calibri"/>
              </a:defRPr>
            </a:pPr>
            <a:r>
              <a:t>They raced to the door, and she tore his shirt from behind, and they ran into her husband at the door. She said, ‘What is to be the requital of him who has evil intentions for your wife except imprisonment or a painful punishment?’</a:t>
            </a:r>
          </a:p>
        </p:txBody>
      </p:sp>
      <p:sp>
        <p:nvSpPr>
          <p:cNvPr id="3" name="Text Placeholder 2"/>
          <p:cNvSpPr>
            <a:spLocks noGrp="1"/>
          </p:cNvSpPr>
          <p:nvPr>
            <p:ph type="body" sz="quarter" idx="11"/>
          </p:nvPr>
        </p:nvSpPr>
        <p:spPr/>
        <p:txBody>
          <a:bodyPr/>
          <a:lstStyle/>
          <a:p>
            <a:r>
              <a:t>Yusuf 12:25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هِىَ رَٰوَدَتْنِى عَن نَّفْسِى ۚ وَشَهِدَ شَاهِدٌ مِّنْ أَهْلِهَآ إِن كَانَ قَمِيصُهُۥ قُدَّ مِن قُبُلٍ فَصَدَقَتْ وَهُوَ مِنَ ٱلْكَـٰذِبِينَ</a:t>
            </a:r>
          </a:p>
          <a:p>
            <a:pPr>
              <a:lnSpc>
                <a:spcPct val="100000"/>
              </a:lnSpc>
              <a:defRPr sz="2400">
                <a:solidFill>
                  <a:srgbClr val="3E5E5C"/>
                </a:solidFill>
                <a:latin typeface="Calibri"/>
              </a:defRPr>
            </a:pPr>
            <a:r>
              <a:t>He said, ‘It was she who solicited me.’ A witness of her own household testified [thus]: ‘If his shirt is torn from the front, she tells the truth and he lies.</a:t>
            </a:r>
          </a:p>
        </p:txBody>
      </p:sp>
      <p:sp>
        <p:nvSpPr>
          <p:cNvPr id="3" name="Text Placeholder 2"/>
          <p:cNvSpPr>
            <a:spLocks noGrp="1"/>
          </p:cNvSpPr>
          <p:nvPr>
            <p:ph type="body" sz="quarter" idx="11"/>
          </p:nvPr>
        </p:nvSpPr>
        <p:spPr/>
        <p:txBody>
          <a:bodyPr/>
          <a:lstStyle/>
          <a:p>
            <a:r>
              <a:t>Yusuf 12:26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كَانَ قَمِيصُهُۥ قُدَّ مِن دُبُرٍ فَكَذَبَتْ وَهُوَ مِنَ ٱلصَّـٰدِقِينَ</a:t>
            </a:r>
          </a:p>
          <a:p>
            <a:pPr>
              <a:lnSpc>
                <a:spcPct val="100000"/>
              </a:lnSpc>
              <a:defRPr sz="2400">
                <a:solidFill>
                  <a:srgbClr val="3E5E5C"/>
                </a:solidFill>
                <a:latin typeface="Calibri"/>
              </a:defRPr>
            </a:pPr>
            <a:r>
              <a:t>But if his shirt is torn from behind, then she lies and he tells the truth.’</a:t>
            </a:r>
          </a:p>
        </p:txBody>
      </p:sp>
      <p:sp>
        <p:nvSpPr>
          <p:cNvPr id="3" name="Text Placeholder 2"/>
          <p:cNvSpPr>
            <a:spLocks noGrp="1"/>
          </p:cNvSpPr>
          <p:nvPr>
            <p:ph type="body" sz="quarter" idx="11"/>
          </p:nvPr>
        </p:nvSpPr>
        <p:spPr/>
        <p:txBody>
          <a:bodyPr/>
          <a:lstStyle/>
          <a:p>
            <a:r>
              <a:t>Yusuf 12:27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الٓر ۚ تِلْكَ ءَايَـٰتُ ٱلْكِتَـٰبِ ٱلْمُبِينِ</a:t>
            </a:r>
          </a:p>
          <a:p>
            <a:pPr>
              <a:lnSpc>
                <a:spcPct val="100000"/>
              </a:lnSpc>
              <a:defRPr sz="2400">
                <a:solidFill>
                  <a:srgbClr val="3E5E5C"/>
                </a:solidFill>
                <a:latin typeface="Calibri"/>
              </a:defRPr>
            </a:pPr>
            <a:r>
              <a:t>Aif, Lam, Ra. These are the signs of the Manifest Book.</a:t>
            </a:r>
          </a:p>
        </p:txBody>
      </p:sp>
      <p:sp>
        <p:nvSpPr>
          <p:cNvPr id="3" name="Text Placeholder 2"/>
          <p:cNvSpPr>
            <a:spLocks noGrp="1"/>
          </p:cNvSpPr>
          <p:nvPr>
            <p:ph type="body" sz="quarter" idx="11"/>
          </p:nvPr>
        </p:nvSpPr>
        <p:spPr/>
        <p:txBody>
          <a:bodyPr/>
          <a:lstStyle/>
          <a:p>
            <a:r>
              <a:t>Yusuf 12:1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رَءَا قَمِيصَهُۥ قُدَّ مِن دُبُرٍ قَالَ إِنَّهُۥ مِن كَيْدِكُنَّ ۖ إِنَّ كَيْدَكُنَّ عَظِيمٌ</a:t>
            </a:r>
          </a:p>
          <a:p>
            <a:pPr>
              <a:lnSpc>
                <a:spcPct val="100000"/>
              </a:lnSpc>
              <a:defRPr sz="2400">
                <a:solidFill>
                  <a:srgbClr val="3E5E5C"/>
                </a:solidFill>
                <a:latin typeface="Calibri"/>
              </a:defRPr>
            </a:pPr>
            <a:r>
              <a:t>So when he saw that his shirt was torn from behind, he said, ‘This is [a case] of you women’s guile! Your guile is indeed great!</a:t>
            </a:r>
          </a:p>
        </p:txBody>
      </p:sp>
      <p:sp>
        <p:nvSpPr>
          <p:cNvPr id="3" name="Text Placeholder 2"/>
          <p:cNvSpPr>
            <a:spLocks noGrp="1"/>
          </p:cNvSpPr>
          <p:nvPr>
            <p:ph type="body" sz="quarter" idx="11"/>
          </p:nvPr>
        </p:nvSpPr>
        <p:spPr/>
        <p:txBody>
          <a:bodyPr/>
          <a:lstStyle/>
          <a:p>
            <a:r>
              <a:t>Yusuf 12:28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يُوسُفُ أَعْرِضْ عَنْ هَـٰذَا ۚ وَٱسْتَغْفِرِى لِذَنۢبِكِ ۖ إِنَّكِ كُنتِ مِنَ ٱلْخَاطِـِٔينَ</a:t>
            </a:r>
          </a:p>
          <a:p>
            <a:pPr>
              <a:lnSpc>
                <a:spcPct val="100000"/>
              </a:lnSpc>
              <a:defRPr sz="2400">
                <a:solidFill>
                  <a:srgbClr val="3E5E5C"/>
                </a:solidFill>
                <a:latin typeface="Calibri"/>
              </a:defRPr>
            </a:pPr>
            <a:r>
              <a:t>Joseph, let this matter alone, and you, woman, plead for forgiveness for your sin, for you have indeed been erring.’</a:t>
            </a:r>
          </a:p>
        </p:txBody>
      </p:sp>
      <p:sp>
        <p:nvSpPr>
          <p:cNvPr id="3" name="Text Placeholder 2"/>
          <p:cNvSpPr>
            <a:spLocks noGrp="1"/>
          </p:cNvSpPr>
          <p:nvPr>
            <p:ph type="body" sz="quarter" idx="11"/>
          </p:nvPr>
        </p:nvSpPr>
        <p:spPr/>
        <p:txBody>
          <a:bodyPr/>
          <a:lstStyle/>
          <a:p>
            <a:r>
              <a:t>Yusuf 12:29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نِسْوَةٌ فِى ٱلْمَدِينَةِ ٱمْرَأَتُ ٱلْعَزِيزِ تُرَٰوِدُ فَتَىٰهَا عَن نَّفْسِهِۦ ۖ قَدْ شَغَفَهَا حُبًّا ۖ إِنَّا لَنَرَىٰهَا فِى ضَلَـٰلٍ مُّبِينٍ</a:t>
            </a:r>
          </a:p>
          <a:p>
            <a:pPr>
              <a:lnSpc>
                <a:spcPct val="100000"/>
              </a:lnSpc>
              <a:defRPr sz="2400">
                <a:solidFill>
                  <a:srgbClr val="3E5E5C"/>
                </a:solidFill>
                <a:latin typeface="Calibri"/>
              </a:defRPr>
            </a:pPr>
            <a:r>
              <a:t>Some of the townswomen said, ‘The chieftain’s wife has solicited her slave boy! He has captivated her love. Indeed we see her to be in manifest error.’</a:t>
            </a:r>
          </a:p>
        </p:txBody>
      </p:sp>
      <p:sp>
        <p:nvSpPr>
          <p:cNvPr id="3" name="Text Placeholder 2"/>
          <p:cNvSpPr>
            <a:spLocks noGrp="1"/>
          </p:cNvSpPr>
          <p:nvPr>
            <p:ph type="body" sz="quarter" idx="11"/>
          </p:nvPr>
        </p:nvSpPr>
        <p:spPr/>
        <p:txBody>
          <a:bodyPr/>
          <a:lstStyle/>
          <a:p>
            <a:r>
              <a:t>Yusuf 12:30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فَلَمَّا سَمِعَتْ بِمَكْرِهِنَّ أَرْسَلَتْ إِلَيْهِنَّ وَأَعْتَدَتْ لَهُنَّ مُتَّكَـًٔا وَءَاتَتْ كُلَّ وَٰحِدَةٍ مِّنْهُنَّ سِكِّينًا وَقَالَتِ ٱخْرُجْ عَلَيْهِنَّ ۖ فَلَمَّا رَأَيْنَهُۥٓ أَكْبَرْنَهُۥ وَقَطَّعْنَ أَيْدِيَهُنَّ وَقُلْنَ حَـٰشَ لِلَّهِ مَا هَـٰذَا بَشَرًا إِنْ هَـٰذَآ إِلَّا مَلَكٌ كَرِيمٌ</a:t>
            </a:r>
          </a:p>
          <a:p>
            <a:pPr>
              <a:lnSpc>
                <a:spcPct val="100000"/>
              </a:lnSpc>
              <a:defRPr sz="2400">
                <a:solidFill>
                  <a:srgbClr val="3E5E5C"/>
                </a:solidFill>
                <a:latin typeface="Calibri"/>
              </a:defRPr>
            </a:pPr>
            <a:r>
              <a:t>When she heard of their machinations, she sent for them and arranged a repast, and gave each of them a knife, and said [to Joseph], ‘Come out before them.’ So when they saw him, they marvelled at him and cut their hands [absent-mindedly], and they said, ‘Good heavens! This is not a human being! This is but a noble angel!’</a:t>
            </a:r>
          </a:p>
        </p:txBody>
      </p:sp>
      <p:sp>
        <p:nvSpPr>
          <p:cNvPr id="3" name="Text Placeholder 2"/>
          <p:cNvSpPr>
            <a:spLocks noGrp="1"/>
          </p:cNvSpPr>
          <p:nvPr>
            <p:ph type="body" sz="quarter" idx="11"/>
          </p:nvPr>
        </p:nvSpPr>
        <p:spPr/>
        <p:txBody>
          <a:bodyPr/>
          <a:lstStyle/>
          <a:p>
            <a:r>
              <a:t>Yusuf 12:31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قَالَتْ فَذَٰلِكُنَّ ٱلَّذِى لُمْتُنَّنِى فِيهِ ۖ وَلَقَدْ رَٰوَدتُّهُۥ عَن نَّفْسِهِۦ فَٱسْتَعْصَمَ ۖ وَلَئِن لَّمْ يَفْعَلْ مَآ ءَامُرُهُۥ لَيُسْجَنَنَّ وَلَيَكُونًا مِّنَ ٱلصَّـٰغِرِينَ</a:t>
            </a:r>
          </a:p>
          <a:p>
            <a:pPr>
              <a:lnSpc>
                <a:spcPct val="100000"/>
              </a:lnSpc>
              <a:defRPr sz="2400">
                <a:solidFill>
                  <a:srgbClr val="3E5E5C"/>
                </a:solidFill>
                <a:latin typeface="Calibri"/>
              </a:defRPr>
            </a:pPr>
            <a:r>
              <a:t>She said, ‘He is the one on whose account you blamed me. Certainly, I did solicit him, but he was continent, and if he does not do what I bid him, surely he shall be imprisoned and humbled.’</a:t>
            </a:r>
          </a:p>
        </p:txBody>
      </p:sp>
      <p:sp>
        <p:nvSpPr>
          <p:cNvPr id="3" name="Text Placeholder 2"/>
          <p:cNvSpPr>
            <a:spLocks noGrp="1"/>
          </p:cNvSpPr>
          <p:nvPr>
            <p:ph type="body" sz="quarter" idx="11"/>
          </p:nvPr>
        </p:nvSpPr>
        <p:spPr/>
        <p:txBody>
          <a:bodyPr/>
          <a:lstStyle/>
          <a:p>
            <a:r>
              <a:t>Yusuf 12:32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ٱلسِّجْنُ أَحَبُّ إِلَىَّ مِمَّا يَدْعُونَنِىٓ إِلَيْهِ ۖ وَإِلَّا تَصْرِفْ عَنِّى كَيْدَهُنَّ أَصْبُ إِلَيْهِنَّ وَأَكُن مِّنَ ٱلْجَـٰهِلِينَ</a:t>
            </a:r>
          </a:p>
          <a:p>
            <a:pPr>
              <a:lnSpc>
                <a:spcPct val="100000"/>
              </a:lnSpc>
              <a:defRPr sz="2400">
                <a:solidFill>
                  <a:srgbClr val="3E5E5C"/>
                </a:solidFill>
                <a:latin typeface="Calibri"/>
              </a:defRPr>
            </a:pPr>
            <a:r>
              <a:t>He said, ‘My Lord! The prison is dearer to me than to what they invite me. If You do not turn away their schemes from me, I will incline towards them and become one of the senseless.’</a:t>
            </a:r>
          </a:p>
        </p:txBody>
      </p:sp>
      <p:sp>
        <p:nvSpPr>
          <p:cNvPr id="3" name="Text Placeholder 2"/>
          <p:cNvSpPr>
            <a:spLocks noGrp="1"/>
          </p:cNvSpPr>
          <p:nvPr>
            <p:ph type="body" sz="quarter" idx="11"/>
          </p:nvPr>
        </p:nvSpPr>
        <p:spPr/>
        <p:txBody>
          <a:bodyPr/>
          <a:lstStyle/>
          <a:p>
            <a:r>
              <a:t>Yusuf 12:33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فَٱسْتَجَابَ لَهُۥ رَبُّهُۥ فَصَرَفَ عَنْهُ كَيْدَهُنَّ ۚ إِنَّهُۥ هُوَ ٱلسَّمِيعُ ٱلْعَلِيمُ</a:t>
            </a:r>
          </a:p>
          <a:p>
            <a:pPr>
              <a:lnSpc>
                <a:spcPct val="100000"/>
              </a:lnSpc>
              <a:defRPr sz="2400">
                <a:solidFill>
                  <a:srgbClr val="3E5E5C"/>
                </a:solidFill>
                <a:latin typeface="Calibri"/>
              </a:defRPr>
            </a:pPr>
            <a:r>
              <a:t>So his Lord answered him and turned away their stratagems from him. Indeed, He is the All-hearing, the All-knowing.</a:t>
            </a:r>
          </a:p>
        </p:txBody>
      </p:sp>
      <p:sp>
        <p:nvSpPr>
          <p:cNvPr id="3" name="Text Placeholder 2"/>
          <p:cNvSpPr>
            <a:spLocks noGrp="1"/>
          </p:cNvSpPr>
          <p:nvPr>
            <p:ph type="body" sz="quarter" idx="11"/>
          </p:nvPr>
        </p:nvSpPr>
        <p:spPr/>
        <p:txBody>
          <a:bodyPr/>
          <a:lstStyle/>
          <a:p>
            <a:r>
              <a:t>Yusuf 12:34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بَدَا لَهُم مِّنۢ بَعْدِ مَا رَأَوُا۟ ٱلْـَٔايَـٰتِ لَيَسْجُنُنَّهُۥ حَتَّىٰ حِينٍ</a:t>
            </a:r>
          </a:p>
          <a:p>
            <a:pPr>
              <a:lnSpc>
                <a:spcPct val="100000"/>
              </a:lnSpc>
              <a:defRPr sz="2400">
                <a:solidFill>
                  <a:srgbClr val="3E5E5C"/>
                </a:solidFill>
                <a:latin typeface="Calibri"/>
              </a:defRPr>
            </a:pPr>
            <a:r>
              <a:t>Then it appeared to them, after they had seen all the signs [of his innocence], that they should confine him for some time.</a:t>
            </a:r>
          </a:p>
        </p:txBody>
      </p:sp>
      <p:sp>
        <p:nvSpPr>
          <p:cNvPr id="3" name="Text Placeholder 2"/>
          <p:cNvSpPr>
            <a:spLocks noGrp="1"/>
          </p:cNvSpPr>
          <p:nvPr>
            <p:ph type="body" sz="quarter" idx="11"/>
          </p:nvPr>
        </p:nvSpPr>
        <p:spPr/>
        <p:txBody>
          <a:bodyPr/>
          <a:lstStyle/>
          <a:p>
            <a:r>
              <a:t>Yusuf 12:35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وَدَخَلَ مَعَهُ ٱلسِّجْنَ فَتَيَانِ ۖ قَالَ أَحَدُهُمَآ إِنِّىٓ أَرَىٰنِىٓ أَعْصِرُ خَمْرًا ۖ وَقَالَ ٱلْـَٔاخَرُ إِنِّىٓ أَرَىٰنِىٓ أَحْمِلُ فَوْقَ رَأْسِى خُبْزًا تَأْكُلُ ٱلطَّيْرُ مِنْهُ ۖ نَبِّئْنَا بِتَأْوِيلِهِۦٓ ۖ إِنَّا نَرَىٰكَ مِنَ ٱلْمُحْسِنِينَ</a:t>
            </a:r>
          </a:p>
          <a:p>
            <a:pPr>
              <a:lnSpc>
                <a:spcPct val="100000"/>
              </a:lnSpc>
              <a:defRPr sz="2400">
                <a:solidFill>
                  <a:srgbClr val="3E5E5C"/>
                </a:solidFill>
                <a:latin typeface="Calibri"/>
              </a:defRPr>
            </a:pPr>
            <a:r>
              <a:t>There entered the prison two youths along with him. One of them said, ‘I dreamt that I am pressing grapes.’ The other said, ‘I dreamt that I am carrying bread on my head from which the birds are eating.’ ‘Inform us of its interpretation,’ [they said], ‘for indeed we see you to be a virtuous man.’</a:t>
            </a:r>
          </a:p>
        </p:txBody>
      </p:sp>
      <p:sp>
        <p:nvSpPr>
          <p:cNvPr id="3" name="Text Placeholder 2"/>
          <p:cNvSpPr>
            <a:spLocks noGrp="1"/>
          </p:cNvSpPr>
          <p:nvPr>
            <p:ph type="body" sz="quarter" idx="11"/>
          </p:nvPr>
        </p:nvSpPr>
        <p:spPr/>
        <p:txBody>
          <a:bodyPr/>
          <a:lstStyle/>
          <a:p>
            <a:r>
              <a:t>Yusuf 12:36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 لَا يَأْتِيكُمَا طَعَامٌ تُرْزَقَانِهِۦٓ إِلَّا نَبَّأْتُكُمَا بِتَأْوِيلِهِۦ قَبْلَ أَن يَأْتِيَكُمَا ۚ ذَٰلِكُمَا مِمَّا عَلَّمَنِى رَبِّىٓ ۚ إِنِّى تَرَكْتُ مِلَّةَ قَوْمٍ لَّا يُؤْمِنُونَ بِٱللَّهِ وَهُم بِٱلْـَٔاخِرَةِ هُمْ كَـٰفِرُونَ</a:t>
            </a:r>
          </a:p>
          <a:p>
            <a:pPr>
              <a:lnSpc>
                <a:spcPct val="100000"/>
              </a:lnSpc>
              <a:defRPr sz="2400">
                <a:solidFill>
                  <a:srgbClr val="3E5E5C"/>
                </a:solidFill>
                <a:latin typeface="Calibri"/>
              </a:defRPr>
            </a:pPr>
            <a:r>
              <a:t>He said, ‘Before the meals you are served come to you I will inform you of its interpretation. That is among things my Lord has taught me. Indeed, I renounce the creed of the people who have no faith in Allah and who [also] disbelieve in the Hereafter.</a:t>
            </a:r>
          </a:p>
        </p:txBody>
      </p:sp>
      <p:sp>
        <p:nvSpPr>
          <p:cNvPr id="3" name="Text Placeholder 2"/>
          <p:cNvSpPr>
            <a:spLocks noGrp="1"/>
          </p:cNvSpPr>
          <p:nvPr>
            <p:ph type="body" sz="quarter" idx="11"/>
          </p:nvPr>
        </p:nvSpPr>
        <p:spPr/>
        <p:txBody>
          <a:bodyPr/>
          <a:lstStyle/>
          <a:p>
            <a:r>
              <a:t>Yusuf 12:37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أَنزَلْنَـٰهُ قُرْءَٰنًا عَرَبِيًّا لَّعَلَّكُمْ تَعْقِلُونَ</a:t>
            </a:r>
          </a:p>
          <a:p>
            <a:pPr>
              <a:lnSpc>
                <a:spcPct val="100000"/>
              </a:lnSpc>
              <a:defRPr sz="2400">
                <a:solidFill>
                  <a:srgbClr val="3E5E5C"/>
                </a:solidFill>
                <a:latin typeface="Calibri"/>
              </a:defRPr>
            </a:pPr>
            <a:r>
              <a:t>Indeed We have sent it down as an Arabic Quran so that you may exercise your reason.</a:t>
            </a:r>
          </a:p>
        </p:txBody>
      </p:sp>
      <p:sp>
        <p:nvSpPr>
          <p:cNvPr id="3" name="Text Placeholder 2"/>
          <p:cNvSpPr>
            <a:spLocks noGrp="1"/>
          </p:cNvSpPr>
          <p:nvPr>
            <p:ph type="body" sz="quarter" idx="11"/>
          </p:nvPr>
        </p:nvSpPr>
        <p:spPr/>
        <p:txBody>
          <a:bodyPr/>
          <a:lstStyle/>
          <a:p>
            <a:r>
              <a:t>Yusuf 12:2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وَٱتَّبَعْتُ مِلَّةَ ءَابَآءِىٓ إِبْرَٰهِيمَ وَإِسْحَـٰقَ وَيَعْقُوبَ ۚ مَا كَانَ لَنَآ أَن نُّشْرِكَ بِٱللَّهِ مِن شَىْءٍ ۚ ذَٰلِكَ مِن فَضْلِ ٱللَّهِ عَلَيْنَا وَعَلَى ٱلنَّاسِ وَلَـٰكِنَّ أَكْثَرَ ٱلنَّاسِ لَا يَشْكُرُونَ</a:t>
            </a:r>
          </a:p>
          <a:p>
            <a:pPr>
              <a:lnSpc>
                <a:spcPct val="100000"/>
              </a:lnSpc>
              <a:defRPr sz="2400">
                <a:solidFill>
                  <a:srgbClr val="3E5E5C"/>
                </a:solidFill>
                <a:latin typeface="Calibri"/>
              </a:defRPr>
            </a:pPr>
            <a:r>
              <a:t>I follow the creed of my fathers, Abraham, Isaac and Jacob. It is not for us to ascribe any partner to Allah. That is by virtue of Allah’s grace upon us and upon all mankind, but most people do not give thanks.</a:t>
            </a:r>
          </a:p>
        </p:txBody>
      </p:sp>
      <p:sp>
        <p:nvSpPr>
          <p:cNvPr id="3" name="Text Placeholder 2"/>
          <p:cNvSpPr>
            <a:spLocks noGrp="1"/>
          </p:cNvSpPr>
          <p:nvPr>
            <p:ph type="body" sz="quarter" idx="11"/>
          </p:nvPr>
        </p:nvSpPr>
        <p:spPr/>
        <p:txBody>
          <a:bodyPr/>
          <a:lstStyle/>
          <a:p>
            <a:r>
              <a:t>Yusuf 12:38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يَـٰصَـٰحِبَىِ ٱلسِّجْنِ ءَأَرْبَابٌ مُّتَفَرِّقُونَ خَيْرٌ أَمِ ٱللَّهُ ٱلْوَٰحِدُ ٱلْقَهَّارُ</a:t>
            </a:r>
          </a:p>
          <a:p>
            <a:pPr>
              <a:lnSpc>
                <a:spcPct val="100000"/>
              </a:lnSpc>
              <a:defRPr sz="2400">
                <a:solidFill>
                  <a:srgbClr val="3E5E5C"/>
                </a:solidFill>
                <a:latin typeface="Calibri"/>
              </a:defRPr>
            </a:pPr>
            <a:r>
              <a:t>O my prison mates! Are different masters better, or Allah, the One, the All-paramount?</a:t>
            </a:r>
          </a:p>
        </p:txBody>
      </p:sp>
      <p:sp>
        <p:nvSpPr>
          <p:cNvPr id="3" name="Text Placeholder 2"/>
          <p:cNvSpPr>
            <a:spLocks noGrp="1"/>
          </p:cNvSpPr>
          <p:nvPr>
            <p:ph type="body" sz="quarter" idx="11"/>
          </p:nvPr>
        </p:nvSpPr>
        <p:spPr/>
        <p:txBody>
          <a:bodyPr/>
          <a:lstStyle/>
          <a:p>
            <a:r>
              <a:t>Yusuf 12:39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مَا تَعْبُدُونَ مِن دُونِهِۦٓ إِلَّآ أَسْمَآءً سَمَّيْتُمُوهَآ أَنتُمْ وَءَابَآؤُكُم مَّآ أَنزَلَ ٱللَّهُ بِهَا مِن سُلْطَـٰنٍ ۚ إِنِ ٱلْحُكْمُ إِلَّا لِلَّهِ ۚ أَمَرَ أَلَّا تَعْبُدُوٓا۟ إِلَّآ إِيَّاهُ ۚ ذَٰلِكَ ٱلدِّينُ ٱلْقَيِّمُ وَلَـٰكِنَّ أَكْثَرَ ٱلنَّاسِ لَا يَعْلَمُونَ</a:t>
            </a:r>
          </a:p>
          <a:p>
            <a:pPr>
              <a:lnSpc>
                <a:spcPct val="100000"/>
              </a:lnSpc>
              <a:defRPr sz="2400">
                <a:solidFill>
                  <a:srgbClr val="3E5E5C"/>
                </a:solidFill>
                <a:latin typeface="Calibri"/>
              </a:defRPr>
            </a:pPr>
            <a:r>
              <a:t>You do not worship besides Him but [mere] names that you and your fathers have coined, for which Allah has not sent down any authority. Sovereignty belongs only to Allah. He has commanded you to worship none except Him. That is the upright religion, but most people do not know.</a:t>
            </a:r>
          </a:p>
        </p:txBody>
      </p:sp>
      <p:sp>
        <p:nvSpPr>
          <p:cNvPr id="3" name="Text Placeholder 2"/>
          <p:cNvSpPr>
            <a:spLocks noGrp="1"/>
          </p:cNvSpPr>
          <p:nvPr>
            <p:ph type="body" sz="quarter" idx="11"/>
          </p:nvPr>
        </p:nvSpPr>
        <p:spPr/>
        <p:txBody>
          <a:bodyPr/>
          <a:lstStyle/>
          <a:p>
            <a:r>
              <a:t>Yusuf 12:40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يَـٰصَـٰحِبَىِ ٱلسِّجْنِ أَمَّآ أَحَدُكُمَا فَيَسْقِى رَبَّهُۥ خَمْرًا ۖ وَأَمَّا ٱلْـَٔاخَرُ فَيُصْلَبُ فَتَأْكُلُ ٱلطَّيْرُ مِن رَّأْسِهِۦ ۚ قُضِىَ ٱلْأَمْرُ ٱلَّذِى فِيهِ تَسْتَفْتِيَانِ</a:t>
            </a:r>
          </a:p>
          <a:p>
            <a:pPr>
              <a:lnSpc>
                <a:spcPct val="100000"/>
              </a:lnSpc>
              <a:defRPr sz="2400">
                <a:solidFill>
                  <a:srgbClr val="3E5E5C"/>
                </a:solidFill>
                <a:latin typeface="Calibri"/>
              </a:defRPr>
            </a:pPr>
            <a:r>
              <a:t>O my prison mates! As for one of you, he will serve wine to his master, and as for the other, he will be crucified and vultures will eat from his head. The matter about which you inquire has been decided.’</a:t>
            </a:r>
          </a:p>
        </p:txBody>
      </p:sp>
      <p:sp>
        <p:nvSpPr>
          <p:cNvPr id="3" name="Text Placeholder 2"/>
          <p:cNvSpPr>
            <a:spLocks noGrp="1"/>
          </p:cNvSpPr>
          <p:nvPr>
            <p:ph type="body" sz="quarter" idx="11"/>
          </p:nvPr>
        </p:nvSpPr>
        <p:spPr/>
        <p:txBody>
          <a:bodyPr/>
          <a:lstStyle/>
          <a:p>
            <a:r>
              <a:t>Yusuf 12:41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لِلَّذِى ظَنَّ أَنَّهُۥ نَاجٍ مِّنْهُمَا ٱذْكُرْنِى عِندَ رَبِّكَ فَأَنسَىٰهُ ٱلشَّيْطَـٰنُ ذِكْرَ رَبِّهِۦ فَلَبِثَ فِى ٱلسِّجْنِ بِضْعَ سِنِينَ</a:t>
            </a:r>
          </a:p>
          <a:p>
            <a:pPr>
              <a:lnSpc>
                <a:spcPct val="100000"/>
              </a:lnSpc>
              <a:defRPr sz="2400">
                <a:solidFill>
                  <a:srgbClr val="3E5E5C"/>
                </a:solidFill>
                <a:latin typeface="Calibri"/>
              </a:defRPr>
            </a:pPr>
            <a:r>
              <a:t>Then he said to the one whom he knew would be delivered from among the two: ‘Mention me to your master.’ But Satan caused him to forget mentioning [it] to his master. So he remained in the prison for several years.</a:t>
            </a:r>
          </a:p>
        </p:txBody>
      </p:sp>
      <p:sp>
        <p:nvSpPr>
          <p:cNvPr id="3" name="Text Placeholder 2"/>
          <p:cNvSpPr>
            <a:spLocks noGrp="1"/>
          </p:cNvSpPr>
          <p:nvPr>
            <p:ph type="body" sz="quarter" idx="11"/>
          </p:nvPr>
        </p:nvSpPr>
        <p:spPr/>
        <p:txBody>
          <a:bodyPr/>
          <a:lstStyle/>
          <a:p>
            <a:r>
              <a:t>Yusuf 12:42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وَقَالَ ٱلْمَلِكُ إِنِّىٓ أَرَىٰ سَبْعَ بَقَرَٰتٍ سِمَانٍ يَأْكُلُهُنَّ سَبْعٌ عِجَافٌ وَسَبْعَ سُنۢبُلَـٰتٍ خُضْرٍ وَأُخَرَ يَابِسَـٰتٍ ۖ يَـٰٓأَيُّهَا ٱلْمَلَأُ أَفْتُونِى فِى رُءْيَـٰىَ إِن كُنتُمْ لِلرُّءْيَا تَعْبُرُونَ</a:t>
            </a:r>
          </a:p>
          <a:p>
            <a:pPr>
              <a:lnSpc>
                <a:spcPct val="100000"/>
              </a:lnSpc>
              <a:defRPr sz="2400">
                <a:solidFill>
                  <a:srgbClr val="3E5E5C"/>
                </a:solidFill>
                <a:latin typeface="Calibri"/>
              </a:defRPr>
            </a:pPr>
            <a:r>
              <a:t>[One day] the king said, ‘I saw [in a dream] seven fat cows being devoured by seven lean ones, and seven green ears and [seven] others [that were] dry. O courtiers, give me your opinion about my dream, if you can interpret dreams.’</a:t>
            </a:r>
          </a:p>
        </p:txBody>
      </p:sp>
      <p:sp>
        <p:nvSpPr>
          <p:cNvPr id="3" name="Text Placeholder 2"/>
          <p:cNvSpPr>
            <a:spLocks noGrp="1"/>
          </p:cNvSpPr>
          <p:nvPr>
            <p:ph type="body" sz="quarter" idx="11"/>
          </p:nvPr>
        </p:nvSpPr>
        <p:spPr/>
        <p:txBody>
          <a:bodyPr/>
          <a:lstStyle/>
          <a:p>
            <a:r>
              <a:t>Yusuf 12:43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أَضْغَـٰثُ أَحْلَـٰمٍ ۖ وَمَا نَحْنُ بِتَأْوِيلِ ٱلْأَحْلَـٰمِ بِعَـٰلِمِينَ</a:t>
            </a:r>
          </a:p>
          <a:p>
            <a:pPr>
              <a:lnSpc>
                <a:spcPct val="100000"/>
              </a:lnSpc>
              <a:defRPr sz="2400">
                <a:solidFill>
                  <a:srgbClr val="3E5E5C"/>
                </a:solidFill>
                <a:latin typeface="Calibri"/>
              </a:defRPr>
            </a:pPr>
            <a:r>
              <a:t>They said, ‘[These are] confused nightmares, and we do not know the interpretation of nightmares.’</a:t>
            </a:r>
          </a:p>
        </p:txBody>
      </p:sp>
      <p:sp>
        <p:nvSpPr>
          <p:cNvPr id="3" name="Text Placeholder 2"/>
          <p:cNvSpPr>
            <a:spLocks noGrp="1"/>
          </p:cNvSpPr>
          <p:nvPr>
            <p:ph type="body" sz="quarter" idx="11"/>
          </p:nvPr>
        </p:nvSpPr>
        <p:spPr/>
        <p:txBody>
          <a:bodyPr/>
          <a:lstStyle/>
          <a:p>
            <a:r>
              <a:t>Yusuf 12:44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ٱلَّذِى نَجَا مِنْهُمَا وَٱدَّكَرَ بَعْدَ أُمَّةٍ أَنَا۠ أُنَبِّئُكُم بِتَأْوِيلِهِۦ فَأَرْسِلُونِ</a:t>
            </a:r>
          </a:p>
          <a:p>
            <a:pPr>
              <a:lnSpc>
                <a:spcPct val="100000"/>
              </a:lnSpc>
              <a:defRPr sz="2400">
                <a:solidFill>
                  <a:srgbClr val="3E5E5C"/>
                </a:solidFill>
                <a:latin typeface="Calibri"/>
              </a:defRPr>
            </a:pPr>
            <a:r>
              <a:t>Said the one of the two who had been delivered, remembering [Joseph] after a long time: ‘I will inform you of its interpretation; so let me go [to meet Joseph in the prison].’</a:t>
            </a:r>
          </a:p>
        </p:txBody>
      </p:sp>
      <p:sp>
        <p:nvSpPr>
          <p:cNvPr id="3" name="Text Placeholder 2"/>
          <p:cNvSpPr>
            <a:spLocks noGrp="1"/>
          </p:cNvSpPr>
          <p:nvPr>
            <p:ph type="body" sz="quarter" idx="11"/>
          </p:nvPr>
        </p:nvSpPr>
        <p:spPr/>
        <p:txBody>
          <a:bodyPr/>
          <a:lstStyle/>
          <a:p>
            <a:r>
              <a:t>Yusuf 12:45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يُوسُفُ أَيُّهَا ٱلصِّدِّيقُ أَفْتِنَا فِى سَبْعِ بَقَرَٰتٍ سِمَانٍ يَأْكُلُهُنَّ سَبْعٌ عِجَافٌ وَسَبْعِ سُنۢبُلَـٰتٍ خُضْرٍ وَأُخَرَ يَابِسَـٰتٍ لَّعَلِّىٓ أَرْجِعُ إِلَى ٱلنَّاسِ لَعَلَّهُمْ يَعْلَمُونَ</a:t>
            </a:r>
          </a:p>
          <a:p>
            <a:pPr>
              <a:lnSpc>
                <a:spcPct val="100000"/>
              </a:lnSpc>
              <a:defRPr sz="2400">
                <a:solidFill>
                  <a:srgbClr val="3E5E5C"/>
                </a:solidFill>
                <a:latin typeface="Calibri"/>
              </a:defRPr>
            </a:pPr>
            <a:r>
              <a:t>‘Joseph,’ [he said], ‘O truthful one, give us your opinion concerning seven fat cows who are eaten by seven lean ones, and seven green ears and [seven] others dry, that I may return to the people so that they may know [the truth of the matter].’</a:t>
            </a:r>
          </a:p>
        </p:txBody>
      </p:sp>
      <p:sp>
        <p:nvSpPr>
          <p:cNvPr id="3" name="Text Placeholder 2"/>
          <p:cNvSpPr>
            <a:spLocks noGrp="1"/>
          </p:cNvSpPr>
          <p:nvPr>
            <p:ph type="body" sz="quarter" idx="11"/>
          </p:nvPr>
        </p:nvSpPr>
        <p:spPr/>
        <p:txBody>
          <a:bodyPr/>
          <a:lstStyle/>
          <a:p>
            <a:r>
              <a:t>Yusuf 12:46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تَزْرَعُونَ سَبْعَ سِنِينَ دَأَبًا فَمَا حَصَدتُّمْ فَذَرُوهُ فِى سُنۢبُلِهِۦٓ إِلَّا قَلِيلًا مِّمَّا تَأْكُلُونَ</a:t>
            </a:r>
          </a:p>
          <a:p>
            <a:pPr>
              <a:lnSpc>
                <a:spcPct val="100000"/>
              </a:lnSpc>
              <a:defRPr sz="2400">
                <a:solidFill>
                  <a:srgbClr val="3E5E5C"/>
                </a:solidFill>
                <a:latin typeface="Calibri"/>
              </a:defRPr>
            </a:pPr>
            <a:r>
              <a:t>He said, ‘You will sow for seven consecutive years. Then leave in the ear whatever [grain] you harvest, except a little that you eat.</a:t>
            </a:r>
          </a:p>
        </p:txBody>
      </p:sp>
      <p:sp>
        <p:nvSpPr>
          <p:cNvPr id="3" name="Text Placeholder 2"/>
          <p:cNvSpPr>
            <a:spLocks noGrp="1"/>
          </p:cNvSpPr>
          <p:nvPr>
            <p:ph type="body" sz="quarter" idx="11"/>
          </p:nvPr>
        </p:nvSpPr>
        <p:spPr/>
        <p:txBody>
          <a:bodyPr/>
          <a:lstStyle/>
          <a:p>
            <a:r>
              <a:t>Yusuf 12:47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نَحْنُ نَقُصُّ عَلَيْكَ أَحْسَنَ ٱلْقَصَصِ بِمَآ أَوْحَيْنَآ إِلَيْكَ هَـٰذَا ٱلْقُرْءَانَ وَإِن كُنتَ مِن قَبْلِهِۦ لَمِنَ ٱلْغَـٰفِلِينَ</a:t>
            </a:r>
          </a:p>
          <a:p>
            <a:pPr>
              <a:lnSpc>
                <a:spcPct val="100000"/>
              </a:lnSpc>
              <a:defRPr sz="2400">
                <a:solidFill>
                  <a:srgbClr val="3E5E5C"/>
                </a:solidFill>
                <a:latin typeface="Calibri"/>
              </a:defRPr>
            </a:pPr>
            <a:r>
              <a:t>We will recount to you the best of narratives in what We have revealed to you of this Quran, and indeed prior to it you were among those who are unaware [of it].</a:t>
            </a:r>
          </a:p>
        </p:txBody>
      </p:sp>
      <p:sp>
        <p:nvSpPr>
          <p:cNvPr id="3" name="Text Placeholder 2"/>
          <p:cNvSpPr>
            <a:spLocks noGrp="1"/>
          </p:cNvSpPr>
          <p:nvPr>
            <p:ph type="body" sz="quarter" idx="11"/>
          </p:nvPr>
        </p:nvSpPr>
        <p:spPr/>
        <p:txBody>
          <a:bodyPr/>
          <a:lstStyle/>
          <a:p>
            <a:r>
              <a:t>Yusuf 12:3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يَأْتِى مِنۢ بَعْدِ ذَٰلِكَ سَبْعٌ شِدَادٌ يَأْكُلْنَ مَا قَدَّمْتُمْ لَهُنَّ إِلَّا قَلِيلًا مِّمَّا تُحْصِنُونَ</a:t>
            </a:r>
          </a:p>
          <a:p>
            <a:pPr>
              <a:lnSpc>
                <a:spcPct val="100000"/>
              </a:lnSpc>
              <a:defRPr sz="2400">
                <a:solidFill>
                  <a:srgbClr val="3E5E5C"/>
                </a:solidFill>
                <a:latin typeface="Calibri"/>
              </a:defRPr>
            </a:pPr>
            <a:r>
              <a:t>Then after that there will come seven hard years which will eat up whatever you have set aside for them—all except a little which you preserve [for seed].</a:t>
            </a:r>
          </a:p>
        </p:txBody>
      </p:sp>
      <p:sp>
        <p:nvSpPr>
          <p:cNvPr id="3" name="Text Placeholder 2"/>
          <p:cNvSpPr>
            <a:spLocks noGrp="1"/>
          </p:cNvSpPr>
          <p:nvPr>
            <p:ph type="body" sz="quarter" idx="11"/>
          </p:nvPr>
        </p:nvSpPr>
        <p:spPr/>
        <p:txBody>
          <a:bodyPr/>
          <a:lstStyle/>
          <a:p>
            <a:r>
              <a:t>Yusuf 12:48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يَأْتِى مِنۢ بَعْدِ ذَٰلِكَ عَامٌ فِيهِ يُغَاثُ ٱلنَّاسُ وَفِيهِ يَعْصِرُونَ</a:t>
            </a:r>
          </a:p>
          <a:p>
            <a:pPr>
              <a:lnSpc>
                <a:spcPct val="100000"/>
              </a:lnSpc>
              <a:defRPr sz="2400">
                <a:solidFill>
                  <a:srgbClr val="3E5E5C"/>
                </a:solidFill>
                <a:latin typeface="Calibri"/>
              </a:defRPr>
            </a:pPr>
            <a:r>
              <a:t>Then after that there will come a year wherein the people will be granted relief and provided with rains therein.</a:t>
            </a:r>
          </a:p>
        </p:txBody>
      </p:sp>
      <p:sp>
        <p:nvSpPr>
          <p:cNvPr id="3" name="Text Placeholder 2"/>
          <p:cNvSpPr>
            <a:spLocks noGrp="1"/>
          </p:cNvSpPr>
          <p:nvPr>
            <p:ph type="body" sz="quarter" idx="11"/>
          </p:nvPr>
        </p:nvSpPr>
        <p:spPr/>
        <p:txBody>
          <a:bodyPr/>
          <a:lstStyle/>
          <a:p>
            <a:r>
              <a:t>Yusuf 12:49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ٱلْمَلِكُ ٱئْتُونِى بِهِۦ ۖ فَلَمَّا جَآءَهُ ٱلرَّسُولُ قَالَ ٱرْجِعْ إِلَىٰ رَبِّكَ فَسْـَٔلْهُ مَا بَالُ ٱلنِّسْوَةِ ٱلَّـٰتِى قَطَّعْنَ أَيْدِيَهُنَّ ۚ إِنَّ رَبِّى بِكَيْدِهِنَّ عَلِيمٌ</a:t>
            </a:r>
          </a:p>
          <a:p>
            <a:pPr>
              <a:lnSpc>
                <a:spcPct val="100000"/>
              </a:lnSpc>
              <a:defRPr sz="2400">
                <a:solidFill>
                  <a:srgbClr val="3E5E5C"/>
                </a:solidFill>
                <a:latin typeface="Calibri"/>
              </a:defRPr>
            </a:pPr>
            <a:r>
              <a:t>The king said, ‘Bring him to me!’ When the messenger came to him, he said, ‘Go back to your master, and ask him about the affair of women who cut their hands. My Lord is indeed well aware of their stratagems.’</a:t>
            </a:r>
          </a:p>
        </p:txBody>
      </p:sp>
      <p:sp>
        <p:nvSpPr>
          <p:cNvPr id="3" name="Text Placeholder 2"/>
          <p:cNvSpPr>
            <a:spLocks noGrp="1"/>
          </p:cNvSpPr>
          <p:nvPr>
            <p:ph type="body" sz="quarter" idx="11"/>
          </p:nvPr>
        </p:nvSpPr>
        <p:spPr/>
        <p:txBody>
          <a:bodyPr/>
          <a:lstStyle/>
          <a:p>
            <a:r>
              <a:t>Yusuf 12:50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 مَا خَطْبُكُنَّ إِذْ رَٰوَدتُّنَّ يُوسُفَ عَن نَّفْسِهِۦ ۚ قُلْنَ حَـٰشَ لِلَّهِ مَا عَلِمْنَا عَلَيْهِ مِن سُوٓءٍ ۚ قَالَتِ ٱمْرَأَتُ ٱلْعَزِيزِ ٱلْـَٔـٰنَ حَصْحَصَ ٱلْحَقُّ أَنَا۠ رَٰوَدتُّهُۥ عَن نَّفْسِهِۦ وَإِنَّهُۥ لَمِنَ ٱلصَّـٰدِقِينَ</a:t>
            </a:r>
          </a:p>
          <a:p>
            <a:pPr>
              <a:lnSpc>
                <a:spcPct val="100000"/>
              </a:lnSpc>
              <a:defRPr sz="2400">
                <a:solidFill>
                  <a:srgbClr val="3E5E5C"/>
                </a:solidFill>
                <a:latin typeface="Calibri"/>
              </a:defRPr>
            </a:pPr>
            <a:r>
              <a:t>The king said, ‘What was your business, women, when you solicited Joseph?’ They said, ‘Heaven be praised! We know of no evil in him.’ The prince’s wife said, ‘Now the truth has come to light! It was I who solicited him, and he is indeed telling the truth.’</a:t>
            </a:r>
          </a:p>
        </p:txBody>
      </p:sp>
      <p:sp>
        <p:nvSpPr>
          <p:cNvPr id="3" name="Text Placeholder 2"/>
          <p:cNvSpPr>
            <a:spLocks noGrp="1"/>
          </p:cNvSpPr>
          <p:nvPr>
            <p:ph type="body" sz="quarter" idx="11"/>
          </p:nvPr>
        </p:nvSpPr>
        <p:spPr/>
        <p:txBody>
          <a:bodyPr/>
          <a:lstStyle/>
          <a:p>
            <a:r>
              <a:t>Yusuf 12:51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لِيَعْلَمَ أَنِّى لَمْ أَخُنْهُ بِٱلْغَيْبِ وَأَنَّ ٱللَّهَ لَا يَهْدِى كَيْدَ ٱلْخَآئِنِينَ</a:t>
            </a:r>
          </a:p>
          <a:p>
            <a:pPr>
              <a:lnSpc>
                <a:spcPct val="100000"/>
              </a:lnSpc>
              <a:defRPr sz="2400">
                <a:solidFill>
                  <a:srgbClr val="3E5E5C"/>
                </a:solidFill>
                <a:latin typeface="Calibri"/>
              </a:defRPr>
            </a:pPr>
            <a:r>
              <a:t>[Joseph said], [‘I initiated] this [inquiry], that he may know that I did not betray him in his absence, and that Allah does not further the schemes of the treacherous.’</a:t>
            </a:r>
          </a:p>
        </p:txBody>
      </p:sp>
      <p:sp>
        <p:nvSpPr>
          <p:cNvPr id="3" name="Text Placeholder 2"/>
          <p:cNvSpPr>
            <a:spLocks noGrp="1"/>
          </p:cNvSpPr>
          <p:nvPr>
            <p:ph type="body" sz="quarter" idx="11"/>
          </p:nvPr>
        </p:nvSpPr>
        <p:spPr/>
        <p:txBody>
          <a:bodyPr/>
          <a:lstStyle/>
          <a:p>
            <a:r>
              <a:t>Yusuf 12:52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أُبَرِّئُ نَفْسِىٓ ۚ إِنَّ ٱلنَّفْسَ لَأَمَّارَةٌۢ بِٱلسُّوٓءِ إِلَّا مَا رَحِمَ رَبِّىٓ ۚ إِنَّ رَبِّى غَفُورٌ رَّحِيمٌ</a:t>
            </a:r>
          </a:p>
          <a:p>
            <a:pPr>
              <a:lnSpc>
                <a:spcPct val="100000"/>
              </a:lnSpc>
              <a:defRPr sz="2400">
                <a:solidFill>
                  <a:srgbClr val="3E5E5C"/>
                </a:solidFill>
                <a:latin typeface="Calibri"/>
              </a:defRPr>
            </a:pPr>
            <a:r>
              <a:t>‘Yet I do not absolve my [own carnal] soul, for the [carnal] soul indeed prompts [men] to evil, except inasmuch as my Lord has mercy. Indeed my Lord is all-forgiving, all-merciful.’</a:t>
            </a:r>
          </a:p>
        </p:txBody>
      </p:sp>
      <p:sp>
        <p:nvSpPr>
          <p:cNvPr id="3" name="Text Placeholder 2"/>
          <p:cNvSpPr>
            <a:spLocks noGrp="1"/>
          </p:cNvSpPr>
          <p:nvPr>
            <p:ph type="body" sz="quarter" idx="11"/>
          </p:nvPr>
        </p:nvSpPr>
        <p:spPr/>
        <p:txBody>
          <a:bodyPr/>
          <a:lstStyle/>
          <a:p>
            <a:r>
              <a:t>Yusuf 12:53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ٱلْمَلِكُ ٱئْتُونِى بِهِۦٓ أَسْتَخْلِصْهُ لِنَفْسِى ۖ فَلَمَّا كَلَّمَهُۥ قَالَ إِنَّكَ ٱلْيَوْمَ لَدَيْنَا مَكِينٌ أَمِينٌ</a:t>
            </a:r>
          </a:p>
          <a:p>
            <a:pPr>
              <a:lnSpc>
                <a:spcPct val="100000"/>
              </a:lnSpc>
              <a:defRPr sz="2400">
                <a:solidFill>
                  <a:srgbClr val="3E5E5C"/>
                </a:solidFill>
                <a:latin typeface="Calibri"/>
              </a:defRPr>
            </a:pPr>
            <a:r>
              <a:t>The king said, ‘Bring him to me, I will make him my favourite.’ Then, when he had spoken with him, he said, ‘Indeed today [onwards] you will be honoured and trustworthy with us.’</a:t>
            </a:r>
          </a:p>
        </p:txBody>
      </p:sp>
      <p:sp>
        <p:nvSpPr>
          <p:cNvPr id="3" name="Text Placeholder 2"/>
          <p:cNvSpPr>
            <a:spLocks noGrp="1"/>
          </p:cNvSpPr>
          <p:nvPr>
            <p:ph type="body" sz="quarter" idx="11"/>
          </p:nvPr>
        </p:nvSpPr>
        <p:spPr/>
        <p:txBody>
          <a:bodyPr/>
          <a:lstStyle/>
          <a:p>
            <a:r>
              <a:t>Yusuf 12:54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ٱجْعَلْنِى عَلَىٰ خَزَآئِنِ ٱلْأَرْضِ ۖ إِنِّى حَفِيظٌ عَلِيمٌ</a:t>
            </a:r>
          </a:p>
          <a:p>
            <a:pPr>
              <a:lnSpc>
                <a:spcPct val="100000"/>
              </a:lnSpc>
              <a:defRPr sz="2400">
                <a:solidFill>
                  <a:srgbClr val="3E5E5C"/>
                </a:solidFill>
                <a:latin typeface="Calibri"/>
              </a:defRPr>
            </a:pPr>
            <a:r>
              <a:t>He said, ‘Put me in charge of the country’s granaries. I am indeed fastidious [and]well-informed.’</a:t>
            </a:r>
          </a:p>
        </p:txBody>
      </p:sp>
      <p:sp>
        <p:nvSpPr>
          <p:cNvPr id="3" name="Text Placeholder 2"/>
          <p:cNvSpPr>
            <a:spLocks noGrp="1"/>
          </p:cNvSpPr>
          <p:nvPr>
            <p:ph type="body" sz="quarter" idx="11"/>
          </p:nvPr>
        </p:nvSpPr>
        <p:spPr/>
        <p:txBody>
          <a:bodyPr/>
          <a:lstStyle/>
          <a:p>
            <a:r>
              <a:t>Yusuf 12:55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مَكَّنَّا لِيُوسُفَ فِى ٱلْأَرْضِ يَتَبَوَّأُ مِنْهَا حَيْثُ يَشَآءُ ۚ نُصِيبُ بِرَحْمَتِنَا مَن نَّشَآءُ ۖ وَلَا نُضِيعُ أَجْرَ ٱلْمُحْسِنِينَ</a:t>
            </a:r>
          </a:p>
          <a:p>
            <a:pPr>
              <a:lnSpc>
                <a:spcPct val="100000"/>
              </a:lnSpc>
              <a:defRPr sz="2400">
                <a:solidFill>
                  <a:srgbClr val="3E5E5C"/>
                </a:solidFill>
                <a:latin typeface="Calibri"/>
              </a:defRPr>
            </a:pPr>
            <a:r>
              <a:t>That is how We established Joseph in the land that he may settle in it wherever he wished. We confer Our mercy on whomever We wish, and We do not waste the reward of the virtuous.</a:t>
            </a:r>
          </a:p>
        </p:txBody>
      </p:sp>
      <p:sp>
        <p:nvSpPr>
          <p:cNvPr id="3" name="Text Placeholder 2"/>
          <p:cNvSpPr>
            <a:spLocks noGrp="1"/>
          </p:cNvSpPr>
          <p:nvPr>
            <p:ph type="body" sz="quarter" idx="11"/>
          </p:nvPr>
        </p:nvSpPr>
        <p:spPr/>
        <p:txBody>
          <a:bodyPr/>
          <a:lstStyle/>
          <a:p>
            <a:r>
              <a:t>Yusuf 12:56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وَلَأَجْرُ ٱلْـَٔاخِرَةِ خَيْرٌ لِّلَّذِينَ ءَامَنُوا۟ وَكَانُوا۟ يَتَّقُونَ</a:t>
            </a:r>
          </a:p>
          <a:p>
            <a:pPr>
              <a:lnSpc>
                <a:spcPct val="100000"/>
              </a:lnSpc>
              <a:defRPr sz="2400">
                <a:solidFill>
                  <a:srgbClr val="3E5E5C"/>
                </a:solidFill>
                <a:latin typeface="Calibri"/>
              </a:defRPr>
            </a:pPr>
            <a:r>
              <a:t>And the reward of the Hereafter is surely better for those who have faith and are Godwary.</a:t>
            </a:r>
          </a:p>
        </p:txBody>
      </p:sp>
      <p:sp>
        <p:nvSpPr>
          <p:cNvPr id="3" name="Text Placeholder 2"/>
          <p:cNvSpPr>
            <a:spLocks noGrp="1"/>
          </p:cNvSpPr>
          <p:nvPr>
            <p:ph type="body" sz="quarter" idx="11"/>
          </p:nvPr>
        </p:nvSpPr>
        <p:spPr/>
        <p:txBody>
          <a:bodyPr/>
          <a:lstStyle/>
          <a:p>
            <a:r>
              <a:t>Yusuf 12:57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يُوسُفُ لِأَبِيهِ يَـٰٓأَبَتِ إِنِّى رَأَيْتُ أَحَدَ عَشَرَ كَوْكَبًا وَٱلشَّمْسَ وَٱلْقَمَرَ رَأَيْتُهُمْ لِى سَـٰجِدِينَ</a:t>
            </a:r>
          </a:p>
          <a:p>
            <a:pPr>
              <a:lnSpc>
                <a:spcPct val="100000"/>
              </a:lnSpc>
              <a:defRPr sz="2400">
                <a:solidFill>
                  <a:srgbClr val="3E5E5C"/>
                </a:solidFill>
                <a:latin typeface="Calibri"/>
              </a:defRPr>
            </a:pPr>
            <a:r>
              <a:t>When Joseph said to his father, ‘Father! I saw eleven planets, and the sun and the moon: I saw them prostrating themselves before me,’</a:t>
            </a:r>
          </a:p>
        </p:txBody>
      </p:sp>
      <p:sp>
        <p:nvSpPr>
          <p:cNvPr id="3" name="Text Placeholder 2"/>
          <p:cNvSpPr>
            <a:spLocks noGrp="1"/>
          </p:cNvSpPr>
          <p:nvPr>
            <p:ph type="body" sz="quarter" idx="11"/>
          </p:nvPr>
        </p:nvSpPr>
        <p:spPr/>
        <p:txBody>
          <a:bodyPr/>
          <a:lstStyle/>
          <a:p>
            <a:r>
              <a:t>Yusuf 12:4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وَجَآءَ إِخْوَةُ يُوسُفَ فَدَخَلُوا۟ عَلَيْهِ فَعَرَفَهُمْ وَهُمْ لَهُۥ مُنكِرُونَ</a:t>
            </a:r>
          </a:p>
          <a:p>
            <a:pPr>
              <a:lnSpc>
                <a:spcPct val="100000"/>
              </a:lnSpc>
              <a:defRPr sz="2400">
                <a:solidFill>
                  <a:srgbClr val="3E5E5C"/>
                </a:solidFill>
                <a:latin typeface="Calibri"/>
              </a:defRPr>
            </a:pPr>
            <a:r>
              <a:t>[After some years] the brothers of Joseph came and entered his presence. He recognized them, but they did not recognize him.</a:t>
            </a:r>
          </a:p>
        </p:txBody>
      </p:sp>
      <p:sp>
        <p:nvSpPr>
          <p:cNvPr id="3" name="Text Placeholder 2"/>
          <p:cNvSpPr>
            <a:spLocks noGrp="1"/>
          </p:cNvSpPr>
          <p:nvPr>
            <p:ph type="body" sz="quarter" idx="11"/>
          </p:nvPr>
        </p:nvSpPr>
        <p:spPr/>
        <p:txBody>
          <a:bodyPr/>
          <a:lstStyle/>
          <a:p>
            <a:r>
              <a:t>Yusuf 12:58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جَهَّزَهُم بِجَهَازِهِمْ قَالَ ٱئْتُونِى بِأَخٍ لَّكُم مِّنْ أَبِيكُمْ ۚ أَلَا تَرَوْنَ أَنِّىٓ أُوفِى ٱلْكَيْلَ وَأَنَا۠ خَيْرُ ٱلْمُنزِلِينَ</a:t>
            </a:r>
          </a:p>
          <a:p>
            <a:pPr>
              <a:lnSpc>
                <a:spcPct val="100000"/>
              </a:lnSpc>
              <a:defRPr sz="2400">
                <a:solidFill>
                  <a:srgbClr val="3E5E5C"/>
                </a:solidFill>
                <a:latin typeface="Calibri"/>
              </a:defRPr>
            </a:pPr>
            <a:r>
              <a:t>When he had furnished them with their provision, he said, ‘Bring me a brother that you have through your father. Do you not see that I give the full measure and that I am the best of hosts?</a:t>
            </a:r>
          </a:p>
        </p:txBody>
      </p:sp>
      <p:sp>
        <p:nvSpPr>
          <p:cNvPr id="3" name="Text Placeholder 2"/>
          <p:cNvSpPr>
            <a:spLocks noGrp="1"/>
          </p:cNvSpPr>
          <p:nvPr>
            <p:ph type="body" sz="quarter" idx="11"/>
          </p:nvPr>
        </p:nvSpPr>
        <p:spPr/>
        <p:txBody>
          <a:bodyPr/>
          <a:lstStyle/>
          <a:p>
            <a:r>
              <a:t>Yusuf 12:59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لَّمْ تَأْتُونِى بِهِۦ فَلَا كَيْلَ لَكُمْ عِندِى وَلَا تَقْرَبُونِ</a:t>
            </a:r>
          </a:p>
          <a:p>
            <a:pPr>
              <a:lnSpc>
                <a:spcPct val="100000"/>
              </a:lnSpc>
              <a:defRPr sz="2400">
                <a:solidFill>
                  <a:srgbClr val="3E5E5C"/>
                </a:solidFill>
                <a:latin typeface="Calibri"/>
              </a:defRPr>
            </a:pPr>
            <a:r>
              <a:t>But if you do not bring him to me, then there will be no rations for you with me, and don’t [ever] come near me.’</a:t>
            </a:r>
          </a:p>
        </p:txBody>
      </p:sp>
      <p:sp>
        <p:nvSpPr>
          <p:cNvPr id="3" name="Text Placeholder 2"/>
          <p:cNvSpPr>
            <a:spLocks noGrp="1"/>
          </p:cNvSpPr>
          <p:nvPr>
            <p:ph type="body" sz="quarter" idx="11"/>
          </p:nvPr>
        </p:nvSpPr>
        <p:spPr/>
        <p:txBody>
          <a:bodyPr/>
          <a:lstStyle/>
          <a:p>
            <a:r>
              <a:t>Yusuf 12:60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سَنُرَٰوِدُ عَنْهُ أَبَاهُ وَإِنَّا لَفَـٰعِلُونَ</a:t>
            </a:r>
          </a:p>
          <a:p>
            <a:pPr>
              <a:lnSpc>
                <a:spcPct val="100000"/>
              </a:lnSpc>
              <a:defRPr sz="2400">
                <a:solidFill>
                  <a:srgbClr val="3E5E5C"/>
                </a:solidFill>
                <a:latin typeface="Calibri"/>
              </a:defRPr>
            </a:pPr>
            <a:r>
              <a:t>They said, ‘We will solicit him from his father. [That] we will surely do.’</a:t>
            </a:r>
          </a:p>
        </p:txBody>
      </p:sp>
      <p:sp>
        <p:nvSpPr>
          <p:cNvPr id="3" name="Text Placeholder 2"/>
          <p:cNvSpPr>
            <a:spLocks noGrp="1"/>
          </p:cNvSpPr>
          <p:nvPr>
            <p:ph type="body" sz="quarter" idx="11"/>
          </p:nvPr>
        </p:nvSpPr>
        <p:spPr/>
        <p:txBody>
          <a:bodyPr/>
          <a:lstStyle/>
          <a:p>
            <a:r>
              <a:t>Yusuf 12:61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لِفِتْيَـٰنِهِ ٱجْعَلُوا۟ بِضَـٰعَتَهُمْ فِى رِحَالِهِمْ لَعَلَّهُمْ يَعْرِفُونَهَآ إِذَا ٱنقَلَبُوٓا۟ إِلَىٰٓ أَهْلِهِمْ لَعَلَّهُمْ يَرْجِعُونَ</a:t>
            </a:r>
          </a:p>
          <a:p>
            <a:pPr>
              <a:lnSpc>
                <a:spcPct val="100000"/>
              </a:lnSpc>
              <a:defRPr sz="2400">
                <a:solidFill>
                  <a:srgbClr val="3E5E5C"/>
                </a:solidFill>
                <a:latin typeface="Calibri"/>
              </a:defRPr>
            </a:pPr>
            <a:r>
              <a:t>He said to his servants, ‘Put their money [back] into their saddlebags. Maybe they will recognize it when they return to their folks, and maybe they will come back [again].’</a:t>
            </a:r>
          </a:p>
        </p:txBody>
      </p:sp>
      <p:sp>
        <p:nvSpPr>
          <p:cNvPr id="3" name="Text Placeholder 2"/>
          <p:cNvSpPr>
            <a:spLocks noGrp="1"/>
          </p:cNvSpPr>
          <p:nvPr>
            <p:ph type="body" sz="quarter" idx="11"/>
          </p:nvPr>
        </p:nvSpPr>
        <p:spPr/>
        <p:txBody>
          <a:bodyPr/>
          <a:lstStyle/>
          <a:p>
            <a:r>
              <a:t>Yusuf 12:62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رَجَعُوٓا۟ إِلَىٰٓ أَبِيهِمْ قَالُوا۟ يَـٰٓأَبَانَا مُنِعَ مِنَّا ٱلْكَيْلُ فَأَرْسِلْ مَعَنَآ أَخَانَا نَكْتَلْ وَإِنَّا لَهُۥ لَحَـٰفِظُونَ</a:t>
            </a:r>
          </a:p>
          <a:p>
            <a:pPr>
              <a:lnSpc>
                <a:spcPct val="100000"/>
              </a:lnSpc>
              <a:defRPr sz="2400">
                <a:solidFill>
                  <a:srgbClr val="3E5E5C"/>
                </a:solidFill>
                <a:latin typeface="Calibri"/>
              </a:defRPr>
            </a:pPr>
            <a:r>
              <a:t>So when they returned to their father, they said, ‘Father, the measure has been withheld from us, so let our brother go with us so that we may obtain the measure, and we will indeed take [good] care of him.’</a:t>
            </a:r>
          </a:p>
        </p:txBody>
      </p:sp>
      <p:sp>
        <p:nvSpPr>
          <p:cNvPr id="3" name="Text Placeholder 2"/>
          <p:cNvSpPr>
            <a:spLocks noGrp="1"/>
          </p:cNvSpPr>
          <p:nvPr>
            <p:ph type="body" sz="quarter" idx="11"/>
          </p:nvPr>
        </p:nvSpPr>
        <p:spPr/>
        <p:txBody>
          <a:bodyPr/>
          <a:lstStyle/>
          <a:p>
            <a:r>
              <a:t>Yusuf 12:63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هَلْ ءَامَنُكُمْ عَلَيْهِ إِلَّا كَمَآ أَمِنتُكُمْ عَلَىٰٓ أَخِيهِ مِن قَبْلُ ۖ فَٱللَّهُ خَيْرٌ حَـٰفِظًا ۖ وَهُوَ أَرْحَمُ ٱلرَّٰحِمِينَ</a:t>
            </a:r>
          </a:p>
          <a:p>
            <a:pPr>
              <a:lnSpc>
                <a:spcPct val="100000"/>
              </a:lnSpc>
              <a:defRPr sz="2400">
                <a:solidFill>
                  <a:srgbClr val="3E5E5C"/>
                </a:solidFill>
                <a:latin typeface="Calibri"/>
              </a:defRPr>
            </a:pPr>
            <a:r>
              <a:t>He said, ‘Should I not trust you with him just as I trusted you with his brother before? Yet Allah is the best of protectors, and He is the most merciful of merciful ones.’</a:t>
            </a:r>
          </a:p>
        </p:txBody>
      </p:sp>
      <p:sp>
        <p:nvSpPr>
          <p:cNvPr id="3" name="Text Placeholder 2"/>
          <p:cNvSpPr>
            <a:spLocks noGrp="1"/>
          </p:cNvSpPr>
          <p:nvPr>
            <p:ph type="body" sz="quarter" idx="11"/>
          </p:nvPr>
        </p:nvSpPr>
        <p:spPr/>
        <p:txBody>
          <a:bodyPr/>
          <a:lstStyle/>
          <a:p>
            <a:r>
              <a:t>Yusuf 12:64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وَلَمَّا فَتَحُوا۟ مَتَـٰعَهُمْ وَجَدُوا۟ بِضَـٰعَتَهُمْ رُدَّتْ إِلَيْهِمْ ۖ قَالُوا۟ يَـٰٓأَبَانَا مَا نَبْغِى ۖ هَـٰذِهِۦ بِضَـٰعَتُنَا رُدَّتْ إِلَيْنَا ۖ وَنَمِيرُ أَهْلَنَا وَنَحْفَظُ أَخَانَا وَنَزْدَادُ كَيْلَ بَعِيرٍ ۖ ذَٰلِكَ كَيْلٌ يَسِيرٌ</a:t>
            </a:r>
          </a:p>
          <a:p>
            <a:pPr>
              <a:lnSpc>
                <a:spcPct val="100000"/>
              </a:lnSpc>
              <a:defRPr sz="2400">
                <a:solidFill>
                  <a:srgbClr val="3E5E5C"/>
                </a:solidFill>
                <a:latin typeface="Calibri"/>
              </a:defRPr>
            </a:pPr>
            <a:r>
              <a:t>And when they opened their baggage, they found their money restored to them. They said, ‘Father, what [more] do we want?! This is our money, restored to us! We will get provisions for our family and take care of our brother, and add another camel-load of rations. These are meagre rations.’</a:t>
            </a:r>
          </a:p>
        </p:txBody>
      </p:sp>
      <p:sp>
        <p:nvSpPr>
          <p:cNvPr id="3" name="Text Placeholder 2"/>
          <p:cNvSpPr>
            <a:spLocks noGrp="1"/>
          </p:cNvSpPr>
          <p:nvPr>
            <p:ph type="body" sz="quarter" idx="11"/>
          </p:nvPr>
        </p:nvSpPr>
        <p:spPr/>
        <p:txBody>
          <a:bodyPr/>
          <a:lstStyle/>
          <a:p>
            <a:r>
              <a:t>Yusuf 12:65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لَنْ أُرْسِلَهُۥ مَعَكُمْ حَتَّىٰ تُؤْتُونِ مَوْثِقًا مِّنَ ٱللَّهِ لَتَأْتُنَّنِى بِهِۦٓ إِلَّآ أَن يُحَاطَ بِكُمْ ۖ فَلَمَّآ ءَاتَوْهُ مَوْثِقَهُمْ قَالَ ٱللَّهُ عَلَىٰ مَا نَقُولُ وَكِيلٌ</a:t>
            </a:r>
          </a:p>
          <a:p>
            <a:pPr>
              <a:lnSpc>
                <a:spcPct val="100000"/>
              </a:lnSpc>
              <a:defRPr sz="2400">
                <a:solidFill>
                  <a:srgbClr val="3E5E5C"/>
                </a:solidFill>
                <a:latin typeface="Calibri"/>
              </a:defRPr>
            </a:pPr>
            <a:r>
              <a:t>He said, ‘I will not let him go with you until you give me a [solemn] pledge by Allah that you will surely bring him back to me, unless you are made to perish.’ When they had given him their [solemn] pledge, he said, ‘Allah is witness over what we say.’</a:t>
            </a:r>
          </a:p>
        </p:txBody>
      </p:sp>
      <p:sp>
        <p:nvSpPr>
          <p:cNvPr id="3" name="Text Placeholder 2"/>
          <p:cNvSpPr>
            <a:spLocks noGrp="1"/>
          </p:cNvSpPr>
          <p:nvPr>
            <p:ph type="body" sz="quarter" idx="11"/>
          </p:nvPr>
        </p:nvSpPr>
        <p:spPr/>
        <p:txBody>
          <a:bodyPr/>
          <a:lstStyle/>
          <a:p>
            <a:r>
              <a:t>Yusuf 12:66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وَقَالَ يَـٰبَنِىَّ لَا تَدْخُلُوا۟ مِنۢ بَابٍ وَٰحِدٍ وَٱدْخُلُوا۟ مِنْ أَبْوَٰبٍ مُّتَفَرِّقَةٍ ۖ وَمَآ أُغْنِى عَنكُم مِّنَ ٱللَّهِ مِن شَىْءٍ ۖ إِنِ ٱلْحُكْمُ إِلَّا لِلَّهِ ۖ عَلَيْهِ تَوَكَّلْتُ ۖ وَعَلَيْهِ فَلْيَتَوَكَّلِ ٱلْمُتَوَكِّلُونَ</a:t>
            </a:r>
          </a:p>
          <a:p>
            <a:pPr>
              <a:lnSpc>
                <a:spcPct val="100000"/>
              </a:lnSpc>
              <a:defRPr sz="2400">
                <a:solidFill>
                  <a:srgbClr val="3E5E5C"/>
                </a:solidFill>
                <a:latin typeface="Calibri"/>
              </a:defRPr>
            </a:pPr>
            <a:r>
              <a:t>And he said, ‘My sons, do not enter by one gate, but enter by separate gates, though I cannot avail you anything against Allah. Sovereignty belongs only to Allah. In Him I have put my trust; and in Him let all the trusting put their trust.’</a:t>
            </a:r>
          </a:p>
        </p:txBody>
      </p:sp>
      <p:sp>
        <p:nvSpPr>
          <p:cNvPr id="3" name="Text Placeholder 2"/>
          <p:cNvSpPr>
            <a:spLocks noGrp="1"/>
          </p:cNvSpPr>
          <p:nvPr>
            <p:ph type="body" sz="quarter" idx="11"/>
          </p:nvPr>
        </p:nvSpPr>
        <p:spPr/>
        <p:txBody>
          <a:bodyPr/>
          <a:lstStyle/>
          <a:p>
            <a:r>
              <a:t>Yusuf 12:67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يَـٰبُنَىَّ لَا تَقْصُصْ رُءْيَاكَ عَلَىٰٓ إِخْوَتِكَ فَيَكِيدُوا۟ لَكَ كَيْدًا ۖ إِنَّ ٱلشَّيْطَـٰنَ لِلْإِنسَـٰنِ عَدُوٌّ مُّبِينٌ</a:t>
            </a:r>
          </a:p>
          <a:p>
            <a:pPr>
              <a:lnSpc>
                <a:spcPct val="100000"/>
              </a:lnSpc>
              <a:defRPr sz="2400">
                <a:solidFill>
                  <a:srgbClr val="3E5E5C"/>
                </a:solidFill>
                <a:latin typeface="Calibri"/>
              </a:defRPr>
            </a:pPr>
            <a:r>
              <a:t>he said, ‘My son, do not recount your dream to your brothers, lest they should devise schemes against you. Satan is indeed man’s manifest enemy.</a:t>
            </a:r>
          </a:p>
        </p:txBody>
      </p:sp>
      <p:sp>
        <p:nvSpPr>
          <p:cNvPr id="3" name="Text Placeholder 2"/>
          <p:cNvSpPr>
            <a:spLocks noGrp="1"/>
          </p:cNvSpPr>
          <p:nvPr>
            <p:ph type="body" sz="quarter" idx="11"/>
          </p:nvPr>
        </p:nvSpPr>
        <p:spPr/>
        <p:txBody>
          <a:bodyPr/>
          <a:lstStyle/>
          <a:p>
            <a:r>
              <a:t>Yusuf 12:5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وَلَمَّا دَخَلُوا۟ مِنْ حَيْثُ أَمَرَهُمْ أَبُوهُم مَّا كَانَ يُغْنِى عَنْهُم مِّنَ ٱللَّهِ مِن شَىْءٍ إِلَّا حَاجَةً فِى نَفْسِ يَعْقُوبَ قَضَىٰهَا ۚ وَإِنَّهُۥ لَذُو عِلْمٍ لِّمَا عَلَّمْنَـٰهُ وَلَـٰكِنَّ أَكْثَرَ ٱلنَّاسِ لَا يَعْلَمُونَ</a:t>
            </a:r>
          </a:p>
          <a:p>
            <a:pPr>
              <a:lnSpc>
                <a:spcPct val="100000"/>
              </a:lnSpc>
              <a:defRPr sz="2400">
                <a:solidFill>
                  <a:srgbClr val="3E5E5C"/>
                </a:solidFill>
                <a:latin typeface="Calibri"/>
              </a:defRPr>
            </a:pPr>
            <a:r>
              <a:t>When they entered whence their father had bidden them, it did not avail them anything against Allah, but only fulfilled a wish in Jacob’s heart. Indeed, he had the knowledge of what We had taught him, but most people do not know.</a:t>
            </a:r>
          </a:p>
        </p:txBody>
      </p:sp>
      <p:sp>
        <p:nvSpPr>
          <p:cNvPr id="3" name="Text Placeholder 2"/>
          <p:cNvSpPr>
            <a:spLocks noGrp="1"/>
          </p:cNvSpPr>
          <p:nvPr>
            <p:ph type="body" sz="quarter" idx="11"/>
          </p:nvPr>
        </p:nvSpPr>
        <p:spPr/>
        <p:txBody>
          <a:bodyPr/>
          <a:lstStyle/>
          <a:p>
            <a:r>
              <a:t>Yusuf 12:68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دَخَلُوا۟ عَلَىٰ يُوسُفَ ءَاوَىٰٓ إِلَيْهِ أَخَاهُ ۖ قَالَ إِنِّىٓ أَنَا۠ أَخُوكَ فَلَا تَبْتَئِسْ بِمَا كَانُوا۟ يَعْمَلُونَ</a:t>
            </a:r>
          </a:p>
          <a:p>
            <a:pPr>
              <a:lnSpc>
                <a:spcPct val="100000"/>
              </a:lnSpc>
              <a:defRPr sz="2400">
                <a:solidFill>
                  <a:srgbClr val="3E5E5C"/>
                </a:solidFill>
                <a:latin typeface="Calibri"/>
              </a:defRPr>
            </a:pPr>
            <a:r>
              <a:t>When they entered into the presence of Joseph, he set his brother close to himself, and said, ‘Indeed I am your brother, so do not sorrow for what they used to do.’</a:t>
            </a:r>
          </a:p>
        </p:txBody>
      </p:sp>
      <p:sp>
        <p:nvSpPr>
          <p:cNvPr id="3" name="Text Placeholder 2"/>
          <p:cNvSpPr>
            <a:spLocks noGrp="1"/>
          </p:cNvSpPr>
          <p:nvPr>
            <p:ph type="body" sz="quarter" idx="11"/>
          </p:nvPr>
        </p:nvSpPr>
        <p:spPr/>
        <p:txBody>
          <a:bodyPr/>
          <a:lstStyle/>
          <a:p>
            <a:r>
              <a:t>Yusuf 12:69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جَهَّزَهُم بِجَهَازِهِمْ جَعَلَ ٱلسِّقَايَةَ فِى رَحْلِ أَخِيهِ ثُمَّ أَذَّنَ مُؤَذِّنٌ أَيَّتُهَا ٱلْعِيرُ إِنَّكُمْ لَسَـٰرِقُونَ</a:t>
            </a:r>
          </a:p>
          <a:p>
            <a:pPr>
              <a:lnSpc>
                <a:spcPct val="100000"/>
              </a:lnSpc>
              <a:defRPr sz="2400">
                <a:solidFill>
                  <a:srgbClr val="3E5E5C"/>
                </a:solidFill>
                <a:latin typeface="Calibri"/>
              </a:defRPr>
            </a:pPr>
            <a:r>
              <a:t>When he had furnished them with their provision, he put the drinking-cup into his brother’s saddlebag. Then a herald shouted: ‘O [men of the] caravan! You are indeed thieves!’</a:t>
            </a:r>
          </a:p>
        </p:txBody>
      </p:sp>
      <p:sp>
        <p:nvSpPr>
          <p:cNvPr id="3" name="Text Placeholder 2"/>
          <p:cNvSpPr>
            <a:spLocks noGrp="1"/>
          </p:cNvSpPr>
          <p:nvPr>
            <p:ph type="body" sz="quarter" idx="11"/>
          </p:nvPr>
        </p:nvSpPr>
        <p:spPr/>
        <p:txBody>
          <a:bodyPr/>
          <a:lstStyle/>
          <a:p>
            <a:r>
              <a:t>Yusuf 12:70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وَأَقْبَلُوا۟ عَلَيْهِم مَّاذَا تَفْقِدُونَ</a:t>
            </a:r>
          </a:p>
          <a:p>
            <a:pPr>
              <a:lnSpc>
                <a:spcPct val="100000"/>
              </a:lnSpc>
              <a:defRPr sz="2400">
                <a:solidFill>
                  <a:srgbClr val="3E5E5C"/>
                </a:solidFill>
                <a:latin typeface="Calibri"/>
              </a:defRPr>
            </a:pPr>
            <a:r>
              <a:t>They said, as they turned towards them, ‘What are you missing?’</a:t>
            </a:r>
          </a:p>
        </p:txBody>
      </p:sp>
      <p:sp>
        <p:nvSpPr>
          <p:cNvPr id="3" name="Text Placeholder 2"/>
          <p:cNvSpPr>
            <a:spLocks noGrp="1"/>
          </p:cNvSpPr>
          <p:nvPr>
            <p:ph type="body" sz="quarter" idx="11"/>
          </p:nvPr>
        </p:nvSpPr>
        <p:spPr/>
        <p:txBody>
          <a:bodyPr/>
          <a:lstStyle/>
          <a:p>
            <a:r>
              <a:t>Yusuf 12:71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نَفْقِدُ صُوَاعَ ٱلْمَلِكِ وَلِمَن جَآءَ بِهِۦ حِمْلُ بَعِيرٍ وَأَنَا۠ بِهِۦ زَعِيمٌ</a:t>
            </a:r>
          </a:p>
          <a:p>
            <a:pPr>
              <a:lnSpc>
                <a:spcPct val="100000"/>
              </a:lnSpc>
              <a:defRPr sz="2400">
                <a:solidFill>
                  <a:srgbClr val="3E5E5C"/>
                </a:solidFill>
                <a:latin typeface="Calibri"/>
              </a:defRPr>
            </a:pPr>
            <a:r>
              <a:t>They said, ‘We miss the king’s goblet.’ ‘Whoever brings it shall have a camel-load [of grain],’ [said the steward], ‘I will guarantee that.’</a:t>
            </a:r>
          </a:p>
        </p:txBody>
      </p:sp>
      <p:sp>
        <p:nvSpPr>
          <p:cNvPr id="3" name="Text Placeholder 2"/>
          <p:cNvSpPr>
            <a:spLocks noGrp="1"/>
          </p:cNvSpPr>
          <p:nvPr>
            <p:ph type="body" sz="quarter" idx="11"/>
          </p:nvPr>
        </p:nvSpPr>
        <p:spPr/>
        <p:txBody>
          <a:bodyPr/>
          <a:lstStyle/>
          <a:p>
            <a:r>
              <a:t>Yusuf 12:72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تَٱللَّهِ لَقَدْ عَلِمْتُم مَّا جِئْنَا لِنُفْسِدَ فِى ٱلْأَرْضِ وَمَا كُنَّا سَـٰرِقِينَ</a:t>
            </a:r>
          </a:p>
          <a:p>
            <a:pPr>
              <a:lnSpc>
                <a:spcPct val="100000"/>
              </a:lnSpc>
              <a:defRPr sz="2400">
                <a:solidFill>
                  <a:srgbClr val="3E5E5C"/>
                </a:solidFill>
                <a:latin typeface="Calibri"/>
              </a:defRPr>
            </a:pPr>
            <a:r>
              <a:t>They said, ‘By Allah! You certainly know that we did not come to make trouble in this country, and we are not thieves.’</a:t>
            </a:r>
          </a:p>
        </p:txBody>
      </p:sp>
      <p:sp>
        <p:nvSpPr>
          <p:cNvPr id="3" name="Text Placeholder 2"/>
          <p:cNvSpPr>
            <a:spLocks noGrp="1"/>
          </p:cNvSpPr>
          <p:nvPr>
            <p:ph type="body" sz="quarter" idx="11"/>
          </p:nvPr>
        </p:nvSpPr>
        <p:spPr/>
        <p:txBody>
          <a:bodyPr/>
          <a:lstStyle/>
          <a:p>
            <a:r>
              <a:t>Yusuf 12:73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فَمَا جَزَٰٓؤُهُۥٓ إِن كُنتُمْ كَـٰذِبِينَ</a:t>
            </a:r>
          </a:p>
          <a:p>
            <a:pPr>
              <a:lnSpc>
                <a:spcPct val="100000"/>
              </a:lnSpc>
              <a:defRPr sz="2400">
                <a:solidFill>
                  <a:srgbClr val="3E5E5C"/>
                </a:solidFill>
                <a:latin typeface="Calibri"/>
              </a:defRPr>
            </a:pPr>
            <a:r>
              <a:t>They said, ‘What shall be its requital if you [prove to] be lying?’</a:t>
            </a:r>
          </a:p>
        </p:txBody>
      </p:sp>
      <p:sp>
        <p:nvSpPr>
          <p:cNvPr id="3" name="Text Placeholder 2"/>
          <p:cNvSpPr>
            <a:spLocks noGrp="1"/>
          </p:cNvSpPr>
          <p:nvPr>
            <p:ph type="body" sz="quarter" idx="11"/>
          </p:nvPr>
        </p:nvSpPr>
        <p:spPr/>
        <p:txBody>
          <a:bodyPr/>
          <a:lstStyle/>
          <a:p>
            <a:r>
              <a:t>Yusuf 12:74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جَزَٰٓؤُهُۥ مَن وُجِدَ فِى رَحْلِهِۦ فَهُوَ جَزَٰٓؤُهُۥ ۚ كَذَٰلِكَ نَجْزِى ٱلظَّـٰلِمِينَ</a:t>
            </a:r>
          </a:p>
          <a:p>
            <a:pPr>
              <a:lnSpc>
                <a:spcPct val="100000"/>
              </a:lnSpc>
              <a:defRPr sz="2400">
                <a:solidFill>
                  <a:srgbClr val="3E5E5C"/>
                </a:solidFill>
                <a:latin typeface="Calibri"/>
              </a:defRPr>
            </a:pPr>
            <a:r>
              <a:t>They said, ‘The requital for it shall be that he in whose saddlebag it is found shall give himself over as its requital. Thus do we requite the wrongdoers.’</a:t>
            </a:r>
          </a:p>
        </p:txBody>
      </p:sp>
      <p:sp>
        <p:nvSpPr>
          <p:cNvPr id="3" name="Text Placeholder 2"/>
          <p:cNvSpPr>
            <a:spLocks noGrp="1"/>
          </p:cNvSpPr>
          <p:nvPr>
            <p:ph type="body" sz="quarter" idx="11"/>
          </p:nvPr>
        </p:nvSpPr>
        <p:spPr/>
        <p:txBody>
          <a:bodyPr/>
          <a:lstStyle/>
          <a:p>
            <a:r>
              <a:t>Yusuf 12:75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فَبَدَأَ بِأَوْعِيَتِهِمْ قَبْلَ وِعَآءِ أَخِيهِ ثُمَّ ٱسْتَخْرَجَهَا مِن وِعَآءِ أَخِيهِ ۚ كَذَٰلِكَ كِدْنَا لِيُوسُفَ ۖ مَا كَانَ لِيَأْخُذَ أَخَاهُ فِى دِينِ ٱلْمَلِكِ إِلَّآ أَن يَشَآءَ ٱللَّهُ ۚ نَرْفَعُ دَرَجَـٰتٍ مَّن نَّشَآءُ ۗ وَفَوْقَ كُلِّ ذِى عِلْمٍ عَلِيمٌ</a:t>
            </a:r>
          </a:p>
          <a:p>
            <a:pPr>
              <a:lnSpc>
                <a:spcPct val="100000"/>
              </a:lnSpc>
              <a:defRPr sz="2400">
                <a:solidFill>
                  <a:srgbClr val="3E5E5C"/>
                </a:solidFill>
                <a:latin typeface="Calibri"/>
              </a:defRPr>
            </a:pPr>
            <a:r>
              <a:t>Then he began with their sacks, before [opening] his brother’s sack. Then he took it out from his brother’s sack. Thus did We devise for Joseph’s sake. He could not have held his brother under the king’s law unless Allah willed [otherwise]. We raise in rank whomever We please, and above every man of knowledge is One who knows best.</a:t>
            </a:r>
          </a:p>
        </p:txBody>
      </p:sp>
      <p:sp>
        <p:nvSpPr>
          <p:cNvPr id="3" name="Text Placeholder 2"/>
          <p:cNvSpPr>
            <a:spLocks noGrp="1"/>
          </p:cNvSpPr>
          <p:nvPr>
            <p:ph type="body" sz="quarter" idx="11"/>
          </p:nvPr>
        </p:nvSpPr>
        <p:spPr/>
        <p:txBody>
          <a:bodyPr/>
          <a:lstStyle/>
          <a:p>
            <a:r>
              <a:t>Yusuf 12:76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إِن يَسْرِقْ فَقَدْ سَرَقَ أَخٌ لَّهُۥ مِن قَبْلُ ۚ فَأَسَرَّهَا يُوسُفُ فِى نَفْسِهِۦ وَلَمْ يُبْدِهَا لَهُمْ ۚ قَالَ أَنتُمْ شَرٌّ مَّكَانًا ۖ وَٱللَّهُ أَعْلَمُ بِمَا تَصِفُونَ</a:t>
            </a:r>
          </a:p>
          <a:p>
            <a:pPr>
              <a:lnSpc>
                <a:spcPct val="100000"/>
              </a:lnSpc>
              <a:defRPr sz="2400">
                <a:solidFill>
                  <a:srgbClr val="3E5E5C"/>
                </a:solidFill>
                <a:latin typeface="Calibri"/>
              </a:defRPr>
            </a:pPr>
            <a:r>
              <a:t>They said, ‘If he has stolen [there is no wonder]; a brother of his had stolen before.’ Thereupon Joseph kept the matter to himself and he did not disclose it to them. He said, ‘You are in a worse state! And Allah knows best what you allege.’</a:t>
            </a:r>
          </a:p>
        </p:txBody>
      </p:sp>
      <p:sp>
        <p:nvSpPr>
          <p:cNvPr id="3" name="Text Placeholder 2"/>
          <p:cNvSpPr>
            <a:spLocks noGrp="1"/>
          </p:cNvSpPr>
          <p:nvPr>
            <p:ph type="body" sz="quarter" idx="11"/>
          </p:nvPr>
        </p:nvSpPr>
        <p:spPr/>
        <p:txBody>
          <a:bodyPr/>
          <a:lstStyle/>
          <a:p>
            <a:r>
              <a:t>Yusuf 12:77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وَكَذَٰلِكَ يَجْتَبِيكَ رَبُّكَ وَيُعَلِّمُكَ مِن تَأْوِيلِ ٱلْأَحَادِيثِ وَيُتِمُّ نِعْمَتَهُۥ عَلَيْكَ وَعَلَىٰٓ ءَالِ يَعْقُوبَ كَمَآ أَتَمَّهَا عَلَىٰٓ أَبَوَيْكَ مِن قَبْلُ إِبْرَٰهِيمَ وَإِسْحَـٰقَ ۚ إِنَّ رَبَّكَ عَلِيمٌ حَكِيمٌ</a:t>
            </a:r>
          </a:p>
          <a:p>
            <a:pPr>
              <a:lnSpc>
                <a:spcPct val="100000"/>
              </a:lnSpc>
              <a:defRPr sz="2400">
                <a:solidFill>
                  <a:srgbClr val="3E5E5C"/>
                </a:solidFill>
                <a:latin typeface="Calibri"/>
              </a:defRPr>
            </a:pPr>
            <a:r>
              <a:t>That is how your Lord will choose you, and teach you the interpretation of dreams, and complete His blessing upon you and upon the house of Jacob, just as He completed it earlier for your fathers, Abraham and Isaac. Your Lord is indeed all-knowing and all-wise.’</a:t>
            </a:r>
          </a:p>
        </p:txBody>
      </p:sp>
      <p:sp>
        <p:nvSpPr>
          <p:cNvPr id="3" name="Text Placeholder 2"/>
          <p:cNvSpPr>
            <a:spLocks noGrp="1"/>
          </p:cNvSpPr>
          <p:nvPr>
            <p:ph type="body" sz="quarter" idx="11"/>
          </p:nvPr>
        </p:nvSpPr>
        <p:spPr/>
        <p:txBody>
          <a:bodyPr/>
          <a:lstStyle/>
          <a:p>
            <a:r>
              <a:t>Yusuf 12:6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يَـٰٓأَيُّهَا ٱلْعَزِيزُ إِنَّ لَهُۥٓ أَبًا شَيْخًا كَبِيرًا فَخُذْ أَحَدَنَا مَكَانَهُۥٓ ۖ إِنَّا نَرَىٰكَ مِنَ ٱلْمُحْسِنِينَ</a:t>
            </a:r>
          </a:p>
          <a:p>
            <a:pPr>
              <a:lnSpc>
                <a:spcPct val="100000"/>
              </a:lnSpc>
              <a:defRPr sz="2400">
                <a:solidFill>
                  <a:srgbClr val="3E5E5C"/>
                </a:solidFill>
                <a:latin typeface="Calibri"/>
              </a:defRPr>
            </a:pPr>
            <a:r>
              <a:t>They said, ‘O emir! Indeed, he has a father, a very old man; so take one of us in his place. Indeed we see that you are a virtuous man.’</a:t>
            </a:r>
          </a:p>
        </p:txBody>
      </p:sp>
      <p:sp>
        <p:nvSpPr>
          <p:cNvPr id="3" name="Text Placeholder 2"/>
          <p:cNvSpPr>
            <a:spLocks noGrp="1"/>
          </p:cNvSpPr>
          <p:nvPr>
            <p:ph type="body" sz="quarter" idx="11"/>
          </p:nvPr>
        </p:nvSpPr>
        <p:spPr/>
        <p:txBody>
          <a:bodyPr/>
          <a:lstStyle/>
          <a:p>
            <a:r>
              <a:t>Yusuf 12:78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مَعَاذَ ٱللَّهِ أَن نَّأْخُذَ إِلَّا مَن وَجَدْنَا مَتَـٰعَنَا عِندَهُۥٓ إِنَّآ إِذًا لَّظَـٰلِمُونَ</a:t>
            </a:r>
          </a:p>
          <a:p>
            <a:pPr>
              <a:lnSpc>
                <a:spcPct val="100000"/>
              </a:lnSpc>
              <a:defRPr sz="2400">
                <a:solidFill>
                  <a:srgbClr val="3E5E5C"/>
                </a:solidFill>
                <a:latin typeface="Calibri"/>
              </a:defRPr>
            </a:pPr>
            <a:r>
              <a:t>He said, ‘God forbid that we should detain anyone except him with whom we found our wares, for then we would indeed be wrongdoers.’</a:t>
            </a:r>
          </a:p>
        </p:txBody>
      </p:sp>
      <p:sp>
        <p:nvSpPr>
          <p:cNvPr id="3" name="Text Placeholder 2"/>
          <p:cNvSpPr>
            <a:spLocks noGrp="1"/>
          </p:cNvSpPr>
          <p:nvPr>
            <p:ph type="body" sz="quarter" idx="11"/>
          </p:nvPr>
        </p:nvSpPr>
        <p:spPr/>
        <p:txBody>
          <a:bodyPr/>
          <a:lstStyle/>
          <a:p>
            <a:r>
              <a:t>Yusuf 12:79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فَلَمَّا ٱسْتَيْـَٔسُوا۟ مِنْهُ خَلَصُوا۟ نَجِيًّا ۖ قَالَ كَبِيرُهُمْ أَلَمْ تَعْلَمُوٓا۟ أَنَّ أَبَاكُمْ قَدْ أَخَذَ عَلَيْكُم مَّوْثِقًا مِّنَ ٱللَّهِ وَمِن قَبْلُ مَا فَرَّطتُمْ فِى يُوسُفَ ۖ فَلَنْ أَبْرَحَ ٱلْأَرْضَ حَتَّىٰ يَأْذَنَ لِىٓ أَبِىٓ أَوْ يَحْكُمَ ٱللَّهُ لِى ۖ وَهُوَ خَيْرُ ٱلْحَـٰكِمِينَ</a:t>
            </a:r>
          </a:p>
          <a:p>
            <a:pPr>
              <a:lnSpc>
                <a:spcPct val="100000"/>
              </a:lnSpc>
              <a:defRPr sz="2400">
                <a:solidFill>
                  <a:srgbClr val="3E5E5C"/>
                </a:solidFill>
                <a:latin typeface="Calibri"/>
              </a:defRPr>
            </a:pPr>
            <a:r>
              <a:t>When they had despaired of [moving] him, they withdrew to confer privately. The eldest of them said, ‘Don’t you know that your father has taken a [solemn] pledge from you by Allah, and earlier you have neglected your duty in regard to Joseph? So I will never leave this land until my father permits me, or Allah passes a judgement for me, and He is the best of judges.</a:t>
            </a:r>
          </a:p>
        </p:txBody>
      </p:sp>
      <p:sp>
        <p:nvSpPr>
          <p:cNvPr id="3" name="Text Placeholder 2"/>
          <p:cNvSpPr>
            <a:spLocks noGrp="1"/>
          </p:cNvSpPr>
          <p:nvPr>
            <p:ph type="body" sz="quarter" idx="11"/>
          </p:nvPr>
        </p:nvSpPr>
        <p:spPr/>
        <p:txBody>
          <a:bodyPr/>
          <a:lstStyle/>
          <a:p>
            <a:r>
              <a:t>Yusuf 12:80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ٱرْجِعُوٓا۟ إِلَىٰٓ أَبِيكُمْ فَقُولُوا۟ يَـٰٓأَبَانَآ إِنَّ ٱبْنَكَ سَرَقَ وَمَا شَهِدْنَآ إِلَّا بِمَا عَلِمْنَا وَمَا كُنَّا لِلْغَيْبِ حَـٰفِظِينَ</a:t>
            </a:r>
          </a:p>
          <a:p>
            <a:pPr>
              <a:lnSpc>
                <a:spcPct val="100000"/>
              </a:lnSpc>
              <a:defRPr sz="2400">
                <a:solidFill>
                  <a:srgbClr val="3E5E5C"/>
                </a:solidFill>
                <a:latin typeface="Calibri"/>
              </a:defRPr>
            </a:pPr>
            <a:r>
              <a:t>Go back to your father, and say, ‘‘Father! Your son has indeed committed theft, and we testified only to what we knew, and we could not have forestalled the unseen.</a:t>
            </a:r>
          </a:p>
        </p:txBody>
      </p:sp>
      <p:sp>
        <p:nvSpPr>
          <p:cNvPr id="3" name="Text Placeholder 2"/>
          <p:cNvSpPr>
            <a:spLocks noGrp="1"/>
          </p:cNvSpPr>
          <p:nvPr>
            <p:ph type="body" sz="quarter" idx="11"/>
          </p:nvPr>
        </p:nvSpPr>
        <p:spPr/>
        <p:txBody>
          <a:bodyPr/>
          <a:lstStyle/>
          <a:p>
            <a:r>
              <a:t>Yusuf 12:81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وَسْـَٔلِ ٱلْقَرْيَةَ ٱلَّتِى كُنَّا فِيهَا وَٱلْعِيرَ ٱلَّتِىٓ أَقْبَلْنَا فِيهَا ۖ وَإِنَّا لَصَـٰدِقُونَ</a:t>
            </a:r>
          </a:p>
          <a:p>
            <a:pPr>
              <a:lnSpc>
                <a:spcPct val="100000"/>
              </a:lnSpc>
              <a:defRPr sz="2400">
                <a:solidFill>
                  <a:srgbClr val="3E5E5C"/>
                </a:solidFill>
                <a:latin typeface="Calibri"/>
              </a:defRPr>
            </a:pPr>
            <a:r>
              <a:t>Ask [the people of] the town we were in, and the caravan with which we came. We indeed speak the truth.’’ ’</a:t>
            </a:r>
          </a:p>
        </p:txBody>
      </p:sp>
      <p:sp>
        <p:nvSpPr>
          <p:cNvPr id="3" name="Text Placeholder 2"/>
          <p:cNvSpPr>
            <a:spLocks noGrp="1"/>
          </p:cNvSpPr>
          <p:nvPr>
            <p:ph type="body" sz="quarter" idx="11"/>
          </p:nvPr>
        </p:nvSpPr>
        <p:spPr/>
        <p:txBody>
          <a:bodyPr/>
          <a:lstStyle/>
          <a:p>
            <a:r>
              <a:t>Yusuf 12:82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بَلْ سَوَّلَتْ لَكُمْ أَنفُسُكُمْ أَمْرًا ۖ فَصَبْرٌ جَمِيلٌ ۖ عَسَى ٱللَّهُ أَن يَأْتِيَنِى بِهِمْ جَمِيعًا ۚ إِنَّهُۥ هُوَ ٱلْعَلِيمُ ٱلْحَكِيمُ</a:t>
            </a:r>
          </a:p>
          <a:p>
            <a:pPr>
              <a:lnSpc>
                <a:spcPct val="100000"/>
              </a:lnSpc>
              <a:defRPr sz="2400">
                <a:solidFill>
                  <a:srgbClr val="3E5E5C"/>
                </a:solidFill>
                <a:latin typeface="Calibri"/>
              </a:defRPr>
            </a:pPr>
            <a:r>
              <a:t>He said, ‘No, your souls have made a matter seem decorous to you. Yet patience is graceful. Maybe Allah will bring them all [back] to me. Indeed He is the All-knowing, the All-wise.’</a:t>
            </a:r>
          </a:p>
        </p:txBody>
      </p:sp>
      <p:sp>
        <p:nvSpPr>
          <p:cNvPr id="3" name="Text Placeholder 2"/>
          <p:cNvSpPr>
            <a:spLocks noGrp="1"/>
          </p:cNvSpPr>
          <p:nvPr>
            <p:ph type="body" sz="quarter" idx="11"/>
          </p:nvPr>
        </p:nvSpPr>
        <p:spPr/>
        <p:txBody>
          <a:bodyPr/>
          <a:lstStyle/>
          <a:p>
            <a:r>
              <a:t>Yusuf 12:83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وَتَوَلَّىٰ عَنْهُمْ وَقَالَ يَـٰٓأَسَفَىٰ عَلَىٰ يُوسُفَ وَٱبْيَضَّتْ عَيْنَاهُ مِنَ ٱلْحُزْنِ فَهُوَ كَظِيمٌ</a:t>
            </a:r>
          </a:p>
          <a:p>
            <a:pPr>
              <a:lnSpc>
                <a:spcPct val="100000"/>
              </a:lnSpc>
              <a:defRPr sz="2400">
                <a:solidFill>
                  <a:srgbClr val="3E5E5C"/>
                </a:solidFill>
                <a:latin typeface="Calibri"/>
              </a:defRPr>
            </a:pPr>
            <a:r>
              <a:t>He turned away from them and said, ‘Alas for Joseph!’ His eyes had turned white with grief, and he choked with suppressed agony.</a:t>
            </a:r>
          </a:p>
        </p:txBody>
      </p:sp>
      <p:sp>
        <p:nvSpPr>
          <p:cNvPr id="3" name="Text Placeholder 2"/>
          <p:cNvSpPr>
            <a:spLocks noGrp="1"/>
          </p:cNvSpPr>
          <p:nvPr>
            <p:ph type="body" sz="quarter" idx="11"/>
          </p:nvPr>
        </p:nvSpPr>
        <p:spPr/>
        <p:txBody>
          <a:bodyPr/>
          <a:lstStyle/>
          <a:p>
            <a:r>
              <a:t>Yusuf 12:84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تَٱللَّهِ تَفْتَؤُا۟ تَذْكُرُ يُوسُفَ حَتَّىٰ تَكُونَ حَرَضًا أَوْ تَكُونَ مِنَ ٱلْهَـٰلِكِينَ</a:t>
            </a:r>
          </a:p>
          <a:p>
            <a:pPr>
              <a:lnSpc>
                <a:spcPct val="100000"/>
              </a:lnSpc>
              <a:defRPr sz="2400">
                <a:solidFill>
                  <a:srgbClr val="3E5E5C"/>
                </a:solidFill>
                <a:latin typeface="Calibri"/>
              </a:defRPr>
            </a:pPr>
            <a:r>
              <a:t>They said, ‘By Allah! You will go on remembering Joseph until you wreck your health or perish.’</a:t>
            </a:r>
          </a:p>
        </p:txBody>
      </p:sp>
      <p:sp>
        <p:nvSpPr>
          <p:cNvPr id="3" name="Text Placeholder 2"/>
          <p:cNvSpPr>
            <a:spLocks noGrp="1"/>
          </p:cNvSpPr>
          <p:nvPr>
            <p:ph type="body" sz="quarter" idx="11"/>
          </p:nvPr>
        </p:nvSpPr>
        <p:spPr/>
        <p:txBody>
          <a:bodyPr/>
          <a:lstStyle/>
          <a:p>
            <a:r>
              <a:t>Yusuf 12:85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إِنَّمَآ أَشْكُوا۟ بَثِّى وَحُزْنِىٓ إِلَى ٱللَّهِ وَأَعْلَمُ مِنَ ٱللَّهِ مَا لَا تَعْلَمُونَ</a:t>
            </a:r>
          </a:p>
          <a:p>
            <a:pPr>
              <a:lnSpc>
                <a:spcPct val="100000"/>
              </a:lnSpc>
              <a:defRPr sz="2400">
                <a:solidFill>
                  <a:srgbClr val="3E5E5C"/>
                </a:solidFill>
                <a:latin typeface="Calibri"/>
              </a:defRPr>
            </a:pPr>
            <a:r>
              <a:t>He said, ‘I complain of my anguish and grief only to Allah. I know from Allah what you do not know.’</a:t>
            </a:r>
          </a:p>
        </p:txBody>
      </p:sp>
      <p:sp>
        <p:nvSpPr>
          <p:cNvPr id="3" name="Text Placeholder 2"/>
          <p:cNvSpPr>
            <a:spLocks noGrp="1"/>
          </p:cNvSpPr>
          <p:nvPr>
            <p:ph type="body" sz="quarter" idx="11"/>
          </p:nvPr>
        </p:nvSpPr>
        <p:spPr/>
        <p:txBody>
          <a:bodyPr/>
          <a:lstStyle/>
          <a:p>
            <a:r>
              <a:t>Yusuf 12:86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يَـٰبَنِىَّ ٱذْهَبُوا۟ فَتَحَسَّسُوا۟ مِن يُوسُفَ وَأَخِيهِ وَلَا تَا۟يْـَٔسُوا۟ مِن رَّوْحِ ٱللَّهِ ۖ إِنَّهُۥ لَا يَا۟يْـَٔسُ مِن رَّوْحِ ٱللَّهِ إِلَّا ٱلْقَوْمُ ٱلْكَـٰفِرُونَ</a:t>
            </a:r>
          </a:p>
          <a:p>
            <a:pPr>
              <a:lnSpc>
                <a:spcPct val="100000"/>
              </a:lnSpc>
              <a:defRPr sz="2400">
                <a:solidFill>
                  <a:srgbClr val="3E5E5C"/>
                </a:solidFill>
                <a:latin typeface="Calibri"/>
              </a:defRPr>
            </a:pPr>
            <a:r>
              <a:t>‘Go, my sons, and look for Joseph and his brother, and do not despair of Allah’s mercy. Indeed no one despairs of Allah’s mercy except the faithless lot.’</a:t>
            </a:r>
          </a:p>
        </p:txBody>
      </p:sp>
      <p:sp>
        <p:nvSpPr>
          <p:cNvPr id="3" name="Text Placeholder 2"/>
          <p:cNvSpPr>
            <a:spLocks noGrp="1"/>
          </p:cNvSpPr>
          <p:nvPr>
            <p:ph type="body" sz="quarter" idx="11"/>
          </p:nvPr>
        </p:nvSpPr>
        <p:spPr/>
        <p:txBody>
          <a:bodyPr/>
          <a:lstStyle/>
          <a:p>
            <a:r>
              <a:t>Yusuf 12:87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كَانَ فِى يُوسُفَ وَإِخْوَتِهِۦٓ ءَايَـٰتٌ لِّلسَّآئِلِينَ</a:t>
            </a:r>
          </a:p>
          <a:p>
            <a:pPr>
              <a:lnSpc>
                <a:spcPct val="100000"/>
              </a:lnSpc>
              <a:defRPr sz="2400">
                <a:solidFill>
                  <a:srgbClr val="3E5E5C"/>
                </a:solidFill>
                <a:latin typeface="Calibri"/>
              </a:defRPr>
            </a:pPr>
            <a:r>
              <a:t>In Joseph and his brothers there are certainly signs for the seekers.</a:t>
            </a:r>
          </a:p>
        </p:txBody>
      </p:sp>
      <p:sp>
        <p:nvSpPr>
          <p:cNvPr id="3" name="Text Placeholder 2"/>
          <p:cNvSpPr>
            <a:spLocks noGrp="1"/>
          </p:cNvSpPr>
          <p:nvPr>
            <p:ph type="body" sz="quarter" idx="11"/>
          </p:nvPr>
        </p:nvSpPr>
        <p:spPr/>
        <p:txBody>
          <a:bodyPr/>
          <a:lstStyle/>
          <a:p>
            <a:r>
              <a:t>Yusuf 12:7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دَخَلُوا۟ عَلَيْهِ قَالُوا۟ يَـٰٓأَيُّهَا ٱلْعَزِيزُ مَسَّنَا وَأَهْلَنَا ٱلضُّرُّ وَجِئْنَا بِبِضَـٰعَةٍ مُّزْجَىٰةٍ فَأَوْفِ لَنَا ٱلْكَيْلَ وَتَصَدَّقْ عَلَيْنَآ ۖ إِنَّ ٱللَّهَ يَجْزِى ٱلْمُتَصَدِّقِينَ</a:t>
            </a:r>
          </a:p>
          <a:p>
            <a:pPr>
              <a:lnSpc>
                <a:spcPct val="100000"/>
              </a:lnSpc>
              <a:defRPr sz="2400">
                <a:solidFill>
                  <a:srgbClr val="3E5E5C"/>
                </a:solidFill>
                <a:latin typeface="Calibri"/>
              </a:defRPr>
            </a:pPr>
            <a:r>
              <a:t>Then, when they entered into his presence, they said, ‘O emir! Distress has befallen us and our family, and we have brought [just] a meagre sum. Yet grant us the full measure, and be charitable to us! Indeed Allah rewards the charitable.’</a:t>
            </a:r>
          </a:p>
        </p:txBody>
      </p:sp>
      <p:sp>
        <p:nvSpPr>
          <p:cNvPr id="3" name="Text Placeholder 2"/>
          <p:cNvSpPr>
            <a:spLocks noGrp="1"/>
          </p:cNvSpPr>
          <p:nvPr>
            <p:ph type="body" sz="quarter" idx="11"/>
          </p:nvPr>
        </p:nvSpPr>
        <p:spPr/>
        <p:txBody>
          <a:bodyPr/>
          <a:lstStyle/>
          <a:p>
            <a:r>
              <a:t>Yusuf 12:88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هَلْ عَلِمْتُم مَّا فَعَلْتُم بِيُوسُفَ وَأَخِيهِ إِذْ أَنتُمْ جَـٰهِلُونَ</a:t>
            </a:r>
          </a:p>
          <a:p>
            <a:pPr>
              <a:lnSpc>
                <a:spcPct val="100000"/>
              </a:lnSpc>
              <a:defRPr sz="2400">
                <a:solidFill>
                  <a:srgbClr val="3E5E5C"/>
                </a:solidFill>
                <a:latin typeface="Calibri"/>
              </a:defRPr>
            </a:pPr>
            <a:r>
              <a:t>He said, ‘Have you realized what you did to Joseph and his brother, when you were senseless?’</a:t>
            </a:r>
          </a:p>
        </p:txBody>
      </p:sp>
      <p:sp>
        <p:nvSpPr>
          <p:cNvPr id="3" name="Text Placeholder 2"/>
          <p:cNvSpPr>
            <a:spLocks noGrp="1"/>
          </p:cNvSpPr>
          <p:nvPr>
            <p:ph type="body" sz="quarter" idx="11"/>
          </p:nvPr>
        </p:nvSpPr>
        <p:spPr/>
        <p:txBody>
          <a:bodyPr/>
          <a:lstStyle/>
          <a:p>
            <a:r>
              <a:t>Yusuf 12:89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أَءِنَّكَ لَأَنتَ يُوسُفُ ۖ قَالَ أَنَا۠ يُوسُفُ وَهَـٰذَآ أَخِى ۖ قَدْ مَنَّ ٱللَّهُ عَلَيْنَآ ۖ إِنَّهُۥ مَن يَتَّقِ وَيَصْبِرْ فَإِنَّ ٱللَّهَ لَا يُضِيعُ أَجْرَ ٱلْمُحْسِنِينَ</a:t>
            </a:r>
          </a:p>
          <a:p>
            <a:pPr>
              <a:lnSpc>
                <a:spcPct val="100000"/>
              </a:lnSpc>
              <a:defRPr sz="2400">
                <a:solidFill>
                  <a:srgbClr val="3E5E5C"/>
                </a:solidFill>
                <a:latin typeface="Calibri"/>
              </a:defRPr>
            </a:pPr>
            <a:r>
              <a:t>They said, ‘Are you really Joseph?!’ He said, ‘I am Joseph, and this is my brother. Certainly Allah has shown us favour. Indeed if one is Godwary and patient Allah does not waste the reward of the virtuous.’</a:t>
            </a:r>
          </a:p>
        </p:txBody>
      </p:sp>
      <p:sp>
        <p:nvSpPr>
          <p:cNvPr id="3" name="Text Placeholder 2"/>
          <p:cNvSpPr>
            <a:spLocks noGrp="1"/>
          </p:cNvSpPr>
          <p:nvPr>
            <p:ph type="body" sz="quarter" idx="11"/>
          </p:nvPr>
        </p:nvSpPr>
        <p:spPr/>
        <p:txBody>
          <a:bodyPr/>
          <a:lstStyle/>
          <a:p>
            <a:r>
              <a:t>Yusuf 12:90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تَٱللَّهِ لَقَدْ ءَاثَرَكَ ٱللَّهُ عَلَيْنَا وَإِن كُنَّا لَخَـٰطِـِٔينَ</a:t>
            </a:r>
          </a:p>
          <a:p>
            <a:pPr>
              <a:lnSpc>
                <a:spcPct val="100000"/>
              </a:lnSpc>
              <a:defRPr sz="2400">
                <a:solidFill>
                  <a:srgbClr val="3E5E5C"/>
                </a:solidFill>
                <a:latin typeface="Calibri"/>
              </a:defRPr>
            </a:pPr>
            <a:r>
              <a:t>They said, ‘By Allah, Allah has certainly preferred you over us, and we have indeed been erring.’</a:t>
            </a:r>
          </a:p>
        </p:txBody>
      </p:sp>
      <p:sp>
        <p:nvSpPr>
          <p:cNvPr id="3" name="Text Placeholder 2"/>
          <p:cNvSpPr>
            <a:spLocks noGrp="1"/>
          </p:cNvSpPr>
          <p:nvPr>
            <p:ph type="body" sz="quarter" idx="11"/>
          </p:nvPr>
        </p:nvSpPr>
        <p:spPr/>
        <p:txBody>
          <a:bodyPr/>
          <a:lstStyle/>
          <a:p>
            <a:r>
              <a:t>Yusuf 12:91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لَا تَثْرِيبَ عَلَيْكُمُ ٱلْيَوْمَ ۖ يَغْفِرُ ٱللَّهُ لَكُمْ ۖ وَهُوَ أَرْحَمُ ٱلرَّٰحِمِينَ</a:t>
            </a:r>
          </a:p>
          <a:p>
            <a:pPr>
              <a:lnSpc>
                <a:spcPct val="100000"/>
              </a:lnSpc>
              <a:defRPr sz="2400">
                <a:solidFill>
                  <a:srgbClr val="3E5E5C"/>
                </a:solidFill>
                <a:latin typeface="Calibri"/>
              </a:defRPr>
            </a:pPr>
            <a:r>
              <a:t>He said, ‘There shall be no reproach on you today. Allah will forgive you, and He is the most merciful of the merciful.</a:t>
            </a:r>
          </a:p>
        </p:txBody>
      </p:sp>
      <p:sp>
        <p:nvSpPr>
          <p:cNvPr id="3" name="Text Placeholder 2"/>
          <p:cNvSpPr>
            <a:spLocks noGrp="1"/>
          </p:cNvSpPr>
          <p:nvPr>
            <p:ph type="body" sz="quarter" idx="11"/>
          </p:nvPr>
        </p:nvSpPr>
        <p:spPr/>
        <p:txBody>
          <a:bodyPr/>
          <a:lstStyle/>
          <a:p>
            <a:r>
              <a:t>Yusuf 12:92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ٱذْهَبُوا۟ بِقَمِيصِى هَـٰذَا فَأَلْقُوهُ عَلَىٰ وَجْهِ أَبِى يَأْتِ بَصِيرًا وَأْتُونِى بِأَهْلِكُمْ أَجْمَعِينَ</a:t>
            </a:r>
          </a:p>
          <a:p>
            <a:pPr>
              <a:lnSpc>
                <a:spcPct val="100000"/>
              </a:lnSpc>
              <a:defRPr sz="2400">
                <a:solidFill>
                  <a:srgbClr val="3E5E5C"/>
                </a:solidFill>
                <a:latin typeface="Calibri"/>
              </a:defRPr>
            </a:pPr>
            <a:r>
              <a:t>Take this shirt of mine, and cast it upon my father’s face; he will regain his sight, and bring me all your folks.’</a:t>
            </a:r>
          </a:p>
        </p:txBody>
      </p:sp>
      <p:sp>
        <p:nvSpPr>
          <p:cNvPr id="3" name="Text Placeholder 2"/>
          <p:cNvSpPr>
            <a:spLocks noGrp="1"/>
          </p:cNvSpPr>
          <p:nvPr>
            <p:ph type="body" sz="quarter" idx="11"/>
          </p:nvPr>
        </p:nvSpPr>
        <p:spPr/>
        <p:txBody>
          <a:bodyPr/>
          <a:lstStyle/>
          <a:p>
            <a:r>
              <a:t>Yusuf 12:93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فَصَلَتِ ٱلْعِيرُ قَالَ أَبُوهُمْ إِنِّى لَأَجِدُ رِيحَ يُوسُفَ ۖ لَوْلَآ أَن تُفَنِّدُونِ</a:t>
            </a:r>
          </a:p>
          <a:p>
            <a:pPr>
              <a:lnSpc>
                <a:spcPct val="100000"/>
              </a:lnSpc>
              <a:defRPr sz="2400">
                <a:solidFill>
                  <a:srgbClr val="3E5E5C"/>
                </a:solidFill>
                <a:latin typeface="Calibri"/>
              </a:defRPr>
            </a:pPr>
            <a:r>
              <a:t>As the caravan set off, their father said, ‘I sense the scent of Joseph, if you will not consider me a dotard.’</a:t>
            </a:r>
          </a:p>
        </p:txBody>
      </p:sp>
      <p:sp>
        <p:nvSpPr>
          <p:cNvPr id="3" name="Text Placeholder 2"/>
          <p:cNvSpPr>
            <a:spLocks noGrp="1"/>
          </p:cNvSpPr>
          <p:nvPr>
            <p:ph type="body" sz="quarter" idx="11"/>
          </p:nvPr>
        </p:nvSpPr>
        <p:spPr/>
        <p:txBody>
          <a:bodyPr/>
          <a:lstStyle/>
          <a:p>
            <a:r>
              <a:t>Yusuf 12:94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تَٱللَّهِ إِنَّكَ لَفِى ضَلَـٰلِكَ ٱلْقَدِيمِ</a:t>
            </a:r>
          </a:p>
          <a:p>
            <a:pPr>
              <a:lnSpc>
                <a:spcPct val="100000"/>
              </a:lnSpc>
              <a:defRPr sz="2400">
                <a:solidFill>
                  <a:srgbClr val="3E5E5C"/>
                </a:solidFill>
                <a:latin typeface="Calibri"/>
              </a:defRPr>
            </a:pPr>
            <a:r>
              <a:t>They said, ‘By God, you persist in your inveterate error.’</a:t>
            </a:r>
          </a:p>
        </p:txBody>
      </p:sp>
      <p:sp>
        <p:nvSpPr>
          <p:cNvPr id="3" name="Text Placeholder 2"/>
          <p:cNvSpPr>
            <a:spLocks noGrp="1"/>
          </p:cNvSpPr>
          <p:nvPr>
            <p:ph type="body" sz="quarter" idx="11"/>
          </p:nvPr>
        </p:nvSpPr>
        <p:spPr/>
        <p:txBody>
          <a:bodyPr/>
          <a:lstStyle/>
          <a:p>
            <a:r>
              <a:t>Yusuf 12:95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أَن جَآءَ ٱلْبَشِيرُ أَلْقَىٰهُ عَلَىٰ وَجْهِهِۦ فَٱرْتَدَّ بَصِيرًا ۖ قَالَ أَلَمْ أَقُل لَّكُمْ إِنِّىٓ أَعْلَمُ مِنَ ٱللَّهِ مَا لَا تَعْلَمُونَ</a:t>
            </a:r>
          </a:p>
          <a:p>
            <a:pPr>
              <a:lnSpc>
                <a:spcPct val="100000"/>
              </a:lnSpc>
              <a:defRPr sz="2400">
                <a:solidFill>
                  <a:srgbClr val="3E5E5C"/>
                </a:solidFill>
                <a:latin typeface="Calibri"/>
              </a:defRPr>
            </a:pPr>
            <a:r>
              <a:t>When the bearer of good news arrived, he cast it on his face, and he regained his sight. He said, ‘Did I not tell you, ‘‘I know from Allah what you do not know?’’ ’</a:t>
            </a:r>
          </a:p>
        </p:txBody>
      </p:sp>
      <p:sp>
        <p:nvSpPr>
          <p:cNvPr id="3" name="Text Placeholder 2"/>
          <p:cNvSpPr>
            <a:spLocks noGrp="1"/>
          </p:cNvSpPr>
          <p:nvPr>
            <p:ph type="body" sz="quarter" idx="11"/>
          </p:nvPr>
        </p:nvSpPr>
        <p:spPr/>
        <p:txBody>
          <a:bodyPr/>
          <a:lstStyle/>
          <a:p>
            <a:r>
              <a:t>Yusuf 12:96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قَالُوا۟ يَـٰٓأَبَانَا ٱسْتَغْفِرْ لَنَا ذُنُوبَنَآ إِنَّا كُنَّا خَـٰطِـِٔينَ</a:t>
            </a:r>
          </a:p>
          <a:p>
            <a:pPr>
              <a:lnSpc>
                <a:spcPct val="100000"/>
              </a:lnSpc>
              <a:defRPr sz="2400">
                <a:solidFill>
                  <a:srgbClr val="3E5E5C"/>
                </a:solidFill>
                <a:latin typeface="Calibri"/>
              </a:defRPr>
            </a:pPr>
            <a:r>
              <a:t>They said, ‘Father! Plead [with Allah] for forgiveness of our sins! We have indeed been erring.’</a:t>
            </a:r>
          </a:p>
        </p:txBody>
      </p:sp>
      <p:sp>
        <p:nvSpPr>
          <p:cNvPr id="3" name="Text Placeholder 2"/>
          <p:cNvSpPr>
            <a:spLocks noGrp="1"/>
          </p:cNvSpPr>
          <p:nvPr>
            <p:ph type="body" sz="quarter" idx="11"/>
          </p:nvPr>
        </p:nvSpPr>
        <p:spPr/>
        <p:txBody>
          <a:bodyPr/>
          <a:lstStyle/>
          <a:p>
            <a:r>
              <a:t>Yusuf 12:97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6322</Words>
  <Application>Microsoft Macintosh PowerPoint</Application>
  <PresentationFormat>On-screen Show (4:3)</PresentationFormat>
  <Paragraphs>343</Paragraphs>
  <Slides>114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114</vt:i4>
      </vt:variant>
    </vt:vector>
  </HeadingPairs>
  <TitlesOfParts>
    <vt:vector size="118"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2025-03-05T16:22:26Z</dcterms:modified>
  <cp:category/>
</cp:coreProperties>
</file>