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Arafah Tasbeehat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 قَبْلَ كُلِّ أَحَدٍ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remains after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يَقْطَعُهُ الْأَبَدُ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yaqṭa`uhul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eternity can interrupt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تَبَارَكَ اللَّهُ أَحْسَنُ الْخَالِقِينَ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tabārakallāhu aḥsanul khāliqīn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Allah, the best of creators.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such glorification that exceeds all the glorifications of those who glorify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is with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such glorification that exceeds all the glorifications of those who glorify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لِرَبِّنَا الْبَاقِيْ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lirabbinal bāqī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to our Lord Who shall exist eternally while all others will vanish.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تَسْبِيحًا لَايُحْصىٰ وَلَا يُدْرىٰ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lāyuḥṣā walā yudrā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such glorification that is uncounted, unrealized,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يُنْسٰى وَلَا يَبْلىٰ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yunsā walā yablā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unforgettable, unending,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يَفْنَى وَلَيْسَ لَهُ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yafnā walaysa lahu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unrelenting, and ceaseless.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تَسبِيحًا يَدُومُ بِدَوَامِهِ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yadūmu bidawāmih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glorification that is as eternal as He 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وَيَبْقٰى بِبَقَائِهِ فِيْ سِنِيْ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wayabqā bibaqā-ihi fī sinil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remaining as He is in the years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Tasbeeh 1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وَشُهُورِ الدُّهُورِ وَأَيَّامِ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washuhūrid duhūri wa-ayyāmid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months of the ages, the days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وَسَاعَاتِ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wasā`ātil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hours of night and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أَبَدَ الْأَبَدِ وَمَعَ الْأَبَدِ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abadal abadi wama`al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incessantly and with eternity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لَايُحْصِيهِ الْعَدَدُ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lāyuḥṣīhil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 number can describe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يُفْنِيهِ الْأَمَدُ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yufnīhil 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eternity can stop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يَقْطَعُهُ الْأَبَدُ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yaqṭa`uhul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eternity can interrupt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تَبَارَكَ اللَّهُ أَحْسَنُ الْخَالِقِينَ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tabārakallāhu aḥsanul khāliqīn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Allah, the best of creators.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Tasbeeh 2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before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after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before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يَبْقٰى رَبُّنَا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yabqā rabbunā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 our Lord exists eternally while the all will vanish!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such praise that exceeds all the praise of those who praise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exceeds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such praise that exceeds all the praise of those who praise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remains after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such praise that exceeds all the praise of those who praise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is with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such praise that exceeds all the praise of those who praise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لِرَبِّنَا الْبَاقِيْ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lirabbinal bāqī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to our Lord Who shall exist eternally while all others will vanish.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after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تَسْبِيحًا لَايُحْصىٰ وَلَا يُدْرىٰ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lāyuḥṣā walā yudrā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such praise that is uncounted, unrealized,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يُنْسٰى وَلَا يَبْلىٰ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yunsā walā yablā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unforgettable, unending,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يَفْنَى وَلَيْسَ لَهُ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yafnā walaysa lahu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unrelenting, and ceaseless.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تَسبِيحًا يَدُومُ بِدَوَامِهِ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tasbīḥan yadūmu bidawāmih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praise that is as eternal as He 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وَيَبْقٰى بِبَقَائِهِ فِيْ سِنِيْ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wayabqā bibaqā-ihi fī sinil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remaining as He is in the years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وَشُهُورِ الدُّهُورِ وَأَيَّامِ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washuhūrid duhūri wa-ayyāmid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months of the ages, the days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وَسَاعَاتِ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wasā`ātil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hours of night and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أَبَدَ الْأَبَدِ وَمَعَ الْأَبَدِ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abadal abadi wama`al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incessantly and with eternity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لَايُحْصِيهِ الْعَدَدُ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lāyuḥṣīhil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 number can describe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يُفْنِيهِ الْأَمَدُ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yufnīhil 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eternity can stop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يَقْطَعُهُ الْأَبَدُ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yaqṭa`uhul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eternity can interrupt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تَبَارَكَ اللَّهُ أَحْسَنُ الْخَالِقِينَ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tabārakallāhu aḥsanul khāliqīn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Allah, the best of creators.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Tasbeeh 3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before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after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يَبْقٰى رَبُّنَا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yabqā rabbunā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Allah; our Lord exists eternally while the all will vanish!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of godhead that exceeds all the confessions of those who confess His godhead;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exceeds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of godhead that exceeds all the confessions of those who confess His godhead;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يَبْقٰى رَبُّنَا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yabqā rabbunā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Allah; our Lord exists eternally while the all will vanish!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remains after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of godhead that exceeds all the confessions of those who confess His godhead;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is with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of godhead that exceeds all the confessions of those who confess His godhead;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لِرَبِّنَا الْبَاقِيْ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lirabbinal bāqī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to our Lord Who shall exist eternally while all others will vanish.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تَسْبِيحًا لَايُحْصىٰ وَلَا يُدْرىٰ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lāyuḥṣā walā yudrā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of His godhead that is uncounted, unrealized,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يُنْسٰى وَلَا يَبْلىٰ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yunsā walā yablā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unforgettable, unending,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يَفْنَى وَلَيْسَ لَهُ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yafnā walaysa lahu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unrelenting, and ceaseless.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تَسبِيحًا يَدُومُ بِدَوَامِهِ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tasbīḥan yadūmu bidawāmih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with such confession that is as eternal as He 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وَيَبْقٰى بِبَقَائِهِ فِيْ سِنِيْ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wayabqā bibaqā-ihi fī sinil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remaining as He is in the years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such glorification that exceeds all the glorifications of those who glorify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وَشُهُورِ الدُّهُورِ وَأَيَّامِ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washuhūrid duhūri wa-ayyāmid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months of the ages, the days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وَسَاعَاتِ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wasā`ātil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hours of night and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 أَبَدَ الْأَبَدِ وَمَعَ الْأَبَدِ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illallāhu abadal abadi wama`al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incessantly and with eternity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لَايُحْصِيهِ الْعَدَدُ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lāyuḥṣīhil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 number can describe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يُفْنِيهِ الْأَمَدُ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yufnīhil 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eternity can stop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يَقْطَعُهُ الْأَبَدُ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yaqṭa`uhul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eternity can interrupt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تَبَارَكَ اللَّهُ أَحْسَنُ الْخَالِقِينَ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tabārakallāhu aḥsanul khāliqīn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Allah, the best of creators.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Tasbeeh 4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before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after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exceeds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one and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يَبْقٰى رَبُّنَا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yabqā rabbunā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Greatest; our Lord exists eternally while the all will vanish!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exceeds all the magnification of those who confess His All-greatness;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قَبْلَ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qabla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exceeds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exceeds all the magnification of those who confess his All-greatness;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بَعْدَ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ba`da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remains after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exceeds all the magnification of those who confess his All-greatness;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مَعَ كُلِّ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ma`a kulli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that is with all 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exceeds all the magnification of those who confess his All-greatness;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كَثِيرًا لِرَبِّنَا الْبَاقِيْ وَيَفْنىٰ كُلُّ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kathīran lirabbinal bāqī wayafnā kullu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much excellence to our Lord Who shall exist eternally while all others will vanish.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تَسْبِيحًا يَفْضُلُ تَسْبِيحَ الْمُسَبِّحِيْنَ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tasbīḥan yafḍulu tasbīḥal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 with such glorification that exceeds all the glorifications of those who glorify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تَسْبِيحًا لَايُحْصىٰ وَلَا يُدْرىٰ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lāyuḥṣā walā yudrā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is uncounted, unrealized,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يُنْسٰى وَلَا يَبْلىٰ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yunsā walā yablā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unforgettable, unending,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يَفْنَى وَلَيْسَ لَهُ مُنْتَهَى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yafnā walaysa lahu muntahā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unrelenting, and ceaseless.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تَسبِيحًا يَدُومُ بِدَوَامِهِ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tasbīḥan yadūmu bidawāmih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with such greatness that is as eternal as He 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وَيَبْقٰى بِبَقَائِهِ فِيْ سِنِيْ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wayabqā bibaqā-ihi fī sinil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remaining as He is in the years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وَشُهُورِ الدُّهُورِ وَأَيَّامِ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washuhūrid duhūri wa-ayyāmid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months of the ages, the days of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وَسَاعَاتِ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wasā`ātil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hours of night and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 أَبَدَ الْأَبَدِ وَمَعَ الْأَبَدِ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abadal abadi wama`al abad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 incessantly and with eternity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لَايُحْصِيهِ الْعَدَدُ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lāyuḥṣīhil `adad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 number can describe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يُفْنِيهِ الْأَمَدُ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yufnīhil 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eternity can stop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Arafah Tasbeehat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