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Al-Mursalat (77)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ٱلْمُرْسَلَات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(Those Sent Forth)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فَإِذَا ٱلنُّجُومُ طُمِسَتْ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stars are blotted out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ٱلسَّمَآءُ فُرِجَتْ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sky is cleft,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ٱلْجِبَالُ نُسِفَتْ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mountains are scattered [like dust]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ٱلرُّسُلُ أُقِّتَتْ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time is set for the apostles [to bear witness]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لِأَىِّ يَوْمٍ أُجِّلَتْ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—for what day has [all] that been set [to occur]?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لِيَوْمِ ٱلْفَصْلِ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For the Day of Judgement!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وَمَآ أَدْرَىٰكَ مَا يَوْمُ ٱلْفَصْلِ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what will show you what is the Day of Judgement!?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وَيْلٌ يَوْمَئِذٍ لِّلْمُكَذِّبِينَ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Woe to the deniers on that day!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أَلَمْ نُهْلِكِ ٱلْأَوَّلِينَ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Did We not destroy the former generations,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نُتْبِعُهُمُ ٱلْـَٔاخِرِينَ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[and] then made the latter ones follow them?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كَذَٰلِكَ نَفْعَلُ بِٱلْمُجْرِمِينَ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That is how We deal with the guilty.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وَيْلٌ يَوْمَئِذٍ لِّلْمُكَذِّبِينَ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Woe to the deniers on that day!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أَلَمْ نَخْلُقكُّم مِّن مَّآءٍ مَّهِينٍ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Have We not created you from a base fluid,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فَجَعَلْنَـٰهُ فِى قَرَارٍ مَّكِينٍ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[and] then lodged it in a secure abode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إِلَىٰ قَدَرٍ مَّعْلُومٍ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until a known span [of time]?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فَقَدَرْنَا فَنِعْمَ ٱلْقَـٰدِرُونَ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We determined; and how excellent determiners We are!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وَيْلٌ يَوْمَئِذٍ لِّلْمُكَذِّبِينَ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Woe to the deniers on that day!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أَلَمْ نَجْعَلِ ٱلْأَرْضَ كِفَاتًا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Have We not made the earth a receptacle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أَحْيَآءً وَأَمْوَٰتًا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for the living and the dead,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وَجَعَلْنَا فِيهَا رَوَٰسِىَ شَـٰمِخَـٰتٍ وَأَسْقَيْنَـٰكُم مَّآءً فُرَاتًا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set in it lofty [and] firm mountains, and given you agreeable water to drink?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وَٱلْمُرْسَلَـٰتِ عُرْفًا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[angelic] emissaries sent successively,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وَيْلٌ يَوْمَئِذٍ لِّلْمُكَذِّبِينَ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Woe to the deniers on that day!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ٱنطَلِقُوٓا۟ إِلَىٰ مَا كُنتُم بِهِۦ تُكَذِّبُونَ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[The faithless will be told:] ‘Proceed toward what you used to deny!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ٱنطَلِقُوٓا۟ إِلَىٰ ظِلٍّ ذِى ثَلَـٰثِ شُعَبٍ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Proceed toward the triple-forked shadow,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لَّا ظَلِيلٍ وَلَا يُغْنِى مِنَ ٱللَّهَبِ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neither shady nor of any avail against the flames.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77:31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إِنَّهَا تَرْمِى بِشَرَرٍ كَٱلْقَصْرِ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it throws up [giant] sparks like castles,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77:32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كَأَنَّهُۥ جِمَـٰلَتٌ صُفْرٌ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[bright] like yellow camels.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77:33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وَيْلٌ يَوْمَئِذٍ لِّلْمُكَذِّبِينَ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Woe to the deniers on that day!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77:34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هَـٰذَا يَوْمُ لَا يَنطِقُونَ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This is a day wherein they will not speak,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77:35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وَلَا يُؤْذَنُ لَهُمْ فَيَعْتَذِرُونَ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nor will they be permitted to offer excuses.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77:36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وَيْلٌ يَوْمَئِذٍ لِّلْمُكَذِّبِينَ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Woe to the deniers on that day!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77:37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فَٱلْعَـٰصِفَـٰتِ عَصْفًا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those who sweep along like gale,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هَـٰذَا يَوْمُ ٱلْفَصْلِ ۖ جَمَعْنَـٰكُمْ وَٱلْأَوَّلِينَ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‘This is the Day of Judgement. We have brought you together with the former generations.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77:38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فَإِن كَانَ لَكُمْ كَيْدٌ فَكِيدُونِ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If you have any stratagems [left], try them out against Me!’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77:39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وَيْلٌ يَوْمَئِذٍ لِّلْمُكَذِّبِينَ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Woe to the deniers on that day!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77:40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ٱلْمُتَّقِينَ فِى ظِلَـٰلٍ وَعُيُونٍ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 Godwary will be amid shades and springs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77:41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وَفَوَٰكِهَ مِمَّا يَشْتَهُونَ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[enjoying] such fruits as they desire.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77:42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كُلُوا۟ وَٱشْرَبُوا۟ هَنِيٓـًٔۢا بِمَا كُنتُمْ تَعْمَلُونَ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[They will be told:] ‘Enjoy your food and drink, [a reward] for what you used to do.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77:43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كَذَٰلِكَ نَجْزِى ٱلْمُحْسِنِينَ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Thus do We reward the virtuous.’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77:44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وَيْلٌ يَوْمَئِذٍ لِّلْمُكَذِّبِينَ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Woe to the deniers on that day!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77:45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كُلُوا۟ وَتَمَتَّعُوا۟ قَلِيلًا إِنَّكُم مُّجْرِمُونَ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‘Eat and enjoy a little! You are indeed guilty.’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77:46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وَيْلٌ يَوْمَئِذٍ لِّلْمُكَذِّبِينَ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Woe to the deniers on that day!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77:47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وَٱلنَّـٰشِرَٰتِ نَشْرًا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those who publish [the Divine messages] far and wide,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قِيلَ لَهُمُ ٱرْكَعُوا۟ لَا يَرْكَعُونَ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they are told, ‘Bow down [in prayer],’ they do not bow down!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77:48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وَيْلٌ يَوْمَئِذٍ لِّلْمُكَذِّبِينَ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Woe to the deniers on that day!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77:49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فَبِأَىِّ حَدِيثٍۭ بَعْدَهُۥ يُؤْمِنُونَ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what discourse will they believe after this?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77:50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فَٱلْفَـٰرِقَـٰتِ فَرْقًا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those who separate [the truth from falsehood] distinctly,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فَٱلْمُلْقِيَـٰتِ ذِكْرًا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those who inspire [God’s] remembrance,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عُذْرًا أَوْ نُذْرًا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 exemption or warning: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إِنَّمَا تُوعَدُونَ لَوَٰقِعٌ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what you are promised will surely befall.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Al-Mursalat 77:7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817</Words>
  <Application>Microsoft Macintosh PowerPoint</Application>
  <PresentationFormat>On-screen Show (4:3)</PresentationFormat>
  <Paragraphs>157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6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2025-03-05T16:41:19Z</dcterms:modified>
  <cp:category/>
</cp:coreProperties>
</file>