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30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 صِيَامِيْ فِيْهِ بِالشُّكْرِ وَالْقُبُولِ عَلَى مَا تَرْضَاهُ وَيَرْضَاهُ الرَّسُولُ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صِيَامِيْ فِيْهِ بِالشُّكْرِ وَالْقُبُولِ عَلَى مَا تَرْضَاهُ وَيَرْضَاهُ الرَّسُولُ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ṣiyāmī fīhi bishhukri walqubūli `alā mā tar-ḍāhu wayar-ḍāhur rasūl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decide my observing of fasting on this day to be praiseworthy and approved by that which is pleased by You and Your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مُحْكَمَةً فُرُوعُهُ بِالْاُصُولِ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muḥkamatan furū`uhu bil uṣūl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decide its parts to be corresponding with its fundamentals;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بِحَقِّ سَيِّدِنَا مُحَمَّدٍ وَ آلِهِ الطَّاهِرِينَ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biḥaqqi sayyidinā muḥammadin wa ālihiṭ ṭāhirīn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by our master, Muhammad, and his Household—the immaculate.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لِلَّهِ رَبِّ العَالَمِيْنَ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rabbil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Allah; the Lord of the worlds.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30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