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فَمَضَى بِظُلَامَتِيْ مَيِّتًا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famaḍā biẓulāmatī mayyitā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he should pass into death with my complaint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حَصَلَتْ لِيْ قِبَلَهُ حَيًّا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ḥaṣalat lī qibalahu ḥayyā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 come to have a complaint against him while he is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فَاغْفِرْ لَهُ مَا أَلَمَّ بِهِ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faghfir lahu mā alamma bihi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him what he did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وَاعْفُ لَهُ عَمَّا أَدْبَرَ بِهِ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wa`fu lahu `ammā adbara bihi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pardon him that through which he turned his back 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تَقِفْهُ عَلَى مَا ارْتَكَبَ فِيَّ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taqifhu `alā mar-takaba 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Inquire not from him about what he committed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تَكْشِفْهُ عَمَّا اكْتَسَبَ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takshifhu `ammaktasaba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expose him not through what he earned by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مَا سَمَحْتُ بِهِ مِنَ الْعَفْوِ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mā samaḥtu bihi minal `afwi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open-handedness in pardoning such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وَتَبَرَّعْتُ بِهِ مِنَ الصَّدَقَةِ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watabarra`tu bihi minaṣ ṣadaqati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contribution in charity toward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أَزْكَى صَدَقَاتِ الْمُتَصَدِّقِينَ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azkā ṣadaqātil mutaṣaddiqīn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purest charity of the charitable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وَأَعْلَى صِلَاتِ الْمُتَقَرِّبِينَ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 ṣilātil mutaqarribīn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highest gift of those seeking nearness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وَعَوِّضْنِيْ مِنْ عَفْوِيْ عَنْهُمْ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wa`awwiḍnī min `afwī `anhum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Recompense me for my pardoning them with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دُعَائِيْ لَهُمْ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du`ā-ī lahum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my supplicating for them with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يَسْعَدَ كُلُّ وَاحِدٍ مِنَّا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yas`ada kullu wāḥidin minnā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each one of us may gain felicity through Your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وَيَنْجُوَ كُلٌّ مِنَّا بِمَنِّكَ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wayanjuwa kullun minnā bimannik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each may attain deliverance through Your kindness!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وَأَيُّمَا عَبْدٍ مِنْ عَبِيدِكَ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wa-ayyumā `abdin min `abīdik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there is a servant from among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أَدْرَكَهُ مِنِّيْ دَرَكٌ أَوْ مَسَّهُ مِنْ نَاحِيَتِيْ أَذًى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adrakahu minnī darakun aw massahu min nāḥiyatī 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an ill visits on my account, a harm touches from my direction,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لَحِقَهُ بِيْ أَوْ بِسَبَبِيْ ظُلْمٌ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laḥiqahu bī aw bisababī ẓulm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wrong overtakes through me or because of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فَفُتُّهُ بِحَقِّهِ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fafuttuhu biḥaqqih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should I fail to take care of his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سَبَقْتُهُ بِمَظْلِمَتِهِ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sabaqtuhu bimaẓlimatih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go before him [in death] with his complaint,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وَأَرْضِهِ عَنِّيْ مِنْ وُجْدِكَ وَأَوْفِهِ حَقَّهُ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wa-ar-ḍihi `annī min wujdika wa-awfihi ḥaqqahu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satisfy him toward me through Your wealth, and give him his full right from Yourself!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قِنِيْ مَا يُوجِبُ لَهُ حُكْمُكَ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qinī mā yūjibu lahu ḥukmuk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protect me from what Your decision mandates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وَخَلِّصْنِيْ مِمَّا يَحْكُمُ بِهِ عَدْلُكَ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wakhalliṣnī mimmā yaḥkumu bihi `adluk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 from what Your justice decides,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قُوَّتِيْ لَا تَسْتَقِلُّ بِنَقِمَتِكَ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quwwatī lā tastaqillu binaqimatik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strength cannot bear Your vengeance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 طَاقَتِيْ لَا تَنْهَضُ بِسُخْطِكَ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 ṭāqatī lā tanhaḍu bisukhṭik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power cannot stand up to Your displeasure!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إِنْ تُكَافِنِيْ بِالْحَقِّ تُهْلِكْنِي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in tukāfinī bil ḥaqqi tuhliknī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recompensest me with the right, You wilt destroy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وَإِلَّا تَغَمَّدْنِيْ بِرَحْمَتِكَ تُوبِقْنِي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wa-illā taghammadnī biraḥmatika tūbiqnī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dost not shield me in Your mercy, You wilt lay me waste.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أَسْتَوْهِبُكَ يَا إِلٰهِيْ مَا لَا يُنْقِصُكَ بَذْلُهُ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astawhibuka yā ilāhī mā lā yunqiṣuka badhluh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You to grant, my God, that whose giving will not decrease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وَأَسْتَحْمِلُكَ مَا لَا يَبْهَظُكَ حَمْلُهُ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wa-astaḥmiluka mā lā yabhaẓuka ḥamluh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to carry that whose carrying will not weigh You down: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أَسْتَوْهِبُكَ يَا إِلَهِيْ نَفْسِيَ الَّتِيْ لَمْ تَخْلُقْهَا لِتَمْتَنِعَ بِهَا مِنْ سُوءٍ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astawhibuka yā ilahī nafsiyal latī lam takhluqhā litamtani`a bihā min su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ask You to give my soul, which You didst not create to keep Yourself from evil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لِتَطَرَّقَ بِهَا إِلَى نَفْعٍ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litaṭarraqa bihā ilā naf`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to find the way to profit.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وَلَكِنْ أَنْشَأْتَهَا إِثْبَاتًا لِقُدْرَتِكَ عَلَى مِثْلِهَا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walakin ansha-tahā ithbātan liqudratika `alā mithlihā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No, You brought it forth to demonstrate Your power over its like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وَاحْتِجَاجًا بِهَا عَلَى شَكْلِهَا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waḥtijājan bihā `alā shaklihā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provide an argument against its similar.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وَأَسْتَحْمِلُكَ مِنْ ذُنُوبِيْ مَا قَدْ بَهَظَنِيْ حَمْلُهُ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wa-astaḥmiluka min dhunūbī mā qad bahaẓanī ḥamluh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carry those of my sins whose carrying weighs me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وَأَسْتَعِينُ بِكَ عَلَى مَا قَدْ فَدَحَنِيْ ثِقْلُهُ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wa-asta`īnu bika `alā mā qad fadaḥanī thiqluh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help from You in that whose heaviness oppresses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لِنَفْسِيْ عَلَى ظُلْمِهَا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linafsī `alā ẓulmihā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to me my soul in spite of its wrongdoing,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وَوَكِّلْ رَحْمَتَكَ بِاحْتِمَالِ إِصْرِي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wawakkil raḥmataka biḥtimāli iṣrī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Your mercy to carry my burden!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قَدْ لَحِقَتْ رَحْمَتُكَ بِالْمُسِيئِينَ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qad laḥiqat raḥmatuka bil musī-īn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evildoers Your mercy has overtaken!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قَدْ شَمِلَ عَفْوُكَ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qad shamila `afwukaẓ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wrongdoers Your pardon has embraced!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وَاكْسِرْ شَهْوَتِيْ عَنْ كُلِّ مَحْرَمٍ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waksir shahwatī `an kulli maḥram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break my passion for every unlawful 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وَاجْعَلْنِيْ أُسْوَةَ مَنْ قَدْ أَنْهَضْتَهُ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waj`alnī uswata man qad anhaḍtah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 and make me the model of him whom You hast aroused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بِتَجَاوُزِكَ عَنْ مَصَارِعِ الْخَاطِئِينَ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bitajāwuzika `an maṣāri`il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forbearance from the deadly infirmities of the offenders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وَخَلَّصْتَهُ بِتَوْفِيقِكَ مِنْ وَرَطَاتِ الْمُجْرِمِيْنَ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wakhallaṣtahu bitawfīqika min waraṭātil mujrimīn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saved through Your giving success from the tangled plights of the sinners,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فَأَصْبَحَ طَلِيقَ عَفْوِكَ مِنْ إِسَارِ سُخْطِكَ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fa-aṣbaḥa ṭalīqa `afwika min isāri sukhṭik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may rise up freed by Your pardon from the bonds of Your displeasure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وَعَتِيقَ صُنْعِكَ مِنْ وَثَاقِ عَدْلِكَ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wa`atīqa ṣun`ika min wathāqi `adlik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released by Your benefaction from the ties of Your justice!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إِنْ تَفْعَلْ ذٰلِكَ يَا إِلَهِيْ تَفْعَلْهُ بِمَنْ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in taf`al dhālika yā ilahī taf`alhu biman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if You dost that, my God, You wilt do it to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يَجْحَدُ اسْتِحْقَاقَ عُقُوبَتِكَ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yajḥadustiḥqāqa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does not deny deserving Your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يُبَرِّئُ نَفْسَهُ مِنِ اسْتِيجَابِ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yubarri-u nafsahu ministījābi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acquit himself from merit for Your vengeance.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تَفْعَلُ ذٰلِكَ يَا إِلَهِيْ بِمَنْ خَوْفُهُ مِنْكَ أَكْثَرُ مِنْ طَمَعِهِ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taf`alu dhālika yā ilahī biman khawfuhu minka aktharu min ṭama`ihi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that, my God, for one whose fear of You is greater than his craving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وَبِمَنْ يَأْسُهُ مِنَ النَّجَاةِ أَوْكَدُ مِنْ رَجَائِهِ لِلْخَلَاصِ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wabiman ya-suhu minan najāti awkadu min rajā-ihi lilkhalāṣ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hopelessness of deliverance is firmer than his hope for salvation!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وَازْوِ حِرْصِيْ عَنْ كُلِّ مَأْثَمٍ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wazwi ḥir-ṣī `an kulli ma-tham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away my craving for any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أَنْ يَكُونَ يَأْسُهُ قُنُوطًا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an yakūna ya-suhu qunūṭā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that his hopelessness is despair,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أَنْ يَكُونَ طَمَعُهُ اغْتِرَارًا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yakūna ṭama`uhughtirārā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that his expectation is deluded.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لِقِلَّةِ حَسَنَاتِهِ بَيْنَ سَيِّئَاتِهِ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liqillati ḥasanātihi bayna sayyi-ātih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No, rather his good deeds are few among his evil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وَضَعْفِ حُجَجِهِ فِيْ جَمِيْعِ تَبِعَاتِهِ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waḍa`fi ḥujajihi fī jamī`i tabi`ātih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arguments are frail in face of everything due from his acts.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فَأَمَّا أَنْتَ يَا إِلَهِيْ فَأَهْلٌ أَنْ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fa-ammā anta yā ilahī fa-ahlun 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Thou, my God, art worthy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يَغْتَرَّ بِكَ الصِّدِّيقُونَ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yaghtarra bikaṣ ṣiddīqūn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righteous not be deluded concerning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يَيْأَسَ مِنْكَ الْمُجْرِمُوْنَ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yay-asa minkal mujrimūn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sinners not lose hope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لِأَنَّكَ الرَّبُّ الْعَظِيمُ الَّذِيْ لَا يَمْنَعُ أَحَدًا 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li-annakar rabbul `aẓīmul ladhī lā yamna`u aḥadan 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art the All-mighty Lord who holds back His bounty from none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يَسْتَقْصِيْ مِنْ أَحَدٍ حَقَّهُ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yastaqṣī min aḥadin ḥaqqah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takes His full right from no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تَعَالَى ذِكْرُكَ عَنِ الْمَذْكُورِينَ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ta`ālā dhikruka `anil madhkūrīn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High exalted is Your mention above those mentioned!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وَامْنَعْنِيْ عَنْ أَذَى كُلِّ مُؤْمِنٍ وَمُؤْمِنَةٍ وَمُسْلِمٍ وَمُسْلِمَةٍ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wamna`nī `an adhā kulli mu-minin wamu-minatin wamuslimin wamuslimah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bar me from harming any believer, male or female, and any Muslim, male or female!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وَتَقَدَّسَتْ أَسْمَاؤُكَ عَنِ الْمَنْسُوبِينَ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wataqaddasat asma-uka `anil mansūbīn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Holy are Your names beyond those described!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وَفَشَتْ نِعْمَتُكَ فِيْ جَمِيْعِ الْمَخْلُوقِينَ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wafashat ni`matuka fī jamī`il makhlūqīn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is Your favour among all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ذٰلِكَ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`alā dhālika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Thine is the praise for that,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وَأَيُّمَا عَبْدٍ نَالَ مِنِّيْ مَا حَظَرْتَ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wa-ayyumā `abdin nāla minnī mā ḥaẓar-ta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any of Your servants should harm me in what You hast forbidden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وَانْتَهَكَ مِنِّيْ مَا حَجَزْتَ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wantahaka minnī mā ḥajazta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violate me in what You hast interdicted,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