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32 -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أَللَّهُمَّ يَا ذَا الْمُلْكِ الْمُتَأَبِّدِ بِالْخُلُودِ وَالْسُّلْطَانِ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يَبْلُغُ أَدْنَى مَا اسْتَأْثَرْتَ بِـهِ مِنْ ذٰلِكَ أَقْصَى نَعْتِ النَّـاعِتِينَ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yablughu adnā masta-thar-ta bihi min dhālika aqṣā na`tin na`itīn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least of it which You hast kept to Yourself is not reached by the furthest description of the describers!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أَسْأَلُكَ فِيْ أَنْ تُسَهِّلَ إِلَى رِزْقِيْ سَبِيْلًا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as-aluka fī an tusahhila ilā rizqī sabīlā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make the path to my provision easy,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فَلَكَ الْحَمْدُ عَلَى ابْتِدَائِكَ بِالنِّعَمِ الْجِسَامِ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falakal ḥamdu `alabtidā-ika binni`amil jisām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since to You belongs praise for Your beginning with immense favours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وَإِلْهَامِكَ الشُّكْرَ عَلَى الْإِحْسَانِ وَالْاِنْعَامِ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wa-ilhāmikash shukra `alal iḥsāni wal-in`ām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inspiring gratitude for beneficence and bestowing favour!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عَلَيَّ رِزْقِيْ وَأَنْ تُقَنِّعَنِيْ بِتَقْدِيرِكَ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`alayya rizqī wa-an tuqanni`anī bitaqdīrika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the way to my provision easy for me! [I ask You] to make me content with Your ordainment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تُرْضِيَنِيْ بِحِصَّتِيْ فِيمَا قَسَمْتَ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tur-ḍiyanī biḥiṣṣatī fīmā qasamta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make me satisfied with my lot in that which You hast apportioned for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تَجْعَـلَ مَـا ذَهَبَ مِنْ جِسْمِيْ وَعُمُرِيْ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taj`ala mā dhahaba min jismī wa`umurī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place what has gone of my body and my life-span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سَبِيْلِ طَاعَتِكَ إِنَّكَ خَيْرُ الرَّازِقِينَ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sabīli ṭā`atika innaka khayrur rāziqīn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into the path of Your obedience! Surely You art the Best of providers!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أَللَهُمَّ إِنِّيْ أَعُوذُ بِكَ مَنْ نَارٍ تَغَلَّظْتَ بِهَا عَلَى مَنْ عَصَاكَ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allahumma innī a`ūdhu bika man nārin taghallaẓta bihā `alā man `aṣāk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I seek refuge in You from the Fire through which You art harsh toward him who disobeys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وَتَوَعَّدْتَ بِهَا مَنْ صَدَفَ عَنْ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watawa``adta bihā man ṣadafa `an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which You hast threatened him who turns away from Your good pleasure;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ضَلَّتْ فِيْـكَ الصِّفَاتُ وَتَفَسَّخَتْ دُونَكَ النُّعُوتُ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ḍallat fīkaṣ ṣifātu watafassakhat dūnakan nu`ūt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Attributes go astray in You, descriptions fall apart below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نَارٍ نورُهَا ظُلْمَة وَهَيِّنُهَا أَلِيمٌ، وَبَعِيدُهَا قَرِيبٌ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nārin nuruhā ẓulmat wahayyinuhā alīm, waba`īduhā qarīb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Fire whose light is darkness, whose ease is pain, and whose far is near;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نَارٍ يَأْكُلُ بَعْضَهَا بَعْضٌ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nārin ya-kulu ba`ḍahā ba`ḍ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Fire parts of which devour parts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وَيَصُولُ بَعْضُهَا عَلَى بَعْض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wayaṣūlu ba`ḍuhā `alā ba`ḍ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parts of which leap upon parts;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نَارٍ تَذَرُ الْعِظَامَ رَمِيمًا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nārin tadharul `iẓāma ramīmā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Fire which leaves bones decayed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وَتَسْقِيْ أَهْلَهَا حَمِيمًا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watasqī ahlahā ḥamīmā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lets its people drink boiling water;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نَارٍ لَا تُبْقِيْ عَلَى مَنْ تَضَرَّعَ إِلَيْهَا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nārin lā tubqī `alā man taḍarra`a ilayhā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the Fire which 'does not spare him who pleads to it,'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تَرْحَمُ مَنِ اسْتَعْطَفَهَا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tar-ḥamu manista`ṭafahā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has no mercy on him who seeks sympathy from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تَقْدِرُ عَلَى التَّخْفِيفِ عَمَّنْ خَشَعَ لَهَا وَاسْتَسْلَمَ إِلَيْهَا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taqdiru `alat takhfīfi `amman khasha`a lahā wastaslama ilayhā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has no power to relieve him who humbles himself before it and yields himself to it;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تَلْقَى سُكَّانَهَا بِأَحَرِّ مَا لَدَيْهَا مِنْ أَلِيْمِ النَّكَالِ وَشَدِيْدِ الْوَبَالِ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talqā sukkānahā bi-aḥarri mā ladayhā min alīmin nakāli washadīdil wabāl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 meets its inhabitants with the hottest that it possesses: painful punishment and intense noxiousness.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وَأَعُوْذُ بِكَ مِنْ عَقَارِبِهَا الْفَاغِرَةِ أَفْوَاهُهَا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`aqāribihal fāghirati afwāhuhā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seek refuge in You from its gaping-jawed scorpions,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وَحَارَتْ فِيْ كِبْرِيَائِكَ لَطَائِفُ الَاوْهَامِ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waḥārat fī kibriyā-ika laṭā-iful awhām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subtlest of imaginations are bewildered by Your magnificence!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وَحَيَّاتِهَا الصَّالِقَةِ بِأَنْيَابِهَا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waḥayyātihaṣ ṣāliqati bi-anyābihā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its scraping-toothed serpents,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وَشَرَابِهَا الَّذِيْ يُقَطِّعُ أَمْعَاءَ وَأَفْئِدَةَ سُكَّانِهَا، وَيَنْزِعُ قُلُوبَهُمْ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washarābihal ladhī yuqaṭṭi`u am`ā-a wa-af-idata sukkānihā, wayanzi`u qulūbahum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drinks, which tear apart the intestines and hearts of its inhabitants and root out their marrows.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وَأَسْتَهْدِيْكَ لِمَا بَاعَدَ مِنْهَا وَأَخَّرَ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wa-astahdīka limā bā`ada minhā wa-akhhara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guidance from You to that which will keep far from it and make it retreat!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 وَ آلِـهِ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وَأَجِرْنِيْ مِنْهَا بِفَضْلِ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minhā bifaḍli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sanctuary from it through the bounty of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وَأَقِلْنِيْ عَثَرَاتِيْ بِحُسْنِ إِقَالَتِكَ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wa-aqilnī `atharātī biḥusni iqālatik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release me from my stumbles through Your good releasing,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تَخْذُلْنِيْ يَا خَيْرَ الْمُجيرِينَ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takhdhulnī yā khayral mujirīn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abandon me not, O Best of the sanctuary-granters!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إِنَّكَ تَقِيْ الْكَرِيهَةَ، وَتُعْطِيْ الْحَسَنَةَ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taqil karīhah, watu`ṭil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protectest from the disliked, givest the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وَتَفْعَلُ مَا تُرِيـدُ وَأَنْتَ عَلَى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wataf`alu mā turīdu wa-anta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dost what You wilt, and You art "powerful over everything" (3:26).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صَلِّ عَلَى مُحَمَّدٍ وَ آلِهِ، إِذَا ذُكِرَ الْأَبْرَارُ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ālih, idhā dhukiral abrār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 when the pious are mentioned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كَذٰلِكَ أَنْتَ اللَّهُ الْاَوَّلُ فِيْ أَوَّلِيَّتِكَ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kadhālika antallāhul awwalu fī awwaliyyatik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art Thou: God, the First in Your firstness,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عَلَى مُحَمَّدٍ وَ آلِهِ مَا اخْتَلَفَ اللَّيْلُ وَالنَّهَارُ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wa ālihi makhtalafal laylu wan nahār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bless Muhammad and his Household as long as night and day come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صَلاَةً لَا يَنْقَطِعُ مَدَدُهَا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ṣalātan lā yanqaṭi`u madaduhā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 with a blessing whose replenishment is never cut off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يُحْصَى عَدَدُهَا صَلاَةً تَشْحَنُ الْهَوَاءَ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yuḥṣā `adaduhā ṣalātan tash-ḥanul hawā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whose number cannot be counted, a blessing that will fill up the air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وَتَمْلَأُ الْأَرْضَ وَالسَّمَاءَ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watamla-ul ar-ḍa was samā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crowd the earth and the heaven!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صَلَّى اللَّهُ عَلَيْهِ حَتَّى يَرْضَى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ṣallallāhu `alayhi ḥattā yar-ḍā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God bless him until he is well pleased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God bless him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بَعْدَ الرِّضَا صَلاَةً لَا حَدَّ 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ba`dar riḍā ṣalātan lā ḥadda 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after good pleasure with a blessing that has neither bound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مُنْتَهَى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muntahā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utmost limit! 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ذٰلِكَ أَنْتَ دَائِمٌ لَا تَزُولُ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dhālika anta dā-imun lā tazūl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art You everlastingly. You dost not pass away.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الْعَبْدُ الضَّعِيْفُ عَمَلًا الجَسِيْمُ أَمَلًا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`abduḍ ḍa`īfu `amalanil jasīmu amalā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am the slave, feeble in works, immense in hopes.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خَرَجَتْ مِنْ يَدِيْ أَسْبَابُ الْوُصُلاَتِ إِلَّا مَا وَصَلَهُ رَحْمَتُكَ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kharajat min yadī asbābul wuṣulāti illā mā waṣalahu raḥmatuk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tying links are outside my hand, except what is tied by Your mercy;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وَتَقَطَّعَتْ عَنِّيْ عِصَمُ الْآمَالِ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wataqaṭṭa`at `annī `iṣamul-āmāl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bonds of hopes have been cut away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إِلَّا مَا أَنَا مُعْتَصِمٌ بِهِ مِنْ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illā mā ana mu`taṣimun bihi min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except the pardon to which I hold fast.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قَلَّ عِنْدِيْ مَا أَعْتَدُّ بِهِ مِنْ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qalla `indī mā a`taddu bihi min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Little on my part is the obedience toward You upon which I count,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وَكَثُرَ عَلَيَّ مَا أَبُوءُ بِهِ مِنْ مَعْصِيَتِكَ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wakathura `alayya mā abū-u bihi min ma`ṣiyatik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great against me the disobedience toward You to which I have reverted.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وَلَنْ يَضِيْقَ عَلَيْكَ عَفْوٌ عَنْ عَبْدِكَ وَ اِنْ أَسَاءَ فَاعْفُ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walan yaḍīqa `alayka `afwun `an `abdika wa in asā-a fa`fu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pardoning Your slave will not constrain You, even if he be bad, so pardon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وَقَدْ أَشْرَفَ عَلَى خَفَايَا الْاَعْمَالِ عِلْمُكَ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waqad ashrafa `alā khafāyal a`māli `ilmuk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Your knowledge watches over hidden works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وَانْكَشَفَ كُلُّ مَسْتُوْرٍ دُوْنَ خُبْرِكَ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wankashafa kullu mastūrin dūna khubrik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covered thing is exposed before Your awareness,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تَنْطَوِيْ عَنْكَ دَقَائِقُ الْأُمُورِ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tanṭawī `anka daqā-iqul umūr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intricacies of things are not concealed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تَعْزُبُ عَنْكَ غَيِّبَاتُ السَّرَائِرِ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ta`zubu `anka ghayyibātus sarā-ir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unseen mysteries slip not away from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وَقَدِ اسْتَحْوَذَ عَلَيَّ عَدُوُّكَ الَّذِيْ اسْتَنْظَرَكَ لِغِوَايتِيْ فَأَنْظَرْتَهُ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waqadistaḥwadha `alayya `aduwwukal ladhistanẓaraka lighiwāitī fa-anẓar-tah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over me Your enemy has gained mastery: He asked a delay from You to lead me astray, and You gavest him the delay!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وَاسْتَمْهَلَكَ إِلَى يَوْمِ الدِّيْنِ لِأَضْلاَلِيْ فَأَمْهَلْتَهُ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wastamhalaka ilā yawmid dīni li-aḍlālī fa-amhaltah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asked a respite from You until the Day of Doom to misguide me, and You gavest him the respite!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فَاَوْقَعَنِيْ وَقَدْ هَرَبْتُ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fa-awqa`anī waqad harabtu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he threw me down, though I had fled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صَغَائِرِ ذُنُوبٍ مُوبِقَةٍ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ṣaghā-iri dhunūbin mūbiqah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small, ruinous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وَكَبَائِرِ أَعْمَالٍ مُرْدِيَـةٍ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wakabā-iri a`mālin mur-diyah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great, deadly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قَارَفْتُ مَعْصِيَتَـكَ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idhā qāraftu ma`ṣiyatak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until, when I had yielded to disobeying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وَاسْتَوْجَبْتُ بِسُوءِ سَعْيِيْ سَخْطَتَكَ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wastawjabtu bisū-i sa`yī sakhṭatak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merited Your anger through my bad efforts,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فَتَلَ عَنِّيْ عِذَارَ غَدْرِهِ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fatala `annī `idhāra ghadrih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turned the bridle of his treachery away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وَتَلَقَّانِيْ بِكَلِمَةِ كُفْرِهِ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watalaqqānī bikalimati kufrih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met me with the word of his ingratitude,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وَتَوَلَّى الْبَرَاءَةَ مِنِّيْ وَأَدْبَرَ مُوَلِّيًا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watawallal barā-ata minnī wa-adbara muwalliyan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undertook to be quit of me, turned his back to flee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فَأَصْحَرنِيْ لِغَضَبِكَ فَرِيدًا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fa-aṣ-ḥarnī lighaḍabika farīdā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threw me to the desert of Your wrath alone,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وَأَخْرَجَنِيْ إِلَى فِنَاءِ نَقِمَتِكَ طَرِيدًا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wa-akhrajanī ilā finā-i naqimatika ṭarīdā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sent me as an outcast into the courtyard of Your vengeance.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شَفِيعٌ يَشْفَعُ لِيْ إِلَيْـكَ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shafī`un yashfa`u lī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intercessor to intercede for me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خَفِيـرٌ يُؤْمِنُنِيْ عَلَيْـكَ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khafīrun yu-minunī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protector to make me feel secure against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يَا ذَا الْمُلْكِ الْمُتَأَبِّدِ بِالْخُلُودِ وَالْسُّلْطَانِ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yā dhal mulkil muta-abbidi bil khulūdi wassulṭān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O Possessor of kingdom perpetual in everlastingness,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حِصْنٌ يَحْجُبُنِيْ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ḥiṣnun yaḥjubunī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fortress to veil me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مَلَاَذٌ أَلْجَأُ إِلَيْهِ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mala-adhun alja-u ilayhi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shelter in which to seek asylum apart from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فَهَذَا مَقَامُ الْعَائِذِ بِكَ، وَمَحَلُّ الْمُعْتَرِفِ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fahadhā maqāmul `ā-idhi bik, wamaḥallul mu`tarifi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station of him who takes refuge with You, the place of the confessor to You: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يَضِيقَنَّ عَنِّيْ فَضْلُكَ، وَلَا يَقْصُـرَنَّ دونِيْ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yaḍīqanna `annī faḍluk, walā yaqṣuranna dunī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not Your bounty be too narrow for me, let not Your pardon fall short of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أكُنْ أَخْيَبَ عِبَادِكَ التَّائِبِينَ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kun akhyaba `ibādikat tā-ibīn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the most disappointed of Your repentant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أَقْنَطَ وفُودِكَ الْآمِلِينَ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aqnaṭa ufūdikal-āmilīn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the most despairing of those who come to You with expectations!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وَاغْفِرْ لِيْ إِنَّكَ خَيْرُ الْغَافِرِينَ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waghfir lī innaka khayrul ghāfirīn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Forgive me, surely You art the best of the forgivers!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إِنَّكَ أَمَرْتَنِيْ فَتَرَكْتُ، وَنَهَيْتَنِيْ فَرَكِبْتُ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amar-tanī fatarakt, wanahaytanī farakibt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commanded me, and I refrained, You prohibited me, and I committed.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وَسَوَّلَ لِيَ الْخَطَأَ خَاطِرُ السُّوءِ فَفَرَّطْتُ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wasawwala liyal khaṭa-a khāṭirus sū-i fafarraṭt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evil thoughts tempted me to offend, and I was negligent.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أَسْتَشْهِدُ عَلَى صِيَامِيْ نَهَـارًا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astash-hidu `alā ṣiyāmī naharā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cannot call upon daytime to witness my fasting,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اَلْمُمْتَنِعِ بِغَيْرِ جُنُودٍ وَلَا أَعْوَانٍ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mumtani`i bighayri junūdin walā a`wān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authority invincible without armies or helpers,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أَسْتَجِيرُ بِتَهَجُّدِيْ لَيْلًا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astajīru bitahajjudī laylā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nor can I seek sanctuary in night because of my vigil;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تُثْنِيْ عَلَيَّ بِإِحْيَائِهَا سُنَّةٌ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tuthnī `alayya bi-iḥyā-ihā sunnah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Sunna praises me for keeping it alive,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حَـاشَا فُرُوضِـكَ الَّتِيْ مَنْ ضَيَّعَهَا هَلَكَ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ḥashā furūḍikal latī man ḍayya`ahā halak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only Your obligations, he who neglects which has perished.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وَلَسْتُ أَتَوَسَّلُ إِلَيْكَ بِفَضْلِ نَافِلَة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walastu atawassalu ilayka bifaḍli nāfilah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cannot seek access to You through the excellence of a supererogatory work,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مَعَ كَثِيرِ مَا أَغْفَلْتُ مِنْ وَظَائِفِ فُرُوضِكَ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ma`a kathīri mā aghfaltu min waẓā-ifi furūḍik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given the many duties of Your obligations of which I have been heedless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وَتَعَدَّيْتُ عَنْ مَقَامَاتِ حُدُودِكَ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wata`addaytu `an maqāmāti ḥudūdik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stations of Your bounds which I have transgressed,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حُرُمَاتٍ انْتَهَكْتُهَا، وَكَبَائِرِ ذُنُوبٍ اجْتَرَحْتُهَا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ḥurumātinitahaktuhā, wakabā-iri dhunūbinijtaraḥtuhā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thereby violating sacred things and committing great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كَانَتْ عَافِيَتُكَ لِيْ مِنْ فَضَائِحِهَا سِتْرًا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kānat `āfiyatuka lī min faḍā-iḥihā sitrā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though You hast given me safety from their disgraces as a covering.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وَهٰذَا مَقَامُ مَنِ اسْتَحْيَى لِنَفْسِهِ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wahādhā maqāmu manistaḥyā linafsihi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This is the station of him who is ashamed of himself before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وَسَخِطَ عَلَيْهَا، وَرَضِيَ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wasakhiṭa `alayhā, waraḍiya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angry with himself, and satisfied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وَالْعِزِّ الْبَاقِيْ عَلَى مَرِّ الدُّهُورِ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wal`izzil bāqī `alā marrid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might abiding through aeons past,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فَتَلَقَّاكَ بِنَفْسٍ خَاشِعَة، وَرَقَبَةٍ خَاضِعَة، وَظَهْرٍ مُثْقَلٍ مِنَ الْخَطَايَا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fatalaqqāka binafsin khāshi`at, waraqabatin khāḍi`at, waẓahrin muthqalin minal khaṭāyā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 meets You with a humble soul, a neck bent down, a back heavy with offenses,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وَاقِفًا بَيْنَ الرَّغْبَةِ إِلَيْكَ وَالرَّهْبَةِ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wāqifan baynar raghbati ilayka war rahbati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hesitating between longing for You and fear of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أَوْلَى مَنْ رَجَـاهُ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awlā man rajah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the most worthy of those in whom he might hope,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وَأَحَقُّ مَنْ خَشِيَـهُ وَاتَّقَـاهُ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wa-aḥaqqu man khashiyahu wattaqāh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deserving for him to dread and fear.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فَاعْطِنِيْ يَا رَبِّ مَا رَجَوْتُ، وَ آمِنِّيْ مَا حَذِرْتُ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fa`ṭinī yā rabbi mā rajawt, wa āminnī mā ḥadhir-t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give me, my Lord, what I hope for, make me secure against what frightens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وَعُدْ عَلَيَّ بِعَائِدَةِ رَحْمَتِكَ إِنَّكَ أَكْرَمُ الْمَسْؤُوْلِينَ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wa`ud `alayya bi`ā-idati raḥmatika innaka akramul mas-ūlīn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act kindly toward me with the kindly act of mercy! Surely You art the most generous of those from whom are asked!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وَإِذْ سَتَـرْتَنِيْ بِعَفْوِكَ وَتَغَمَّـدْتَنِيْ بِفَضْلِكَ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wa-idh satar-tanī bi`afwika wataghammadtanī bifaḍlik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since You hast covered me with Your pardon and shielded me with Your bounty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دَارِ الْفَنَاءِ بِحَضرَةِ الْأَكْفَاءِ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dāril fanā-i biḥaḍratil akfā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abode of annihilation and the presence of equals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فَأَجِرْنِيْ مِنْ فَضِيحَاتِ دَارِ الْبَقَاءِ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fa-ajir-nī min faḍīḥāti dāril baqā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sanctuary from the disgraces of the Abode of Subsistence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عِنْدَ مَوَاقِفِ الْأَشْهَادِ مِنَ المَلَائِكَةِ الْمُقَرَّبِينَ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`inda mawāqifil ash-hādi minal malā-ikatil muqarrabīn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the standing places of the Witnesses (the angels brought nigh,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وَخَوَالِيْ الْاَعْوَامِ، وَمَوَاضِيْ الْاَزْمَانِ وَالْأَيَّامِ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wakhawālil a`wām, wamawāḍil azmāni wal-ayyām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years gone by, times and days elapsed!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وَالرُّسُلِ الْمُكَرَّمِيْنَ وَالشُّهَدَاءِ وَالصَّالِحِيْنَ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 rusulil mukarramīna wash shuhadā-i waṣ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messengers honoured, the martyrs, the righteous)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جَارٍ كُنْتُ أُكَاتِمُهُ سَيِّئاتِي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jārin kuntu ukātimuhu sayyi-ātī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the neighbour from whom I have hidden my evil deeds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ذِيْ رَحِمٍ كُنْتُ أَحْتَشِمُ مِنْهُ فِيْ سَرِيرَاتِي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dhī raḥimin kuntu aḥtashimu minhu fī sarīrātī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womb relative before whom I feel ashamed in my secret thoughts!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لَمْ أَثِقْ بِهِمْ رَبِّ فِيْ السِّتْرِ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lam athiq bihim rabbi fis sitri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trust them not, my Lord, to cover me over,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وَوَثِقْتُ بِكَ رَبِّ فِيْ الْمَغفِرَةِ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wawathiqtu bika rabbi fil maghfirati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 trust You, my Lord, to forgive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اَوْلَى مَنْ وُثِقَ بِهِ وَأَعْطَى مَنْ رُغِبَ إِلَيْهِ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awlā man wuthiqa bihi wa-a`ṭā man rughiba ilayh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the most worthy of those in whom confidence is had, the most giving of those who are besought,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وَأَرْأَفُ مَنِ اسْتُرْحِمَ فَارْحَمْنِي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wa-ar-afu manistur-ḥima far-ḥamnī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clement of those from whom mercy is asked. So have mercy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أَللَّهُمَّ وَأَنْتَ حَدَرْتَنِيْ مَاءً مَهِينًا مِنْ صُلْبٍ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wa-anta ḥadar-tanī mā-an mahīnan min ṣulb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You caused me to descend as mean water from loins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مُتَضَائِقِ الْعِظَامِ حَرِجِ الْمَسَالِكِ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mutaḍā-iqil `iẓāmi ḥarijil masālik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narrow bones and tight passages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إِلَى رَحِم ضَيِّقَة سَتَرْتَهَا بِالْحُجُبِ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 raḥim ḍayyiqat satar-tahā bil ḥujub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into a constricted womb which You hadst covered with veils;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عَزَّ سُلْطَانُكَ عِزًّا لَا حَدَّ لَهُ بِأَوَّلِيَّةٍ وَلَا مُنْتَهَى لَهُ بِآخِرِيَّةٍ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`azza sulṭānuka `izzan lā ḥadda lahu bi-awwaliyyatin walā muntahā lahu bi-ākhiriyyah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authority is mighty with a might that knows no bound by being first nor utmost end by being last!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تُصَرِّفُنِيْ حَالًاَ عَنْ حَال حَتَّى انْتَهَيْتَ بِيْ إِلَى تَمَامِ الصُّورَةِ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tuṣarrifunī ḥālana `an ḥāl ḥattantahayta bī ilā tamāmiṣ ṣūrah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turned me about from state to state until You tookest me to the completion of the form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وَأَثْبَتَّ فِيَّ الْجَوَارحَ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wa-athbatta fiyyal jawārḥ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fixed within me the bodily parts,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نَعَتَّ فِيْ كِتَابِكَ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na`atta fī kitābik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You hast described in Your Book: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نُطْفَةً ثُمَّ عَلَقَةً ثُمَّ مُضْغَةً ثُمَّ عِظَامًا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nuṭfatan thumma `alaqatan thumma muḍghatan thumma `iẓāmā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drop, then a clot, then a tissue, then bones,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ثُمَّ كَسَوْتَ الْعِظَامَ لَحْمًا ثُمَّ أَنْشَأتَنِيْ خَلْقًا آخَرَ كَمَا شِئْتَ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thumma kasawtal `iẓāma laḥman thumma ansha-tanī khalqan-ākhara kamā shi-t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You garmented the bones with flesh, then You produced me as another creature as You willed (ref.23:12-14).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حَتَّى إِذَا احْتَجْتُ إِلَى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ḥattā idhaḥtajtu ilā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Then, when I needed Your provision,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أَسْتَغْنِ عَنْ غِيَـاثِ 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astaghni `an ghiyathi 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could not do without the aid of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جَعَلْتَ لِيْ قُـوَّتًا مِنْ فَضْلِ طَعَام وَشَرَاب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ja`alta lī quwwatan min faḍli ṭa`ām washarāb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appointed for me a nourishment from the bounty of the food and drink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أَجْرَيْتَهُ لِأَمَتِكَ الَّتِيْ أَسْكَنْتَنِيْ جَوْفَهَا وَأَوْدَعْتَنِيْ قَرَارَ رَحِمِهَا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ajraytahu li-amatikal latī askantanī jawfahā wa-awda`tanī qarāra raḥimihā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You bestowed upon Your handmaid in whose belly You gavest me to rest and in the lodging of whose womb You deposited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 تَكِلُنِيْ يَا رَبِّ فِيْ تِلْكَ الْحَـالَاتِ إِلَى حَوْلِي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 takilunī yā rabbi fī tilkal ḥalāti ilā ḥawlī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Hadst You entrusted me in those states, my Lord, to my own force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وَاسْتَعْلَى مُلْكُكَ عُلُوًّا سَقَطَتِ الْأَشْيَاءُ دُوْنَ بُلُوغِ أَمَدِهِ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wasta`lā mulkuka `uluwwan saqaṭatil ashyā-u dūna bulūghi amadih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kingdom towers high with a towering before which all things fall down without reaching its term;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تَضْطَرُّنِيْ إِلَى قُوّتي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taḍṭarrunī ilā quwwti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driven me to have recourse to my own strength,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لَكَانَ الْحَوْلُ عَنِّيْ مُعْتَزِلًا، وَلَكَانَتِ الْقُوَّةُ مِنِّيْ بَعِيدَةً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lakānal ḥawlu `annī mu`tazilā, walakānatil quwwatu minnī ba`īdah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force would have been removed from me and strength taken far away.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فَغَذَوْتَنِيْ بِفَضْلِكَ غِذَاءَ البَرِّ اللَّطِيفِ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faghadhawtanī bifaḍlika ghidhā-al barril laṭīf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You hast fed me through Your bounty with the food of the Good, the Gentle;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تَفْعَلُ ذٰلِكَ بِيْ تَطَوُّلًا عَلَيَّ إِلَى غَايَتِيْ هَذِهِ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taf`alu dhālika bī taṭawwulan `alayya ilā ghāyatī hadhih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hast done that for me in graciousness toward me up to this my present point.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أَعْدَمُ بِرَّكَ وَلَا يُبْطِئُ بِيْ حُسْنُ صَنِيعِكَ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a`damu birraka walā yubṭi-u bī ḥusnu ṣanī`ik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do not lack Your goodness nor does Your benefaction keep me waiting.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تَتَأَكَّدُ مَعَ ذٰلِكَ ثِقَتِي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tata-akkadu ma`a dhālika thiqatī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Yet with all that, my trust has not become firm enough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فَأَتَفَرَّغَ لِمَا هُوَ أَحْظَى لِيْ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fa-atafarragha limā huwa aḥẓā lī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I might free myself for that which is more favoured by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مَلَكَ الشَّيْطَانُ عِنَانِيْ فِيْ سُوءِ الظَّنِّ وَضَعْفِ الْيَقِينِ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malakash shayṭānu `inānī fī sū-iẓ ẓanni waḍa`fil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Satan has taken possession of my reins through my distrust and frail certainty.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فَأَنَا أَشْكُوْ سُوْءَ مُجَاوَرَتِهِ لِيْ وَطَـاعَةَ نَفْسِيْ لَـهُ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fa-ana ashkū sū-a mujāwaratihi lī waṭa`ata nafsī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complain of his evil neighbourhood with me and my soul's obedience toward him!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وَأَسْتَعْصِمُـكَ مِنْ مَلَكَتِهِ، وَأَتَضَـرَّعُ إِلَيْكَ فِيْ صَرْفِ كَيْدِهِ عَنِّيْ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wa-asta`ṣimuka min malakatih, wa-ataḍarra`u ilayka fī ṣar-fi kaydihi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preserve me against his domination, and I plead with You to turn his trickery away from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32 -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