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16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وَفِّقْنِيْ فِيْهِ لِمُوَافَقَةِ الْاَبْرَارِ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16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وَفِّقْنِيْ فِيْهِ لِمُوَافَقَةِ الْاَبْرَارِ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waffiqnī fīhi limuwāfaqatil abrār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lead me so that I will correspond with the upright ones;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16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وَجَنِّبْنِيْ فِيْهِ مُرَافَقَةَ الْاَشْرَارِ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wajannibnī fīhi murāfaqatal ashrār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keep me away on this day from the company of the evils;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16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آوِنِيْ فِيْهِ بِرَحْمَتِكَ إِلَى دَارِ القَرَارِ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āwinī fīhi biraḥmatika ilā dāril qarār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lodge me on this day, on account of Your mercy, to the Abode of Perpetual Settlement;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بِإِلٰهِيَّتِكَ يَا إِلٰهَ العَالَمِيْنَ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bi-ilāhiyyatika yā ilāhal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godhead; O the God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