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A Gift from Imam Hussain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بِحَقِّ يسٓ وَ الْقُرْآنِ الْحَكِيْمِ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رَاحِمَ الشَّيْخِ الْكَبِيْرِ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rāḥimash shaykhil kabīr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merciful to old men.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 Gift from Imam Hussain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رَازِقَ الطِّفْلِ الصَّغِيْرِ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rāziqaṭ ṭifliṣ ṣaghīr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provides for infants.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 Gift from Imam Hussain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 يَحْتَاجُ إِلَى التَّفْسِيْرِ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 yaḥtāju ilat tafsīr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needs not to be explained.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 Gift from Imam Hussain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 وَ افْعَلْ 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muḥammadin waf`al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Send blessings upon Muhammad and his progeny and fulfill for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 Gift from Imam Hussain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Hajaat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 Gift from Imam Hussain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 the Beneficent,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 Gift from Imam Hussain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bless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 Gift from Imam Hussain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بِحَقِّ يسٓ وَ الْقُرْآنِ الْحَكِيْمِ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biḥaqqi yāsīn wal qur-ānil ḥakīm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the truth of Yaseen (a title of the Holy Prophet) and the Quran full of wisdom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 Gift from Imam Hussain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بِحَقِّ طه وَ الْقُرْآنِ الْعَظِيْمِ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biḥaqqi ṭā-hā wal qur-ānil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the sake of Taa-haa (another title of the Holy Prophet) and the great Quran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 Gift from Imam Hussain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يَقْدِرُ عَلَى حَوَائِجِ السَّائِلِيْنَ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yaqdiru `alā ḥawā-ijis sā-ilīn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able to fulfill the desires of those ask.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 Gift from Imam Hussain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يَعْلَمُ مَا فِيْ الضَّمِيْرِ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ya`lamu mā fiḍ ḍamīr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knows what is in the heart.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 Gift from Imam Hussain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مُنَفِّسَ عَنِ الْمَكْرُوْبِيْنَ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munaffisa `anil makrūbīn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banishes sorrow from the sorrowful.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 Gift from Imam Hussain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مُفَرِّجَا عَنِ الْمَغْمُوْمِيْنَ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mufarrijā `anil maghmūmīn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dispels grief from those who grieve.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A Gift from Imam Hussain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