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on sighting new Ramadhan Moon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رَبِّيْ وَرَبُّكَ اللَّهُ رَبُّ الْعَالَمِيْنَ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وَاصْرِفْ عَنَّا ضُرَّهُ وَشَرَّهُ وَبَلاءَهُ وَفِتْنَتَهُ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`annā ḍurrahu washarrahu wabalā-ahu wafitnatah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us from its harm, evil, ordeals, and sedition.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Ramadhan Moon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Ramadhan Moon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Ramadhan Moon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رَبِّيْ وَرَبُّكَ اللَّهُ رَبُّ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rabbī warabbukallāhu rabbul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and my Lord is Allah;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Ramadhan Moon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أَهِلَّهُ عَلَيْنَا بِالْاَمْنِ وَالْإِيْمَانِ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ahillahu `alaynā bil amni wal-īmān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 do) cause this crescent to carry with it for us security and faith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Ramadhan Moon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وَالسَّلاَمَةِ وَالْإِسْلاَمِ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salāmati wal-islām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safety and Islam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Ramadhan Moon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وَالْمُسَارَعَةِ إِلَى مَا تُحِبُّ وَتَرْضَى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walmusāra`ati ilā mā tuḥibbu watar-ḍā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expedition to whatever You love and please.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Ramadhan Moon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بَارِكْ لَنَا فِيْ شَهْرِنَا 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bārik lanā fī shahrinā 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 do) bless us in this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Ramadhan Moon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وَارْزُقْنَا خَيْرَهُ وَعَوْنَهُ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war-zuqnā khayrahu wa`awnah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with its goodness and aid,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Ramadhan Moon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