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77" r:id="rId2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Relationship Id="rId17" Type="http://schemas.openxmlformats.org/officeDocument/2006/relationships/slide" Target="slides/slide11.xml"/><Relationship Id="rId18" Type="http://schemas.openxmlformats.org/officeDocument/2006/relationships/slide" Target="slides/slide12.xml"/><Relationship Id="rId19" Type="http://schemas.openxmlformats.org/officeDocument/2006/relationships/slide" Target="slides/slide13.xml"/><Relationship Id="rId20" Type="http://schemas.openxmlformats.org/officeDocument/2006/relationships/slide" Target="slides/slide14.xml"/><Relationship Id="rId21" Type="http://schemas.openxmlformats.org/officeDocument/2006/relationships/slide" Target="slides/slide15.xml"/><Relationship Id="rId22" Type="http://schemas.openxmlformats.org/officeDocument/2006/relationships/slide" Target="slides/slide16.xml"/><Relationship Id="rId23" Type="http://schemas.openxmlformats.org/officeDocument/2006/relationships/slide" Target="slides/slide17.xml"/><Relationship Id="rId24" Type="http://schemas.openxmlformats.org/officeDocument/2006/relationships/slide" Target="slides/slide18.xml"/><Relationship Id="rId25" Type="http://schemas.openxmlformats.org/officeDocument/2006/relationships/slide" Target="slides/slide19.xml"/><Relationship Id="rId26" Type="http://schemas.openxmlformats.org/officeDocument/2006/relationships/slide" Target="slides/slide20.xml"/><Relationship Id="rId27" Type="http://schemas.openxmlformats.org/officeDocument/2006/relationships/slide" Target="slides/slide21.xml"/><Relationship Id="rId28" Type="http://schemas.openxmlformats.org/officeDocument/2006/relationships/slide" Target="slides/slide22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4" name="Picture 3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7600" y="457200"/>
            <a:ext cx="1828800" cy="182922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" y="2743200"/>
            <a:ext cx="8229600" cy="13716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4400" b="1">
                <a:solidFill>
                  <a:srgbClr val="777764"/>
                </a:solidFill>
              </a:defRPr>
            </a:pPr>
            <a:r>
              <a:t>Salatul Layl - Optional longer dua to begin qunoot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4114800"/>
            <a:ext cx="8229600" cy="18288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3600">
                <a:solidFill>
                  <a:srgbClr val="898989"/>
                </a:solidFill>
                <a:latin typeface="Sheherazade"/>
              </a:defRPr>
            </a:pPr>
            <a:r>
              <a:t>لآ اِلٰهَ اِلَّا اللَّهُ الْحَلِيْمُ الْكَرِيْمُ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رَبِّ الْعَرْشِ الْعَظِيْمِ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rabbil `ar-shil `aẓīm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Lord of the Mighty throne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Salatul Layl - Optional longer dua to begin qunoot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اَنْتَ اللَّهُ نُوْرُ السَّمَاوَاتِ وَ الَارْضِ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antallāhu nūrus samāwāti wal ar-ḍ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You are Allah, the Light of the heavens and the earth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Salatul Layl - Optional longer dua to begin qunoot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اَنْتَ اللَّهُ زَيْنُ السَّمَاوَاتِ وَ الَارْضِ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antallāhu zaynus samāwāti wal ar-ḍ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 are Allah, the Ornament of the heavens and the earth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Salatul Layl - Optional longer dua to begin qunoot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اَنْتَ اللَّهُ جَمَالُ السَّمَاوَاتِ وَ الَارْضِ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antallāhu jamālus samāwāti wal ar-ḍ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 are Allah, the Beauty of the heavens and the earth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Salatul Layl - Optional longer dua to begin qunoot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اَنْتَ اللَّهُ عِمَادُ السَّمَاوَاتِ وَ الَارْضِ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antallāhu `imādus samāwāti wal ar-ḍ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 are Allah, the Pillar of the heavens and the earth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Salatul Layl - Optional longer dua to begin qunoot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اَنْتَ اللَّهُ قِوَامُ السَّمَاوَاتِ وَ الَارْضِ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antallāhu qiwāmus samāwāti wal ar-ḍ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 are Allah, the Support of the heavens and the earth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Salatul Layl - Optional longer dua to begin qunoot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اَنْتَ اللَّهُ صَرِيْخُ الْمُسْتَصْرِخِيْنَ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antallāhu ṣarīkhul mustaṣrikhīn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 are Allah, the Object of those who call out for help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Salatul Layl - Optional longer dua to begin qunoot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اَنْتُ اللَّهُ غِيَاثُ الْمُسْتَغِيْثِيْنَ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antullāhu ghiyāthul mustaghīthīn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 are Allah, the Helper of those who seek help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Salatul Layl - Optional longer dua to begin qunoot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اَنْتَ اللَّهُ الْمُفَرِّجُ عَنِ الْمَكْرُوْبِيْنَ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antallāhul mufarriju `anil makrūbīn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 are Allah, the Reliever of those in distress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Salatul Layl - Optional longer dua to begin qunoot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اَنْتَ اللَّهُ الْمُرَوِّحُ عَنِ الْمَغْمُوْمِيْنَ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antallāhul murawwiḥu `anil maghmūmīn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 are Allah, the one who gives happiness to the grieved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Salatul Layl - Optional longer dua to begin qunoot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بِسْمِ اللَّـهِ الرَّحْمَـٰنِ الرَّحِيمِ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bismillāhir raḥmānir raḥīm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 the name of Allah the Beneficent, the Merciful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Salatul Layl - Optional longer dua to begin qunoot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اَنْتَ اللَّهُ مُجِيْبُ دَعْوَةِ الْمُضْطَرِّيْنَ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antallāhu mujību da`watil muḍṭarrīn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 are Allah, the one who answers the call of the distressed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Salatul Layl - Optional longer dua to begin qunoot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اَنْتَ اللَّهُ اِلَهُ الْعَالَمِيْنَ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antallāhu ilahul `ālamīn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 are Allah, God of the worlds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Salatul Layl - Optional longer dua to begin qunoot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اَنْتَ اللَّهُ الرَّحْمٰنُ الرَّحِيْمُ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antallāhur raḥmānur raḥīm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 are Allah, the most merciful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Salatul Layl - Optional longer dua to begin qunoot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صَلِّ عَلَى مُحَمَّدٍ وَ آلِ مُحَمَّدٍ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ṣalli `alā muḥammadin wa āli muḥammad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 bless Muhammad and his family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Salatul Layl - Optional longer dua to begin qunoot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لآ اِلٰهَ اِلَّا اللَّهُ الْحَلِيْمُ الْكَرِيْمُ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lā ilāha illallāhul ḥalīmul karīm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There is no god but Allah the Forbearing the Noble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Salatul Layl - Optional longer dua to begin qunoot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لآ اِلٰهَ اِلَّا اللَّهُ الْعَلِيُّ الْعَظِيْمُ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lā ilāha illallāhul `aliyyul `aẓīm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There is no god but Allah the High, the Mighty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Salatul Layl - Optional longer dua to begin qunoot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سُبْحَانَ اللَّهِ رَبِّ السَّمَاوَاتِ السَّبْعِ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subḥānallāhi rabbis samāwātis sab`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Glory be to the Lord of the seven heavens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Salatul Layl - Optional longer dua to begin qunoot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رَبِّ الَارْضِيْنَ السَّبْعِ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rabbil ar-ḍīnas sab`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the Lord of the seven earths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Salatul Layl - Optional longer dua to begin qunoot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مَا فِيْهِنَّ وَ مَا بَيْنَهُنَّ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mā fīhinna wa mā baynahunn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what is in them and what is between them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Salatul Layl - Optional longer dua to begin qunoot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مَا فَوْقَهُنَّ وَ مَا تَحْتَهُنَّ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mā fawqahunna wa mā taḥtahunn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what is above them and what is under them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Salatul Layl - Optional longer dua to begin qunoot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