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when in the washroom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لِلَّهِ الَّذِيْ عَرَفَنِيْ لَذَّتَهُ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 عَرَفَنِيْ لَذَّتَهُ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`arafanī ladhhatah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made me know its pleasure.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in the washroom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وَاَبْقَى فِيْ جَسَدِيْ قُوَّتَهُ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wa-abqā fī jasadī quwwatah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Retained in my body its power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in the washroom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وَاَخْرَجَ عَنِّيْ اَذَاهُ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wa-akhraja `annī adhāh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removed from me its harm.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in the washroom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لَهَا نِعْمَةً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lahā ni`mah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a blessing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in the washroom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لَهَا نِعْمَةً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lahā ni`mah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Its is a blessing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in the washroom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لَهَا نِعْمَةً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lahā ni`mah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a blessing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in the washroom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يَقْدِرُوْنَ القَادِرُوْنَ عَدَّهَا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yaqdirūnal qādirūna `addahā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assessor can assess its worth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in the washroom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