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Qunoot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أَسْتَغْفِرُ اللَّهَ رَبِّيْ وَأَتُوبُ إِلَيْهِ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اِسْرَاْفِيْ عَلَى نَفْسِي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israfī `alā nafsī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excesses on my soul,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اَتُوْبُ اِلَيْهِ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atūbu ilayh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turn (repentant)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727567"/>
            <a:ext cx="8229600" cy="36009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هٰذَا</a:t>
            </a:r>
            <a:r>
              <a:rPr dirty="0"/>
              <a:t> </a:t>
            </a:r>
            <a:r>
              <a:rPr dirty="0" err="1"/>
              <a:t>مَقَامُ</a:t>
            </a:r>
            <a:r>
              <a:rPr dirty="0"/>
              <a:t> </a:t>
            </a:r>
            <a:r>
              <a:rPr dirty="0" err="1"/>
              <a:t>الْعَائِذِ</a:t>
            </a:r>
            <a:r>
              <a:rPr dirty="0"/>
              <a:t> </a:t>
            </a:r>
            <a:r>
              <a:rPr dirty="0" err="1"/>
              <a:t>بِكَ</a:t>
            </a:r>
            <a:r>
              <a:rPr dirty="0"/>
              <a:t> </a:t>
            </a:r>
            <a:r>
              <a:rPr dirty="0" err="1"/>
              <a:t>مِنَ</a:t>
            </a:r>
            <a:r>
              <a:rPr dirty="0"/>
              <a:t> </a:t>
            </a:r>
            <a:r>
              <a:rPr dirty="0" err="1"/>
              <a:t>النَّارِ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hādhā</a:t>
            </a:r>
            <a:r>
              <a:rPr dirty="0"/>
              <a:t> </a:t>
            </a:r>
            <a:r>
              <a:rPr dirty="0" err="1"/>
              <a:t>maqāmul</a:t>
            </a:r>
            <a:r>
              <a:rPr dirty="0"/>
              <a:t> `</a:t>
            </a:r>
            <a:r>
              <a:rPr dirty="0" err="1"/>
              <a:t>ā-idhi</a:t>
            </a:r>
            <a:r>
              <a:rPr dirty="0"/>
              <a:t> </a:t>
            </a:r>
            <a:r>
              <a:rPr dirty="0" err="1"/>
              <a:t>bika</a:t>
            </a:r>
            <a:r>
              <a:rPr dirty="0"/>
              <a:t> </a:t>
            </a:r>
            <a:r>
              <a:rPr dirty="0" err="1"/>
              <a:t>minan</a:t>
            </a:r>
            <a:r>
              <a:rPr dirty="0"/>
              <a:t> </a:t>
            </a:r>
            <a:r>
              <a:rPr dirty="0" err="1"/>
              <a:t>nār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This is the position of one who seeks refuge in You from the fire [of Hell]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5AAB17-E825-FE32-1B74-BEB7DE1CA8C0}"/>
              </a:ext>
            </a:extLst>
          </p:cNvPr>
          <p:cNvSpPr txBox="1"/>
          <p:nvPr/>
        </p:nvSpPr>
        <p:spPr>
          <a:xfrm>
            <a:off x="2438400" y="134601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898989"/>
                </a:solidFill>
              </a:rPr>
              <a:t>Repeat 7 times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اَلْعَفْوَ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/>
              <a:t>al `</a:t>
            </a:r>
            <a:r>
              <a:rPr dirty="0" err="1"/>
              <a:t>afw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(I ask for) forgiveness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CA19A7-E4CB-671B-2E51-07F79F72D287}"/>
              </a:ext>
            </a:extLst>
          </p:cNvPr>
          <p:cNvSpPr txBox="1"/>
          <p:nvPr/>
        </p:nvSpPr>
        <p:spPr>
          <a:xfrm>
            <a:off x="2438400" y="134601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898989"/>
                </a:solidFill>
              </a:rPr>
              <a:t>Repeat 300 times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recite: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اغْفِرْ لِيْ وَ ارْحَمْنِيْ وَ تُبْ عَلَيَّ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rabbighfir lī war-ḥamnī wa tub `alayy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Lord, forgive me and have mercy on me, and turn to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اِنَّكَ اَنْتَ التَّوَّابُ الرَّحِيْمُ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antat tawwābur raḥīm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are the Oft-returning,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727567"/>
            <a:ext cx="8229600" cy="36009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أَسْتَغْفِرُ</a:t>
            </a:r>
            <a:r>
              <a:rPr dirty="0"/>
              <a:t> </a:t>
            </a:r>
            <a:r>
              <a:rPr dirty="0" err="1"/>
              <a:t>اللَّهَ</a:t>
            </a:r>
            <a:r>
              <a:rPr dirty="0"/>
              <a:t> </a:t>
            </a:r>
            <a:r>
              <a:rPr dirty="0" err="1"/>
              <a:t>رَبِّيْ</a:t>
            </a:r>
            <a:r>
              <a:rPr dirty="0"/>
              <a:t> </a:t>
            </a:r>
            <a:r>
              <a:rPr dirty="0" err="1"/>
              <a:t>وَأَتُوبُ</a:t>
            </a:r>
            <a:r>
              <a:rPr dirty="0"/>
              <a:t> </a:t>
            </a:r>
            <a:r>
              <a:rPr dirty="0" err="1"/>
              <a:t>إِلَيْهِ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astaghfirullāha</a:t>
            </a:r>
            <a:r>
              <a:rPr dirty="0"/>
              <a:t> </a:t>
            </a:r>
            <a:r>
              <a:rPr dirty="0" err="1"/>
              <a:t>rabbī</a:t>
            </a:r>
            <a:r>
              <a:rPr dirty="0"/>
              <a:t> </a:t>
            </a:r>
            <a:r>
              <a:rPr dirty="0" err="1"/>
              <a:t>wa-atūbu</a:t>
            </a:r>
            <a:r>
              <a:rPr dirty="0"/>
              <a:t> </a:t>
            </a:r>
            <a:r>
              <a:rPr dirty="0" err="1"/>
              <a:t>ilayh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I seek the forgiveness of Allah, my Lord, and I repent before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F493E2-3861-39C8-EAC3-B0398D0B1601}"/>
              </a:ext>
            </a:extLst>
          </p:cNvPr>
          <p:cNvSpPr txBox="1"/>
          <p:nvPr/>
        </p:nvSpPr>
        <p:spPr>
          <a:xfrm>
            <a:off x="2438400" y="134601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898989"/>
                </a:solidFill>
              </a:rPr>
              <a:t>Recite </a:t>
            </a:r>
            <a:r>
              <a:rPr lang="en-GB" b="1" dirty="0" err="1">
                <a:solidFill>
                  <a:srgbClr val="898989"/>
                </a:solidFill>
              </a:rPr>
              <a:t>isteghfar</a:t>
            </a:r>
            <a:r>
              <a:rPr lang="en-GB" b="1" dirty="0">
                <a:solidFill>
                  <a:srgbClr val="898989"/>
                </a:solidFill>
              </a:rPr>
              <a:t> 70 times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Ask for the forgiveness of forty believers, men and women, who have died or are living, by repeating forty times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اغْفِرْ لِ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li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forgive (Name)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If it is not possible to name forty believers, name as many as possible and then say: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اغْفِرْ لِلْمُؤْمِنِيْنَ وَ الْمُؤْمِنَاتِ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lilmu-minīna wal mu-mināt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forgive all believers, male and female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recite: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اَسْتَغْفِرُ اللَّهَ الَّذِيْ لَا اِلٰهَ اِلَّا هُوَ الْحَيُّ الْقَيُّومُ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lā ilāha illā huwal ḥayyul qayyūm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forgiveness of Allah, He who there is no god but He, the Ever living, the subsisting,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 لِجَمِيْعِ ظُلْمِيْ وَ جُرْمِي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lijamī`i ẓulmī wa jur-mī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all my oppressions and my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Qunoot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355</Words>
  <Application>Microsoft Macintosh PowerPoint</Application>
  <PresentationFormat>On-screen Show (4:3)</PresentationFormat>
  <Paragraphs>82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2</cp:revision>
  <dcterms:created xsi:type="dcterms:W3CDTF">2013-01-27T09:14:16Z</dcterms:created>
  <dcterms:modified xsi:type="dcterms:W3CDTF">2025-03-01T14:54:45Z</dcterms:modified>
  <cp:category/>
</cp:coreProperties>
</file>