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وَمُنَّ عَلَيَّ بِبَقَاءِ وُلْدِي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وَأَصِحَّ لِيْ أَبْدَانَهُمْ وَأَدْيَانَهُمْ وَأَخْلاَقَهُمْ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wa-aṣiḥḥa lī abdānahum wa-adyānahum wa-akhlāqahum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rectify for me their bodies, their religious dedication, and their moral traits,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وَعَافِهِمْ فِيْ أَنْفُسِهِمْ وَْفِيْ جَوَارِحِهِمْ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wa`āfihim fī anfusihim wafī jawāriḥihim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them well in their souls, their limbs,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كُلِّ مَا عُنِيْتُ بِهِ مِنْ أَمْرِهِمْ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kulli mā `unītu bihi min amrihim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everything that concerns me of their affair,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وَأَدْرِرْ لِيْ وَعَلَى يَـدِيْ أَرْزَاقَهُمْ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wa-adrir lī wa`alā yadī ar-zāqahum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pour out for me and upon my hand their provisions!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وَاجْعَلْهُمْ أَبْرَارًا أَتْقِيَاءَ بُصَرَاءَ سَامِعِينَ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waj`alhum abrāran atqiyā-a buṣarā-a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them pious, fearing, insightful, hearing,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مُطِيعِينَ لَكَ وَلِأَوْلِيَائِكَ مُحِبِّينَ مُنَاصِحِيْنَ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muṭī`īna laka wali-awliyā-ika muḥibbīna munāṣiḥīn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obedient toward You, loving and well-disposed toward Your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وَلِجَمِيْعِ أَعْدَائِكَ مُعَانِدِيْنَ وَمُبْغِضِينَ 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walijamī`i a`dā-ika mu`ānidīna wamubghiḍīna-āmīn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stubbornly resistant and full of hate toward all Your enemies! Amen!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اشْدُدْ بِهِمْ عَضُدِي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allāhummashdud bihim `aḍudī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through them strengthen my arm,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وَأَقِمْ بِهِمْ أَوَدِي، وَكَثِّرْ بِهِمْ عَدَدِي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wa-aqim bihim awadī, wakathhir bihim `adadī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straighten my burdened back, multiply my number,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وَزَيِّنْ بِهِمْ مَحْضَرِي، وَأَحْيِ بِهِمْ ذِكْرِي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wazayyin bihim maḥḍarī, wa-aḥyi bihim dhikrī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my presence, keep alive my mention,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بِهِمْ فِيْ غَيْبَتِيْ وَأَعِنِّيْ بِهِمْ عَلَى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bihim fī ghaybatī wa-a`innī bihim `alā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suffice me when I am away, help me in my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وَاجْعَلْهُمْ لِيْ مُحِبِّينَ، وَعَلَيَّ حَدِبِينَ مُقْبِلِينَ مُسْتَقِيمِيْنَ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waj`alhum lī muḥibbīn, wa`alayya ḥadibīna muqbilīna mustaqīmīna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loving toward me, affectionate, approaching, upright,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مُطِيعِينَ غَيْرَ عَاصِينَ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muṭī`īna ghayra `āṣīn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obedient, never disobedient,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عَاقِّينَ وَلَا مُخَالِفِينَ وَلَا خَاطِئِينَ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`āqqīna walā mukhālifīna walā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disrespectful, opposed, or offenders!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وَأَعِنِّيْ عَلَى تَرْبِيَتِهِمْ وَتَأْدِيبِهِمْ وَبِرِّهِمْ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wa-a`innī `alā tar-biyatihim wata-dībihim wabirrihim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 in their upbringing, their education, and my devotion toward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مِنْ لَدُنْكَ مَعَهُمْ أَوْلاَدًا ذُكُورًا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min ladunka ma`ahum awlādan dhukūrā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among them from Yourself male children,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ذٰلِكَ خَيْرًا لِيْ وَاجْعَلْهُمْ لِيْ عَوْنًا عَلَى مَا سَأَلْتُكَ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dhālika khayran lī waj`alhum lī `awnan `alā mā sa-altuk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that a good for me, and make them a help for me in that which I ask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وَأَعِذْنِيْ وَذُرِّيَّتِيْ مِنَ الشَّيْطَانِ الرَّجِيمِ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wa-a`idhnī wadhurriyyatī minash shayṭānir rajīm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and my progeny refuge from the accursed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خَلَقْتَنَا وَأَمَرْتَنَا وَنَهَيْتَنَا وَرَغَّبْتَنَا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khalaqtanā wa-amar-tanā wanahaytanā waraghhabtanā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created us, commanded us, and prohibited us, and made us desire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ثَوَابِ مَا أَمَرْتَنَا وَرَهَّبْتَنَا عِقَابَهُ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thawābi mā amar-tanā warahhabtanā `iqābah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reward of what You hast commanded, and fear its punishment!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لَنَا عَدُوًّا يَكِيدُنَا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lanā `aduwwan yakīdunā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assigned to us an enemy who schemes against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سَلَّطْتَهُ مِنَّا عَلَى مَا لَمْ تُسَلِّطْنَا عَلَيْهِ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sallaṭtahu minnā `alā mā lam tusalliṭnā `alayhi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him an authority over us in a way that You didst not give us authority over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أَسْكَنْتَهُ صُدُورَنَا، وَأَجْرَيْتَهُ مَجَارِيَ دِمَائِنَا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askantahu ṣudūranā, wa-ajraytahu majāriya dimā-inā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allowed him to dwell in our breasts and let him run in our blood vessels;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يَغْفُلُ إِنْ غَفَلْنَا، وَلَا يَنْسَى إِنْ نَسِينَا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yaghfulu in ghafalnā, walā yansā in nasīnā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not heedless, though we be heedless, he does not forget, though we forget;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يُؤْمِنُنَا عِقَابَكَ، وَيُخَوِّفُنَا بِغَيْرِكَ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yu-minunā `iqābak, wayukhawwifunā bighayrik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makes us feel secure from Your punishment and fills us with fear toward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هَمَمْنَا بِفَاحِشَةٍ شَجَّعَنَا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hamamnā bifāḥishatin shajja`anā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we are about to commit an indecency, he gives us courage to do so,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هَمَمْنَا بِعَمَلٍ صَالِحٍ ثَبَّطَنَا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hamamnā bi`amalin ṣāliḥin thabbaṭanā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we are about to perform a righteous work, he holds us back from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يَتَعَرَّضُ لَنَا بِالشَّهَوَاتِ، وَيَنْصِبُ لَنَا بِالشُّبُهَاتِ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yata`arraḍu lanā bishhahawāt, wayanṣibu lanā bishhubuhāt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opposes us through passions, and sets up for us doubts.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وَعَدَنَا كَذَبَنَا وَإِنْ مَنَّانَا أَخْلَفَنَا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wa`adanā kadhabanā wa-in mannānā akhlafanā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he promises us, he lies, and if he raises our hopes, he fails to fulfil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وَإِلَّا تَصْرِفْ عَنَّا كَيْدَهُ يُضِلَّنَا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wa-illā taṣrif `annā kaydahu yuḍillanā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dost not turn his trickery away from us, he will misguide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وَمُنَّ عَلَيَّ بِبَقَاءِ وُلْدِي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wamunna `alayya bibaqā-i wuldī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be kind to me through the survival of my children,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وَإِلَّا تَقِنَا خَبَالَهُ يَسْتَزِلَّنَا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wa-illā taqinā khabālahu yastazillanā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dost not protect us from his corruption, he will cause us to slip.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فَاقْهَرْ سُلْطَانَهُ عَنَّا بِسُلْطَانِكَ حَتَّى تَحْبِسَهُ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faqhar sulṭānahu `annā bisulṭānika ḥattā taḥbisahu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defeat his authority over us through Your authority, such that You holdest him back from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بِكَثْرَةِ الدُّعَاءِ لَكَ، فَنُصْبِحَ مِنْ كَيْدِهِ فِيْ الْمَعْصُومِيْنَ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bikathratid du`ā-i lak, fanuṣbiḥa min kaydihi fil ma`ṣūmīna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 frequency of our supplication to You and we leave his trickery and rise up among those preserved by You from sin!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أَعْطِنِيْ كُلَّ سُؤْلِي، وَاقْضِ لِيْ حَوَائِجِي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a`ṭinī kulla su-lī, waqḍi lī ḥawā-ijī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grant me my every request, accomplish for me my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تَمْنَعْنِيْ الْإِجَابَةَ وَقَدْ ضَمِنْتَهَا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tamna`nil ijābata waqad ḍamintahā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withhold not from me Your response when You hast made Yourself accountable for it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تَحْجُبْ دُعَائِيْ عَنْكَ وَقَدْ أَمَرْتَنِيْ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taḥjub du`ā-ī `anka waqad amar-tanī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veil not my supplication from Yourself, when You hast commanded me to make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عَلَيَّ بِكُلِّ مَا يُصْلِحُنِي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`alayya bikulli mā yuṣliḥunī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kind to me through everything that will set me right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دُنْيَايَ وَ آخِرَتِيْ مَا ذَكَرْتُ مِنْهُ وَمَا نَسِيتُ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dunyāya wa ākhiratī mā dhakar-tu minhu wamā nasīt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 and the next, in everything that I remember or forget,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أَظْهَرْتُ أَوْ أَخْفَيْتُ، أَوْ أَعْلَنْتُ أَوْ أَسْرَرْتُ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aẓhar-tu aw akhfayt, aw a`lantu aw asrar-t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display or conceal, make public or keep secret!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 جَمِيْعِ ذٰلِكَ مِنَ الْمُصْلِحِيْنَ بِسُؤَالِيْ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 jamī`i dhālika minal muṣliḥīna bisu-ālī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of this, place me through my asking You among those who set things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وَبِإِصْلاَحِهِمْ لِي، وَبِإِمْتَاعِيْ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wabi-iṣlāḥihim lī, wabi-imtā`ī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setting them right for me, and allowing me to enjoy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اَلْمُنْجِحِيْنَ بِالطَّلَبِ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munjiḥīna biṭṭalabi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are answered favourably when they request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غَيْرِ الْمَمْنُوعِينَ بِالتَّوَكُّلِ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ghayril mamnū`īna bittawakkuli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whom is not withheld when they put their trust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اَلْمُعَوَّدِيْنَ بِالتَّعَوُّذِ بِكَ، اَلرَّابِحِيْنَ فِيْ التِّجَارَةِ عَلَيْكَ، الْمُجَارِينَ بِعِزِّكَ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mu`awwadīna bitta`awwudhi bik, ar rābiḥīna fit tijārati `alayk, al mujārīna bi`izzik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accustomed to seek refuge in You, those who profit through commerce with You, those granted sanctuary through Your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اَلْمُوَسَّعِ عَلَيْهِمُ الرِّزْقُ الْحَلاَلُ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muwassa`i `alayhimur rizqul ḥalāl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given lawful provision in plenty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فَضْلِكَ الْوَاسِعِ بِجُودِكَ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faḍlikal wāsi`i bijūdika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Your boundless bounty through Your munificence and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اَلْمُعَزِّينَ مِنَ الذُّلِّ بِكَ، وَالْمُجَارِينَ مِنَ الظُّلْمِ بِعَدْلِكَ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mu`azzīna minadh dhulli bik, walmujārīna minaẓ ẓulmi bi`adlik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reach exaltation after abasement through You, those granted sanctuary from wrong through Your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وَالْمُعَافَيْنَ مِنَ الْبَلاَءِ بِرَحْمَتِكَ، وَالْمُغْنَيْنَ مِنَ الْفَقْرِ بِغِنَاكَ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walmu`āfayna minal balā-i biraḥmatik, walmughnayna minal faqri bighināk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released from affliction through Your mercy, those delivered from need after poverty through Your riches,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وَالْمَعْصُومِيْنَ مِنَ الذُّنُوبِ وَالزَّلَلِ وَالْخَطَأِ بِتَقْوَاكَ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walma`ṣūmīna minadh dhunūbi waz zalali walkhaṭa-i bitaqwāk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preserved from sins, slips, and offenses through reverential fear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وَالْمُوَفَّقِينَ لِلْخَيْرِ وَالرُّشْدِ وَالصَّوَابِ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walmuwaffaqīna lilkhayri war rushdi waṣ ṣawābi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successful in goodness, right conduct, and propriety through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وَالْمُحَالِ بَيْنَهُمْ وَبَيْنَ الذُّنُوبِ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walmuḥāli baynahum wabaynadh dhunūbi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walled off from sins through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أُمْدُدْ لِيْ فِيْ أَعْمَارِهِمْ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umdud lī fī a`mārihim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make long their lives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اَلتَّارِكِينَ لِكُلِّ مَعْصِيَتِكَ، اَلسَّاكِنِيْنَ فِيْ جِوَارِكَ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 tārikīna likulli ma`ṣiyatik, as sākinīna fī jiwārik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refrainers from every act of disobedience toward You, the dwellers in Your neighbourhood!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أَعْطِنَا جَمِيعَ ذٰلِكَ بِتَوْفِيقِكَ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a`ṭinā jamī`a dhālika bitawfīqik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give me all of that through Your bestowal of success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وَرَحْمَتِكَ وَأَعِذْنَا مِنْ عَذَابِ السَّعِيرِ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waraḥmatika wa-a`idhnā min `adhābis sa`īr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mercy, grant us refuge from the chastisement of the burning,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 جَمِيعَ الْمُسْلِمِيْنَ وَالْمُسْلِمَاتِ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 jamī`al muslimīna walmuslimāt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to all the Muslims, male and female,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وَالْمُؤْمِنِيْنَ وَالْمُؤْمِنَاتِ مِثْلَ الَّذِيْ سَأَلْتُكَ لِنَفْسِي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walmu-minīna walmu-mināti mithlal ladhī sa-altuka linafsī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faithful, male and female, the like of what I have asked for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وَلِوُلْدِيْ فِيْ عَاجِلِ الدُّنْيَا وَ آجِلِ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waliwuldī fī `ājilid dunyā wa ājilil-ākhirah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children, in the immediate of this world and the deferred of the next!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قَرِيبٌ مُجِيبٌ سَمِيعٌ عَلِيمٌ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qarībun mujībun samī`un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You art the Near, the Responder, the All-hearing, the All-knowing,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عَفُوٌّ غَفُورٌ رَؤُوفٌ رَحِيمٌ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`afuwwun ghafūrun ra-ūfun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Pardoner, the Forgiving, the Clement,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 وَْفِيْ الْآخِرَةِ حَسَنَةً وَقِنَا عَذَابَ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ḥasanatan wafil-ākhirati ḥasanatan waqinā `adhāban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"give to us in this world good, and in the next world good, and protect us from the chastisement of the Fire" (2:201)!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 لِيْ فِيْ آجَالِهِمْ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 lī fī-ājālihim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their terms,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وَرَبِّ لِيْ صَغِيرَهُمْ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warabbi lī ṣaghīrahum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up the smallest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وَقَوِّ لِيْ ضَعِيْفَهُمْ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waqawwi lī ḍa`īfahum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strengthen the weakest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