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4th Imam Ziarat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زَيْنَ العَابِدِيْنَ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خَازِنَ وَصَايَا المُرْسَلِينَ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khāzina waṣāyal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trustee of the Divine Commandments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ضَوْءَ المُسْتَوْحِشِينَ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ḍaw-al mustawḥishīn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Light of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سِرَاجَ المُرْتَاضِينَ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sirājal mur-tāḍīn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Light of the Lonely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نُورَ المُجْتَهِدِيْنَ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 mujtahidīn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Illumination of the Strivers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ذُخْرَ المُتَعَبِّدِيْنَ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dhukhral muta`abbidīn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Asset of The Worshipers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مِصْبَاحَ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miṣbāḥal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Lamp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سَفِينَةَ العِلْمِ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safīnatal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Ship of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سَكِينَةَ الحِلْمِ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sakīnatal ḥilm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Peace of Tolerant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مِيزَانَ القَصَاصِ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mīzānal qaṣāṣ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Scale of Retribution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سَفِينَةَ الخَلاصِ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safīnatal khalāṣ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Ship of Salvation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زَيْنَ العَابِدِيْنَ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zaynal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Pride of the worshippers!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بَحْرَ النَّدَى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baḥran nadā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ocean of generosity!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بَدْرَ الدُّجَى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badrad dujā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full moon in gloom!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الْاَوَّاهُ الحَلِيمُ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awwāhul ḥalīm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Tenderhearted and Forbearing!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أَيُهَا الصَّابِرُ الحَكِيمُ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ayuhaṣ ṣābirul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Patient and Wise!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رَئِيسَ البَكَّائِينِ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ra-īsal bakkā-īn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head of weepers (of fear of God)!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مِصْبَاحَ المُؤْمِنِيْنَ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miṣbāḥal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Lantern for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مَوْلَايَ يَا أَبَا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yā abā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my master, Abü-Muhammad!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حُجَّةُ اللَّهِ وَابْنُ حُجَّتِهِ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ḥujjatullāhi wabnu ḥujjatih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the Proof of God and the Son of His Proof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وَأَبُوْ حُجَجِهِ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wa-abū ḥujajih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father of His Proof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وَابْنُ أَمِينِهِ وَأَبُوْ أُمَنَائِهِ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wabnu amīnihi wa-abū umanā-ih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son of His trustee and the father of His trustees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زَيْنَ المُتَهَجِّدِيْنَ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zaynal mutahajjidīn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Pride of the Strivers!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نَاصَحْتَ فِيْ عِبَادَةِ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nāṣaḥta fī `ibādati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acted sincerely in the worship of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وَسَارَعْتَ فِيْ مَرْضَاتِهِ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wasāra`ta fī mar-ḍātih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hurried for seeking His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وَخَيَّبْتَ أَعْدَاءَهُ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wakhayyabta a`dā-ah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disappointed His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وَسَرَرْتَ أَوْلِيَاءَهُ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wasarar-ta awliyā-ah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delighted His intimate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عَبَدْتَ اللَّهَ حَقَّ عِبَادَتِهِ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`abadtallāha ḥaqqa `ibādatih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worshipped Allah as He should be worshipped,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وَاتَّقَيْتَهُ حَقَّ تُقَاتِهِ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wattaqaytahu ḥaqqa tuqātih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fear Him as He should be feared,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وَأَطَعْتَهُ حَقَّ طَاعَتِهِ حَتَّى أَتَاكَ اليَقِينُ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wa-aṭa`tahu ḥaqqa ṭā`atihi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obeyed Him as He should be obeyed,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فَعَلَيْكَ يَا مَوْلَايَ يَا بْنَ رَسُولِ اللَّهِ أَفْضَلُ التَّحِيَّةِ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fa`alayka yā mawlāya yabna rasūlillāhi afḍalut taḥiyyah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you.So, O my master,son of Allah's Messenger;(May) the most favorable greetings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peace be upon you (Along with) Allah's mercy and blessings.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إِمَامَ المُتَّقِينَ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Imam of the pious!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دُرَّةَ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durrataṣ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Lamp of the Approved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وَلِيَّ المُسْلِمِيْنَ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Master of Muslims!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قُرَّةَ عَيْنِ النَّاظِرِينَ العَارِفِينَ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qurrata `aynin nāẓirīnal `ārifīn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delight of the viewer eyes and learned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خَلَفَ السَّابِقِينَ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khalafas sābiqīn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the descendant of the Previous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وَصِيَّ الوَصِيِّينَ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waṣiyyal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Guardian of the Guardians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