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لَا تُؤَاخِذْنِيْ فِيْهِ بِالعَثَرَاتِ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تُؤَاخِذْنِيْ فِيْهِ بِالعَثَرَاتِ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tu-ākhidhnī fīhi bil`atharāt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do not blame me for my slips,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وَأَقِلْنِيْ فِيْهِ مِنَ الخَطَايَا وَالْهَفَوَاتِ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wa-aqilnī fīhi minal khaṭāyā walhafawāt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excuse me on this day for my wrong deeds and flaws;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تَجْعَلْنِيْ فِيْهِ غَرَضًا لِلْبَلايَا وَالْآفَاتِ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taj`alnī fīhi gharaḍan lilbalāyā wal-āfāt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expose me on this day to misfortunes and calamities;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بِعِزَّتِكَ يَا عِزَّ المُسْلِمِيْنَ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bi`izzatika yā `izzal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might; O the Might of the Muslims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