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Sajda Dua 2 - 15th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أَعُوذُ بِنُوْرِ وَجْهِكَ الَّذِيْ أَضَاءَتْ لَهُ السَّمَاوَاتُ وَالْأَرَضُونَ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لاَكَافِرًا وَلَا شَقِيًّا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lākāfiran walā shaqiyyā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is neither atheist nor unhappy.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2 - 15th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أَعُوذُ بِنُوْرِ وَجْهِكَ الَّذِيْ أَضَاءَتْ لَهُ السَّمَاوَاتُ وَالْأَرَضُونَ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a`ūdhu binūri wajhikal ladhī aḍā-at lahus samāwātu wal-araḍūn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the protection of the light of Your Face that has lit the heavens and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2 - 15th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وَانْكَشَفَتْ لَهُ الظُّلُمَاتُ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wankashafat lahuẓ ẓulumāt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 removed all darkness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2 - 15th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وَصَلَحَ عَلَيْهِ أَمْرُ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waṣalaḥa `alayhi amrul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 made active all the affairs of the past and the coming generations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2 - 15th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فُجْأَةِ نَقِمَتِكَ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fuj-ati naqimatik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Your sudden chastisement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2 - 15th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تَحْوِيلِ عَافِيَتِكَ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taḥwīli `āfiyatik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against withdrawing the good health that You have granted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2 - 15th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زَوَالِ 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zawāli 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against the vanishing of Your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2 - 15th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ارْزُقْنِيْ قَلْبًا تَقِيًّا نَقِيًّا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allāhummar-zuqnī qalban taqiyyan naqiyyā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(please) grant me a heart that is pious and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2 - 15th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الشِّرْكِ بَرِيئًا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waminash shir-ki barī-ā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is released from polytheism,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2 - 15th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