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Ramadhan Dua Day 27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ارْزُقْنِيْ فِيْهِ فَضْلَ لَيْلَةِ القَدْرِ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27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27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ارْزُقْنِيْ فِيْهِ فَضْلَ لَيْلَةِ القَدْرِ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allāhummar-zuqnī fīhi faḍla laylatil qadr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Allah; on this day, (please) provide me with the merits of the Grand Night,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27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وَصَيِّرْ أُمُورِ فِيْهِ مِنَ العُسْرِ إِلَى اليُسْرِ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waṣayyir umūri fīhi minal `usri ilal yusr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convert my affairs from difficulty into easiness,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27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وَاقْبَلْ مَعَاذِيرِي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waqbal ma`ādhīrī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accept my apologies,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27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وَحُطَّ عَنِّيْ الذَّنْبَ وَالْوِزْرَ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waḥuṭṭa `annidh dhanba walwizr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let off my sins and burdens;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27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رَؤُوفًا بِعِبَادِهِ الصَّالِحِيْنَ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ra-ūfan bi`ibādihiṣ ṣāliḥīn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is kind with His righteous servants.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27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