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for entering the cemetary - I.  Hussain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رَبَّ هٰذِهِ الْاَرْوَاحِ الْفَانِيَةِ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رَبَّ هٰذِهِ الْاَرْوَاحِ الْفَانِيَةِ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rabba hādhihil ar-wāḥil fāniyah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Oh Allah Lord of these extinct souls whose stay in this world was temporary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entering the cemetary - I.  Hussain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وَالْاَجْسَادِ الْبَالِيَةِ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wal-ajsādil bāliyah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of these rotten bodies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entering the cemetary - I.  Hussain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وَالْعِظَامِ النَّخِرَةِ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wal`iẓāmin nakhirah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crumbled bones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entering the cemetary - I.  Hussain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اَلَّتِيْ خَرَجَتْ مِنَ الدُّنْيَا وَهِيَ بِكَ مُؤْمِنَةٌ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latī kharajat minad dunyā wahiya bika mu-minah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that left this world bearing faith in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entering the cemetary - I.  Hussain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اَدْخِلْ عَلَيْهِمْ رَوْحًا مِنْكَ وَسَلاَمًا مِنِّي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adkhil `alayhim rawḥan minka wasalāman minnī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Grant them happiness from You and salutations from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for entering the cemetary - I.  Hussain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