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1 -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لِلَّهِ الْأَوَّلِ بِلَا أَوَّلٍ كَانَ قَبْلَهُ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سَلَكَ بِهِمْ طَرِيقَ إِرَادَتِهِ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salaka bihim ṭarīqa irādatih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He made them walk on the path of His desire,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أَدْنَى مَلَائِكَتِهِ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adnā malā-ikatihi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angels closest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أَكْرَمُ خَلِيقَتِهِ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akramu khalīqatihi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creatures most noble in His eyes,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أَرْضَى حَامِدِيهِ لَدَيْهِ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ar-ḍā ḥāmidīhi ladayh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praisers most pleasing to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يَفْضُلُ سَائِرَ الْحَمْدِ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yafḍulu sā-iral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that may surpass other praises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كَفَضْلِ رَبِّنَا عَلَى جَمِيْعِ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kafaḍli rabbinā `alā jamī`i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our Lord surpasses all His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لَهُ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lahul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to Him belongs praise,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مَكَانَ كُلِّ نِعْمَةٍ لَهُ عَلَيْنَا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makāna kulli ni`matin lahu `alaynā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place of His every favour upon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جَمِيْعِ عِبَادِهِ الْمَاضِينَ وَ الْبَاقِينَ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`alā jamī`i `ibādihil māḍīna wal bāqīn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all His servants, past and still remaining,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عَدَدَ مَا أَحَاطَ بِهِ عِلْمُهُ مِنْ جَمِيْعِ الْأَشْيَاءِ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`adada mā aḥāṭa bihi `ilmuhu min jamī`il ashyā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the number of all things His knowledge encompasses,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مَكَانَ كُلِّ وَاحِدَةٍ مِنْهَا عَدَدُهَا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makāna kulli wāḥidatin minhā `adaduhā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place of each of His favours,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بَعَثَهُمْ فِيْ سَبِيلِ مَحَبَّتِهِ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ba`athahum fī sabīli maḥabbatih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sent them out on the way of His love.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أَضْعَافًا مُضَاعَفَةً أَبَدًا سَرْمَدًا إِلَى يَوْمِ الْقِيَامَةِ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aḍ`āfan muḍā`afatan abadan sar-madan ilā yawmil qiyāmah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number doubling and redoubling always and forever, to the Day of Resurrection;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لَا مُنْتَهَى لِحَدِّهِ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lā muntahā liḥaddih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whose bound has no utmost end,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حِسَابَ لِعَدَدِهِ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ḥisāba li`adadih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number has no reckoning,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مَبْلَغَ لِغَايَتِهِ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mablagha lighāyatih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limit cannot be reached,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انْقِطَاعَ لِأَمَدِهِ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lanqiṭā`a li-amadih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period cannot be cut off;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يَكُونُ وُصْلَةً إِلَى طَاعَتِهِ وَ عَفْوِهِ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yakūnu wuṣlatan ilā ṭā`atihi wa `afwih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which will become a link to His obedience and pardon,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سَبَبًا إِلَى رِضْوَانِهِ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sababan ilā riḍwānih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tie to His good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ذَرِيْعَةً إِلَى مَغْفِرَتِهِ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dharī`atan ilā maghfiratih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means to His forgiveness,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طَرِيقًا إِلَى جَنَّتِهِ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ṭarīqan ilā jannatih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path to His Garden,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خَفِيرًا مِنْ نَقِمَتِهِ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khafīran min naqimatih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protector against His vengeance,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يَمْلِكُونَ تَأْخِيرًا عَمَّا قَدَّمَهُمْ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yamlikūna ta-khīran `ammā qaddamahum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cannot keep back from that to which He has sent them forward,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أَمْنًا مِنْ غَضَبِهِ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amnan min ghaḍabih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security against His wrath,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ظَهِيرًا عَلَى طَاعَتِهِ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ẓahīran `alā ṭā`atih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aid to obeying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حَاجِزًا عَنْ مَعْصِيَتِهِ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ḥājizan `an ma`ṣiyatih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barrier against disobeying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عَوْنًا عَلَى تَأْدِيَةِ حَقِّهِ وَ وَظَائِفِهِ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`awnan `alā ta-diyati ḥaqqihi wa waẓā-ifih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help in fulfilling His right and His duties;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نَسْعَدُ بِهِ فِيْ السُّعَدَاءِ مِنْ أَوْلِيَائِهِ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nas`adu bihi fis su`adā-i min awliyā-ih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that will make us felicitous among His felicitous friends,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نَصِيرُ بِهِ فِيْ نَظْمِ الشُّهَدَاءِ بِسُيُوفِ أَعْدَائِهِ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naṣīru bihi fī naẓmish shuhadā-i bisuyūfi a`dā-ih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bring us into the ranks of those martyred by the swords of His enemies.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إِنَّهُ وَلِيٌّ حَمِيدٌ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innahu waliyyun ḥamīd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a Friend, Praiseworthy!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يَسْتَطِيعُونَ تَقَدُّمًا إِلَى مَا أَخَّرَهُمْ عَنْهُ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yastaṭī`ūna taqadduman ilā mā akhharahum `anh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can they go forward to that from which He has kept them back.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جَعَلَ لِكُلِّ رُوحٍ مِنْهُمْ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ja`ala likulli rūḥin minhum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assigned from His provision to each of their spirits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قُوتًا مَعْلُومًا مَقْسُومًا مِنْ رِزْقِهِ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qūtan ma`lūman maqsūman min rizqih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nourishment known and apportioned.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يَنْقُصُ مَنْ زَادَهُ نَاقِصٌ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yanquṣu man zādahu nāqiṣ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decreaser decreases those whom He increases,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يَزِيدُ مَنْ نَقَصَ مِنْهُمْ زَائِدٌ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yazīdu man naqaṣa minhum zā-id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increaser increases those of them whom He decreases.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ضَرَبَ لَهُ فِيْ الْحَيَاةِ أَجَلًا مَوْقُوتًا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ḍaraba lahu fil ḥayāti ajalan mawqūtā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for each spirit He strikes a fixed term in life,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نَصَبَ لَهُ أَمَدًا مَحْدُودًا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naṣaba lahu amadan maḥdūdā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each He sets up a determined end;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يَتَخَطَّأُ إِلَيْهِ بِأَيَّامِ عُمُرِهِ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yatakhaṭṭa-u ilayhi bi-ayyāmi `umurih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walks toward it through the days of his span,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يَرْهَقُهُ بِأَعْوَامِ دَهْرِهِ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yar-haquhu bi-a`wāmi dahrih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overtakes it through the years of his time.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إِذَا بَلَغَ أَقْصَى أَثَرِهِ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idhā balagha aqṣā atharih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Then, when he takes his final step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اسْتَوْعَبَ حِسَابَ عُمُرِهِ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wastaw`aba ḥisāba `umurih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embraces the reckoning of his span,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قَبَضَهُ إِلَى مَا نَدَبَهُ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qabaḍahu ilā mā nadabahu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God seizes him to the abundant reward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مَوْفُورِ ثَوَابِهِ، أَوْ مَحْذُورِ عِقَابِهِ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mawfūri thawābih, aw maḥdhūri `iqābih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the feared punishment to which He has called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لِيَجْزِيَ الَّذِيْنَ أَسَاءُوْا بِمَا عَمِلُوْا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liyajziyal ladhīna asā-ū bimā `amilū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"That He may repay those who do evil for what they have done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يَجْزِيَ الَّذِيْنَ أَحْسَنُوْا بِالْحُسْنَى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yajziyal ladhīna aḥsanū bil ḥusnā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repay those who do good with goodness" (53:31],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عَدْلًا مِنْهُ، تَقَدَّسَتْ أَسْمَاؤُهُ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`adlan minh, taqaddasat asma-uh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justice from Him (holy are His names,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تَظاَهَرَتْ آلَاؤُهُ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taẓāharat-āla-uh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manifest His boons).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يُسْأَلُ عَمَّا يَفْعَلُ وَ هُمْ يُسْأَلُونَ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yus-alu `ammā yaf`alu wa hum yus-alūn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"He shall not be questioned as to what He does, but they shall be questioned" (21:23).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الْحَمْدُ لِلَّهِ الَّذِيْ لَوْ حَبَسَ عَنْ عِبَادِهِ مَعْرِفَةَ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ḥamdu lillāhil ladhī law ḥabasa `an `ibādihi ma`rifah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Praise belongs to God, for, had He withheld from His servants the knowledge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حَمْدِهِ عَلَى مَا أَبْلَاهُمْ مِنْ مِنَنِهِ الْمُتَتَابِعَةِ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ḥamdihi `alā mā ablāhum min minanihil mutatābi`ah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praise Him for the uninterrupted kindnesses with which He has tried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أَسْبَغَ عَلَيْهِمْ مِنْ نِعَمِهِ الْمُتَظَاهِرَةِ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asbagha `alayhim min ni`amihil mutaẓāhirah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manifest favours which He has lavished upon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لَتَصَرَّفُوْا فِيْ مِنَنِهِ فَلَمْ يَحْمَدُوهُ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lataṣarrafū fī minanihi falam yaḥmadūh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would have moved about in His kindnesses without praising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تَوَسَّعُوْا فِيْ رِزْقِهِ فَلَمْ يَشْكُرُوهُ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tawassa`ū fī rizqihi falam yashkurūh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spread themselves out in His provision without thanking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لَوْ كَانُوْا كَذَلِكَ لَخَرَجُوْا مِنْ حُدُودِ الْإِنْسَانِيَّةِ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law kānū kadhalika lakharajū min ḥudūdil insāniyyah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Had such been the case, they would have left the bounds of humanity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إِلَى حَدِّ الْبَهِيمِيَّةِ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 ḥaddil bahīmiyyah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that of beastliness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فَكَانُوْا كَمَا وَصَفَ فِيْ مُحْكَمِ كِتَابِهِ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fakānū kamā waṣafa fī muḥkami kitābih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become as He has described in the firm text of His Book: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إِنْ هُمْ إِلَّا كَالْأَنْعَامِ بَلْ هُمْ أَضَلُّ سَبيلًا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 hum illā kal-an`āmi bal hum aḍallu sabilā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"They are but as the cattle—nay, but they are further astray from the way"! (25:46)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الْأَوَّلِ بِلَا أَوَّلٍ كَانَ قَبْلَهُ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awwali bilā awwalin kāna qablah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Praise belongs to God, the First, without a first before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الْحَمْدُ لِلَّهِ عَلَى مَا عَرَّفَنَا مِنْ نَفْسِهِ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ḥamdu lillāhi `alā mā `arrafanā min nafsih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Praise belongs to God, for the true knowledge of Himself He has given to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أَلْهَمَنَا مِنْ شُكْرِهِ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alhamanā min shukrih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thanksgiving He has inspired us to offer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فَتَحَ لَنَا مِنْ أَبْوَابِ الْعِلْمِ بِرُبُوبِيَّتِهِ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fataḥa lanā min abwābil `ilmi birubūbiyyatih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doors to knowing His Lordship He has opened for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دَلَّنَا عَلَيْهِ مِنَ الْإِخْلَاصِ لَهُ فِيْ تَوْحِيدِهِ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dallanā `alayhi minal ikhlāṣi lahu fī tawḥīdih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sincerity towards Him in professing His Unity to which He has led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جَنَّبَنَا مِنَ الْإِلْحَادِ وَ الشَّكِّ فِيْ أَمْرِهِ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jannabanā minal ilḥādi wash shakki fī amrih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deviation and doubt in His Command from which He has turned us aside;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نُعَمَّرُ بِهِ فِيمَنْ حَمِدَهُ مِنْ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nu`ammaru bihi fīman ḥamidahu min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through which we may be given long life among those of His creatures who praise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نَسْبِقُ بِهِ مَنْ سَبَقَ إِلَى رِضَاهُ وَ عَفْوِهِ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nasbiqu bihi man sabaqa ilā riḍāhu wa `afwih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overtake those who have gone ahead toward His good pleasure and pardon;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يُضِيْءُ لَنَا بِهِ ظُلُمَاتِ الْبَرْزَخِ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yuḍī-u lanā bihi ẓulumātil bar-zakh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through which He will illuminate for us the shadows of the interworld,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يُسَهِّلُ عَلَيْنَا بِهِ سَبِيلَ الْمَبْعَثِ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yusahhilu `alaynā bihi sabīlal mab`ath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ease for us the path of the Resurrection,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يُشَرِّفُ بِهِ مَنَازِلَنَا عِنْدَ مَوَاقِفِ الْأَشْهَادِ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yusharrifu bihi manāzilanā `inda mawāqifil ash-hād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raise up our stations at the standing places of the Witnesses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الْآخِرِ بِلَا آخِرٍ يَكُونُ بَعْدَهُ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wal-ākhiri bilā-ākhirin yakūnu ba`dah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Last, without a last behind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تُجْزَى كُلُّ نَفْسٍ بِمَا كَسَبَتْ وَ هُمْ لَا يُظْلَمُوْنَ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tujzā kullu nafsin bimā kasabat wa hum lā yuẓlamūn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"on the day when every soul will be repaid for what it has earned - they shall not be wronged" (45:21);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لَا يُغْنِيْ مَوْلًى عَنْ مَوْلًى شَيْئًا وَ لَا هُمْ يُنْصَرُونَ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lā yughnī mawlan `an mawlan shay-an wa lā hum yunṣarūn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"the day a master shall avail nothing a client, and they shall not be helped" (44:41);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يَرْتَفِعُ مِنَّا إِلَى أَعْلَى عِلِّيِّينَ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yar-tafi`u minnā ilā a`lā `illiyyīn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which will rise up from us to the highest of the 'Illiyun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كِتَابٍ مَرْقُومٍ يَشْهَدُهُ الْمُقَرَّبُونَ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kitābin mar-qūmin yash-haduhul muqarrabūn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"in a book inscribed, witnessed by those brought nigh" (83:20-21],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تَقَرُّ بِهِ عُيُونُنَا إِذَا بَرِقَتِ الْأَبْصَارُ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taqarru bihi `uyūnunā idhā bariqatil abṣār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whereby our eyes may be at rest when sight is dazzled,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تَبْيَضُّ بِهِ وُجُوهُنَا إِذَا اسْوَدَّتِ الْأَبْشَارُ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tabyaḍḍu bihi wujūhunā idhaswaddatil abshār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our faces whitened when skins are blackened,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نُعْتَقُ بِهِ مِنْ أَلِيمِ نَارِ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nu`taqu bihi min alīmi nārillāh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through which we may be released from God's painful Fire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إِلَى كَرِيمِ جِوَارِ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 karīmi jiwārillāh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enter God's generous neighbourhood,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نُزَاحِمُ بِهِ مَلَائِكَتَهُ الْمُقَرَّبِينَ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nuzāḥimu bihi malā-ikatahul muqarrabīn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by which we may jostle the angels brought nigh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نُضَامُّ بِهِ أَنْبِيَاءَهُ 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nuḍāmmu bihi anbiyā-ahul 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join the prophets, the envoys,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قَصُرَتْ عَنْ رُؤْيَتِهِ أَبْصَارُ النَّاظِرِينَ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qaṣurat `an ru-yatihi abṣārun nāẓirīn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Beholders' eyes fall short of seeing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دَارِ الْمُقَامَةِ الَّتِيْ لَا تَزُولُ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dāril muqāmatil latī lā tazūl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a House of Permanence that does not remove,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مَحَلِّ كَرَامَتِهِ الَّتِيْ لَا تَحُولُ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maḥalli karāmatihil latī lā taḥūl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Place of His Generosity that does not change.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الْحَمْدُ لِلَّهِ الَّذِيْ اخْتَارَ لَنَا مَحَاسِنَ الْخَلْقِ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ḥamdu lillāhil ladhikhtāra lanā maḥāsinal khalq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Praise belongs to God, who chose for us the good qualities of creation,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أَجْرَى عَلَيْنَا طَيِّبَاتِ الرِّزْقِ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ajrā `alaynā ṭayyibātir rizq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granted us the agreeable things of provision,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جَعَلَ لَنَا الْفَضِيلَةَ بِالْمَلَكَةِ عَلَى جَمِيْعِ الْخَلْقِ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ja`ala lanal faḍīlata bil malakati `alā jamī`il khalq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appointed for us excellence through domination over all creation;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فَكُلُّ خَلِيقَتِهِ مُنْقَادَةٌ لَنَا بِقُدْرَتِهِ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fakullu khalīqatihi munqādatun lanā biqudratih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one of His creatures submits to us through His power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صَائِرَةٌ إِلَى طَاعَتِنَا بِعِزَّتِهِ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ṣā-iratun ilā ṭā`atinā bi`izzatih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comes to obey us through His might.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الْحَمْدُ لِلَّهِ الَّذِيْ أَغْلَقَ عَنَّا بَابَ الْحَاجَةِ إِلَّا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ḥamdu lillāhil ladhī aghlaqa `annā bābal ḥājati illā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Praise belongs to God, who locked for us the gate of need except toward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فَكَيْفَ نُطِيقُ حَمْدَهُ أَمْ مَتَى نُؤَدِّيْ شُكْرَهُ لَا، مَتَى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fakayfa nuṭīqu ḥamdahu am matā nu-addī shukrahu lā, matā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how can we praise Him? When can we thank Him? Indeed, when?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الْحَمْدُ لِلَّهِ الَّذِيْ رَكَّبَ فِينَا آلَاتِ الْبَسْطِ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ḥamdu lillāhil ladhī rakkaba fīnā-ālātil basṭ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Praise belongs to God, who placed within us the organs of expansion,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عَجَزَتْ عَنْ نَعْتِهِ أَوْهَامُ الْوَاصِفِينَ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`ajazat `an na`tihi awhāmul wāṣifīn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describers' imaginations are not able to depict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جَعَلَ لَنَا أَدَوَاتِ الْقَبْضِ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ja`ala lanā adawātil qabḍ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assigned for us the agents of contraction,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مَتَّعَنَا بِأَرْوَاحِ الْحَيَاةِ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matta`anā bi-ar-wāḥil ḥayāh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gave us to enjoy the spirits of life,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أَثْبَتَ فِينَا جَوَارِحَ الْأَعْمَالِ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athbata fīnā jawāriḥal a`māl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fixed within us the limbs of works,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غَذَّانَا بِطَيِّبَاتِ الرِّزْقِ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ghadhhānā biṭayyibātir rizq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nourished us with the agreeable things of provision,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أَغْنَانَا بِفَضْلِهِ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aghnānā bifaḍlih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freed us from need through His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أَقْنَانَا بِمَنِّهِ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aqnānā bimannih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gave us possessions through His kindness.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أَمَرَنَا لِيَخْتَبِرَ طَاعَتَنَا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amaranā liyakhtabira ṭā`atanā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He commanded us that He might test our obedience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نَهَانَا لِيَبْتَلِيَ شُكْرَنَا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nahānā liyabtaliya shukranā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prohibited us that He might try our thanksgiving.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فَخَالَفْنَا عَنْ طَرِيقِ أَمْرِهِ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fakhālafnā `an ṭarīqi amrih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we turned against the path of His commandments,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رَكِبْنَا مُتُونَ زَجْرِهِ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rakibnā mutūna zajrih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mounted the backs of His warnings.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اِبْتَدَعَ بِقُدْرَتِهِ الْخَلْقَ ابْتِدَاعًا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ibtada`a biqudratihil khalqabtidā`ā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originated the creatures through His power with an origination,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فَلَمْ يَبْتَدِرْنَا بِعُقُوبَتِهِ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falam yabtadir-nā bi`uqūbatih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Yet He hurried us not to His punishment,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يُعَاجِلْنَا بِنِقْمَتِهِ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yu`ājilnā biniqmatih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hastened us on to His vengeance,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بَلْ تَأَنَّانَا بِرَحْمَتِهِ تَكَرُّمًا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 ta-annānā biraḥmatihi takarrumā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No, He went slowly with us through His mercy, in generosity,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انْتَظَرَ مُرَاجَعَتَنَا بِرَأْفَتِهِ حِلْمًا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wantaẓara murāja`atanā bira-fatihi ḥilmā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awaited our return through His clemency, in mildness.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الْحَمْدُ لِلَّهِ الَّذِيْ دَلَّنَا عَلَى التَّوْبَةِ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ḥamdu lillāhil ladhī dallanā `alat tawbah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Praise belongs to God, who showed us the way to repentance,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لَمْ نُفِدْهَا إِلَّا مِنْ فَضْلِهِ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lam nufid-hā illā min faḍlih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we would not have won save through His bounty.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فَلَوْ لَمْ نَعْتَدِدْ مِنْ فَضْلِهِ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falaw lam na`tadid min faḍlih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Had we nothing to count as His bounty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بِهَا لَقَدْ حَسُنَ بَلَاؤُهُ عِنْدَنَا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bihā laqad ḥasuna bala-uhu `indanā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this, His trial of us would have been good,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جَلَّ إِحْسَانُهُ إِلَيْنَا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jalla iḥsānuhu ilaynā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beneficence toward us great,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جَسُمَ فَضْلُهُ عَلَيْنَا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jasuma faḍluhu `alaynā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bounty upon us immense.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اخْتَرَعَهُمْ عَلَى مَشِيَّتِهِ اخْتِرَاعًا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wakhtara`ahum `alā mashiyyatihikhtirā`ā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devised them in accordance with His will with a devising.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فَمَا هَكَذَا كَانَتْ سُنَّتُهُ فِيْ التَّوْبَةِ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famā hakadhā kānat sunnatuhu fit tawbah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such was not His wont in repentance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لِمَنْ كَانَ قَبْلَنَا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liman kāna qablanā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those who went before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لَقَدْ وَضَعَ عَنَّا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laqad waḍa`a `annā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has lifted up from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لَا طَاقَةَ لَنَا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lā ṭāqata lanā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"what we have not the strength to bear"(2:286) 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يُكَلِّفْنَا إِلَّا وُسْعًا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yukallifnā illā wus`ā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charged us only to our capacity,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يُجَشِّمْنَا إِلَّا يُسْرًا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yujashhimnā illā yusrā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imposed upon us nothing but ease,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يَدَعْ لِأَحَدٍ مِنَّا حُجَّةً وَ لَا عُذْرًا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yada` li-aḥadin minnā ḥujjatan wa lā `udhrā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left none of us with an argument or excuse.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فَالْهَالِكُ مِنَّا مَنْ هَلَكَ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falhāliku minnā man halaka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the perisher among us is he who perishes in spite of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السَّعِيدُ مِنَّا مَنْ رَغِبَ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sa`īdu minnā man raghiba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felicitous among us he who beseeches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الْحَمْدُ لِلَّهِ بِكُلِّ مَا حَمِدَهُ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ḥamdu lillāhi bikulli mā ḥamidahu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praise belongs to God with all the praises of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