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وَفِّرْ حَظِّيْ فِيْهِ مِنَ النَّوَافِلِ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وَفِّرْ حَظِّيْ فِيْهِ مِنَ النَّوَافِلِ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waffir ḥaẓẓī fīhi minan nawāfil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decide for me a share of the supererogatory acts,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وَأَكْرِمْنِيْ فِيْهِ بِإِحْضَارِ المَسَائِلِ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wa-akrimnī fīhi bi-iḥḍāril masā-il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honor me by making me care for its matters,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وَقَرِّبْ فِيْهِ وَسِيْلَتِيْ إِلَيْكَ مِنْ بَيْنِ الوَسَائِلِ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waqarrib fīhi wasīlatī ilayka min baynil wasā-il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near my means to You from among the other means;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يَشْغَلُهُ إِلْحَاحُ المُلِحّينَ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yashghaluhu ilḥāḥul muliḥḥin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Whom is not preoccupied by the earnest entreaty of the insisters.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