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for Night 28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خَازِنَ اللَّيْلِ فِيْ الْهَوَاءِ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وَارِثُ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wārith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Inheritor (of all things)!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بَاعِثَ مَنْ فِيْ القُبُورِ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bā`itha man fil qubūr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Resurrector of those in graves!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Allah!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الْاَسْمَاءُ الْحُسْنَىٰ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asmā-ul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are the Most Excellent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وَالْاَمْثَالُ الْعُلْيَا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wal-amthālul `ulyā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elevated examples,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وَالْكِبْرِيَاءُ وَالْآلاَءُ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walkibriyā-u wal-ālā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greatness, and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اَسْئَلُكَ اَنْ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تَجْعَلَ اسْمِيْ فِيْ هٰذِهِ اللَّيْلَةِ فِيْ السُّعَدَاءِ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taj`alasmī fī hādhihil laylati fis su`adā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 my name with the list of the happiest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وَرُوحِيْ مَعَ الشُّهَدَاءِ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warūḥī ma`ash shuhadā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add my soul to the martyrs,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وَإِحْسَانِيْ فِيْ عِلِّيِّينَ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wa-iḥsānī fī `illiyyīn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record my good deeds in the most exalted rank,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وَإِسَاءَتِيْ مَغْفُورَةً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wa-isā-atī maghfūrah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 my offense to be forgiven,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تَهَبَ لِيْ يَقِينًا تُبَاشِرُ بِهِ 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tahaba lī yaqīnan tubāshiru bihi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certitude that fills in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وَإِيـمَانًا يُذْهِبُ الشَّكَّ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wa-īmānan yudh-hibush shakka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faith that removes doubt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وَتُرْضِيَنِيْ بِمَا قَسَمْتَ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watur-ḍiyanī bimā qasamta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feel satisfied with that which You decide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آتِنَا فِيْ الدُّنْيَا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ātinā fid dunyā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us reward in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الْآخِرَةِ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wafil-ākhirati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reward in the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وَقِنَا عَذَابَ النَّارِ الْحَرِيقِ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waqinā `adhāban nāril ḥarīq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us from the torment of the burning 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فِيهَا ذِكْرَكَ وَشُكْرَكَ وَالرَّغْبَةَ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fīhā dhikraka washukraka war raghbata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confer upon us at this night Your mentioning, thanking You, desiring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وَالْاِنَابَةَ وَالتَّوْفِيقَ لِمَا وَفَّقْتَ لَهُ مُحَمَّدًا وَ آلِ مُحَمَّدٍ عَلَيْهِ وَعَلَيْهِمُ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wal-inābata wat tawfīqa limā waffaqta lahu muḥammadan wa āli muḥammadin `alayhi wa`alayhimus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turning to You, and success to that to which You led Muhammad and the Household of Muhammad, peace be upon him and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خَازِنَ اللَّيْلِ فِيْ الْهَوَاءِ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khāzinal layli fil hawā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commits the night to the custody of the atmosphere,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وَخَازِنَ النُّورِ فِيْ السَّمَاءِ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wakhāzinan nūri fis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stores light in the heavens,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وَمَانِعَ السَّمَاءِ اَنْ تَقَعَ عَلَى الْاَرْضِ إِلَّا بِإِذْنِهِ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wamāni`as samā-i an taqa`a `alal ar-ḍi illā bi-idhnih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prevents the heavens from falling on the earth except by His permission,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وَحَابِسَهُمَا اَنْ تَزُولاَ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waḥābisahumā an tazūlā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prevents them from vanishing!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عَلِيمُ يَا 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`alīmu yā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All-knowing! O All-great!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غَفُورُ يَا دَائِمُ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ghafūru yā dā-im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All-forgiving! O Everlasting!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