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Namaz Jafare Tayyar - Dua after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إِنِّيْ اَفْتَتِحُ الْقَوْلَ بِحَمْدِكَ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مَوْصُوْفًا بِمَجْدِكَ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mawṣūfan bimajdik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which You are not ascribed to glory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عَوَّادًا عَلَى الْمُذْنِبِيْنَ بِحِلْمِكَ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`awwādan `alal mudhnibīna biḥilmik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which You do not incessantly treat the sinful with Your forbearance?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تَخَلَّفَ سُكَّانُ اَرْضِكَ عَنْ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takhallafa sukkānu ar-ḍika `an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Although the inhabitants of Your earth have fallen behind in being obedient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فَكُنْتَ عَلَيْهِمْ عَطُوْفًا بِجُوْدِكَ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fakunta `alayhim `aṭūfan bijūdik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been kind to them out of Your munificence,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جَوَادًا بِفَضْلِكَ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jawādan bifaḍlik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munificent out of Your favors,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عَوَّادًا بِكَرَمِكَ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`awwādan bikaramik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liberal out of Your generosity.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اَنْتَ الْمَنَّانُ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antal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 O All-benevolent!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ذُوْ 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dhul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Glory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All-compassionate,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اَفْتَتِحُ الْقَوْلَ بِحَمْدِكَ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aftatiḥul qawla biḥamdik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commence my wording with declaring praise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وَاَنْطِقُ بِالثَّنَاءِ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wa-anṭiqu bith thanā-i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utter the words of tribute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اُمَجِّدُكَ وَلَا غَايَةَ لِمَدْحِكَ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umajjiduka walā ghāyata limad-ḥik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glorify You although Your glory is limitless,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اُثْنِيْ عَلَيْكَ وَمَنْ يَبْلُغُ غَايَةَ ثَنَائِكَ وَاَمَدَ مَجْدِكَ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uthnī `alayka waman yablughu ghāyata thanā-ika wa-amada majdik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compliment You although none can ever compliment You as much as You deserve and none can ever attain the extent of Your glory!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وَاَنَّى لِخَلِيْقَتِكَ كُنْهُ مَعْرِفَةِ مَجْدِكَ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wa-annā likhalīqatika kunhu ma`rifati majdik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how can Your creatures ever recognize Your glory [in its actual measure]!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وَاَيَّ زَمَنٍ لَمْ تَكُنْ مَمْدُوْحًا بِفَضْلِكَ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wa-ayya zamanin lam takun mamdūḥan bifaḍlik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how can there be any moment for which You do not deserve praise due to Your favors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Namaz Jafare Tayyar - Dua after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