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Lailatul Raghaib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رَبِّ اغْفِرْ وَارْحَمْ وَتَجَاوَزْ عَمَّا تَعْلَمُ إِنَّكَ اَنْتَ الْعَلِيُّ الْاَعْظَمُ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اغْفِرْ وَارْحَمْ وَتَجَاوَزْ عَمَّا تَعْلَمُ إِنَّكَ اَنْتَ الْعَلِيُّ الْاَعْظَمُ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rabbighfir war-ḥam watajāwaz `ammā ta`lamu innaka antal `aliyyul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Forgive, have mercy and be indulgent about that which Thou knows well, verily Thou art Sublime, Mighty.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Lailatul Raghaib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