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14 -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مَنْ لَا يَخْفَى عَلَيْهِ أَنْبَاءُ الْمُتَظَلِّمِيْنَ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فَصَلِّ اللَّهُمَّ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faṣallillāhumma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خُذْ ظَالِمِيْ وَ عَدُوِّيْ عَنْ ظُلْمِيْ بِقُوَّتِكَ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khudh ẓālimī wa `aduwwī `an ẓulmī biquwwatik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my wrongdoing enemy from wronging me through Your strength,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افْلُلْ حَدَّهُ عَنِّيْ بِقُدْرَتِكَ وَ اجْعَلْ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waflul ḥaddahu `annī biqudratika waj`al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blunt his blade toward me through Your power, and assign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شُغْلًا فِيمَا يَلِيهِ وَ عَجْزًا عَمَّا يُنَاوِيهِ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shughlan fīmā yalīhi wa `ajzan `ammā yunāwīh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diversion in that which is close to him and the inability to reach his enemy!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تُسَوِّغْ لَهُ ظُلْمِيْ وَ أَحْسِنْ عَلَيْهِ عَوْنِي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tusawwigh lahu ẓulmī wa aḥsin `alayhi `awnī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the wrongdoer not find it easy to wrong me, give me good help against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اعْصِمْنِيْ مِنْ مِثْلِ أَفْعَالِهِ وَ لَا تَجْعَلْنِيْ فِيْ مِثْلِ حَالِهِ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wa`ṣimnī min mithli af`ālihi wa lā taj`alnī fī mithli ḥālih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preserve me from the like of his acts, and place me not in the like of his situation!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أَعِدْنِيْ عَلَيْهِ عَدْوَى حَاضِرَةً تَكُونُ مِنْ غَيْظِيْ بِهِ شِفَاءً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a`idnī `alayhi `adwā ḥāḍiratan takūnu min ghayẓī bihi shifā-ā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assist me with an immediate assistance that will heal my rage toward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حَنَقِيْ عَلَيْهِ وَفَاءً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ḥanaqī `alayhi wafā-ā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redeem my fury toward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عَوِّضْنِيْ مِنْ ظُلْمِهِ لِيْ عَفْوَكَ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`awwiḍnī min ẓulmihi lī `afwak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compensate me for his wronging me with Your pardon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أَبْدِلْنِيْ بِسُوءِ صَنِيعِهِ بِيْ رَحْمَتَكَ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abdilnī bisū-i ṣanī`ihi bī raḥmatak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replace his evil action toward me with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فَكُلُّ مَكْرُوهٍ جَلَلٌ دُوْنَ سَخَطِكَ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fakullu makrūhin jalalun dūna sakhaṭik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every detested thing less than Your anger is slight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كُلُّ مَرْزِئَةٍ سَوَاءٌ مَعَ مَوْجِدَتِكَ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kullu mar-zi-atin sawā-un ma`a mawjidatik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disaster next to Your rancour indifferent!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فَكَمَا كَرَّهْتَ إِلَيَّ أَنْ أَظْلِمَ فَقِنِيْ مِنْ أَنْ أُظْلَمَ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fakamā karrahta ilayya an aẓlima faqinī min an uẓlam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just as You hast made me detest being wronged, so also protect me from doing wrong!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أَشْكُوْ إِلَى أَحَدٍ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ashkū ilā aḥadin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complain to no one but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أَسْتَعِينُ بِحَاكِمٍ غَيْرِكَ حَاشَاكَ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asta`īnu biḥākimin ghayrika ḥāshāk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help from no ruler other than You - how could I?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صِلْ دُعَائِيْ بِالْإِجَابَةِ وَ اقْرِنْ شِكَايَتِيْ بِالتَّغْيِيرِ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ṣil du`ā-ī bil ijābati waqrin shikāyatī bittaghyīr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join my supplication to response, and unite my complaint with change!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تَفْتِنِّيْ بِالْقُنُوطِ مِنْ إِنْصَافِكَ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taftinnī bil qunūṭi min inṣāfik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tempt me not with despair of Your just treatment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تَفْتِنْهُ بِالْأَمْنِ مِنْ إِنْكَارِكَ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taftinhu bil amni min inkārik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tempt him not with feeling secure from Your disapproval,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فَيُصِرَّ عَلَى ظُلْمِيْ وَ يُحَاضِرَنِيْ بِحَقِّي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fayuṣirra `alā ẓulmī wa yuḥāḍiranī biḥaqqī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he persist in wronging me and constrain me in my rights.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عَرِّفْهُ عَمَّا قَلِيلٍ مَا أَوْعَدْتَ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`arrifhu `ammā qalīlin mā aw`adtaẓ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him soon recognize what You hast promised the wrongdoers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عَرِّفْنِيْ مَا وَعَدْتَ مِنْ إِجَابَةِ الْمُضْطَرِّينَ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`arrifnī mā wa`adta min ijābatil muḍṭarrīn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me recognize Your promised response to the distressed!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وَفِّقْنِيْ لِقَبُولِ مَا قَضَيْتَ لِيْ وَ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waffiqnī liqabūli mā qaḍayta lī wa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success in accepting Your decrees for me and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رَضِّنِيْ بِمَا أَخَذْتَ لِيْ وَ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raḍḍinī bimā akhadhta lī wa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pleased with what You takest for me and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اهْدِنِيْ لِلَّتِيْ هِيَ أَقْوَمُ وَ اسْتَعْمِلْنِيْ بِمَا هُوَ أَسْلَمُ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wahdinī lillatī hiya aqwamu wasta`milnī bimā huwa aslam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 me to that which is most upright and employ me in that which is safest!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إِنْ كَانَتِ الْخِيَرَةُ لِيْ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in kānatil khiyaratu lī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the best for me with You lies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يَخْفَى عَلَيْهِ أَنْبَاءُ الْمُتَظَلِّمِيْنَ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yakhfā `alayhi anbā-ul mutaẓallimīn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from whom is not concealed news of the aggrieved!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تَأْخِيرِ الْأَخْذِ لِيْ وَ تَرْكِ الِانْتِقَامِ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ta-khīril akhdhi lī wa tar-kil intiqām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delaying the taking to task for my sake of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مِمَّنْ ظَلَمَنِيْ إِلَى يَوْمِ الْفَصْلِ وَ مَجْمَعِ الْخَصْمِ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mimman ẓalamanī ilā yawmil faṣli wa majma`il khaṣm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has wronged me and in refraining from vengeance toward him until the Day of Decision and the Gathering of Disputants,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أَيِّدْنِيْ مِنْكَ بِنِيَّةٍ صَادِقَةٍ وَ صَبْرٍ دَائِمٍ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ayyidnī minka biniyyatin ṣādiqatin wa ṣabrin dā-im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strengthen me from You with true intention and lasting patience,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أَعِذْنِيْ مِنْ سُوءِ الرَّغْبَةِ وَ هَلَعِ أَهْلِ الْحِرْصِ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a`idhnī min sū-ir raghbati wa hala`i ahlil ḥir-ṣ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refuge from evil desire and the impatience of the greedy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صَوِّرْ فِيْ قَلْبِيْ مِثَالَ مَا ادَّخَرْتَ لِيْ مِنْ ثَوَابِكَ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ṣawwir fī qalbī mithāla māddakhar-ta lī min thawābik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form in my heart the image of Your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أَعْدَدْتَ لِخَصْمِيْ مِنْ جَزَائِكَ وَ عِقَابِكَ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a`dadta likhaṣmī min jazā-ika wa `iqābik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 hast stored away for me and the repayment and punishment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ذٰلِكَ سَبَبًا لِقَنَاعَتِيْ بِمَا قَضَيْتَ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dhālika sababan liqanā`atī bimā qaḍayt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 has prepared for my disputant! Make this a cause of my contentment with what You hast decreed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ثِقَتِيْ بِمَا تَخَيَّرْتَ آمِيْنَ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thiqatī bimā takhayyar-ta-āmīna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trust in what You hast chosen! Amen,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ذُوْ الْفَضْلِ الْعَظِيمِ وَ أَنْتَ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dhul faḍlil `aẓīmi wa anta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of bounty abounding and You art powerful over everything.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لَا يَحْتَاجُ فِيْ قَصَصِهِمْ إِلَى شَهَادَاتِ الشَّاهِدِيْنَ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lā yaḥtāju fī qaṣaṣihim ilā shahādātish shāhidīn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no need to be told about them by the witnessing of the witnesses!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قَرُبَتْ نُصْرَتُهُ مِنَ الْمَظْلُومِيْنَ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qarubat nuṣratuhu minal maẓlūmīn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whose help is near to the wronged!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بَعُدَ عَوْنُهُ عَنِ الظَّالِمِيْنَ قَدْ عَلِمْتَ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ba`uda `awnuhu `aniẓ ẓālimīna qad `alimt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aid is far from the wrongdoers! You knowest,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إِلَهِيْ مَا نَالَنِيْ مِنْ فُلَانِ بْنِ فُلَانٍ مِمَّا حَظَرْتَ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ilahī mā nālanī min fulānibni fulānin mimmā ḥaẓar-t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how so-and-so, son of so-and-so, has harmed me in that which You hast forbidden,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انْتَهَكَهُ مِنِّيْ مِمَّا حَجَزْتَ عَلَيْهِ بَطَرًا فِيْ نِعْمَتِكَ عِنْدَهُ وَ اغْتِرَارًا بِنَكِيرِكَ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wantahakahu minnī mimmā ḥajazta `alayhi baṭaran fī ni`matika `indahu waghtirāran binakīrika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he has violated me in that which You hast prohibited, showing thereby ingratitude toward Your favour upon him and delusion concerning what You hast denied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14 -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