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1st Zilhajj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ذِيْ الْعِزِّ الشَّامِخِ الْمُنِيفِ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1st Zilhajj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1st Zilhajj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الْعِزِّ الشَّامِخِ الْمُنِيفِ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`izzish shāmikhil munīf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Honor and Sublime Authority.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1st Zilhajj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الْجَلالِ الْبَاذِخِ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jalālil bādhikhil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Majesty and Exalted Greatness.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1st Zilhajj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الْمُلْكِ الْفَاخِرِ الْقَدِيمِ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mulkil fākhiril qadīm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eternal, splendid sovereignty.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1st Zilhajj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يَرىٰ أَثَرَ النَّمْلَةِ فِيْ الصَّفَا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yarā atharan namlati fiṣ ṣafā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makes out the footprints of the ant on the stone.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1st Zilhajj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يَرىٰ وَقْعَ الطَّيْرِ فِيْ الْهَوَاءِ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yarā waq`aṭ ṭayri fil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knows the exact time and place of the bird dipping down through the air.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1st Zilhajj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هُوَ هٰكَذَا وَلَا هٰكَذَا غَيْرُهُ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huwa hākadhā walā hākadhā ghayruh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is like this and no one other than Him is like this.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1st Zilhajj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