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اهْدِنِيْ فِيْهِ لِصَالِحِ الْاَعْمَالِ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اهْدِنِيْ فِيْهِ لِصَالِحِ الْاَعْمَالِ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allāhummahdinī fīhi liṣāliḥil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guide me to the virtuous deeds;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وَاقْضِ لِيْ فِيْهِ الحَوَائِجَ وَالْآمَالَ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lī fīhil ḥawā-ija wal-āmāl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 on this day all my needs and hopes;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يَحْتَاجُ إِلَى التَّفْسِيرِ وَالْسُؤَالِ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yaḥtāju ilat tafsīri wasu-āl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does not require explanation or wonderment;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عَالِمًا بِمَا فِيْ صُدُورِ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`āliman bimā fī ṣudūril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what is hidden in the chest of the peoples.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upon Muhammad and his Household—the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