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Wudhu - when doing masah of the head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اَللّٰهُمَّ غَشِّنِىْ رَحْمَتَكَ وَبَرَكَاتِكَ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غَشِّنِىْ رَحْمَتَكَ وَبَرَكَاتِكَ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ghashhinī raḥmataka wabarakātik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Lord! Cover me with Your Mercy, Blessings and Forgiveness.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Wudhu - when doing masah of the head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