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Safar Daily Dua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وَيَا شَدِيْدَ الْمِحَالِ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مُنْعِمُ يَا مُفْضِلُ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mun`imu yā mufḍil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Source of all bounties! O Doer of favors!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اَنْتَ سُبْحَانَكَ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anta subḥānak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 All glory be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إِنِّيْ كُنْتُ مِنَ الظَّالِمِيْنَ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minaẓ ẓālimīn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I have been a wrongdoer.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فَاسْتَجَبْنَا لَهُ وَنَجّيْنَاهُ مِنَ الْغَمِّ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fastajabnā lahu wanajjynāhu minal ghamm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We heard his prayer and saved him from the anguish.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وَكَذٰلِكَ نُنْجِيْ الْمُؤْمِنِيْنَ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wakadhālika nunjil mu-minīn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 do We save the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مُحَمَّدٍ وَ آلِهِ الطَّيِّبِيْنَ الطَّاهِرِيْنَ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muḥammadin wa ālihiṭ ṭayyibīnaṭ ṭāhirīn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to Muhammad and his Household, the pure and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شَدِيْدَ الْقُوَى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shadīdal quwā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mighty prowess!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شَدِيْدَ الْمِحَالِ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shadīdal miḥāl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mighty power!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عَزِيْزُ يَا عَزِيْزُ يَا عَزِيْزُ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`azīzu yā `azīzu yā `azīz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Exalted in might! O Exalted in might! O Exalted in might!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ذَلَّتْ بِعَظَمَتِكَ جَمِيْعُ خَلْقِكَ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dhallat bi`aẓamatika jamī`u khalqik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Submissive to Your Almightiness are all of Your creatures;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فَاكْفِنِيْ شَرَّ خَلْقِكَ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fakfinī sharra khalqik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(please] save me from the evil of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مُحْسِنُ يَا مُجْمِلُ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muḥsinu yā mujmil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All-liberal! O All-bountiful!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Safar Daily Dua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336</Words>
  <Application>Microsoft Macintosh PowerPoint</Application>
  <PresentationFormat>On-screen Show (4:3)</PresentationFormat>
  <Paragraphs>86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2</cp:revision>
  <dcterms:created xsi:type="dcterms:W3CDTF">2013-01-27T09:14:16Z</dcterms:created>
  <dcterms:modified xsi:type="dcterms:W3CDTF">2025-03-01T14:48:34Z</dcterms:modified>
  <cp:category/>
</cp:coreProperties>
</file>