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اِنَّكَ عَظِيْمٌ ذُوْ اَنَاةٍ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اِنَّا مُوْمِنُنَ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mūminun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truly we believe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اِنَّكَ عَظِيْمٌ ذُوْ اَنَاةٍ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`aẓīmun dhū anāh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 Thou art Sublime, Patient, gives respite, (because]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طَاقَةَ لَنَا لِحُكْمِكَ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ṭāqata lanā liḥukmik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do not have the capacity to withstand the conditions that take effect under Thy authority.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اَللَّهُ، يَا اَللَّهُ، يَا اَللَّهُ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allāh, yā allāh, yā allāh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اَلْاَمَانُ، اَلْاَمَانُ، اَلْاَمَانُ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amān, al amān, al amān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Mercy! Mercy!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الطَّاعُوْنِ وَالْوَبَاءِ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minaṭ ṭā`ūni walwabā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(Safety from the] rampant epidemics,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وَمَوْتِ فُجْعَةٍ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wamawti fuj`ah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accidental death,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وَسُوْءِ الْقَضَاءٍ وَ شَمٰتَتِ الْعَأْدَاءِ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wasū-il qaḍā-in wa shamātatil `a-dā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evil events, and rejoicing of enemies at (our] misfortune.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اكْشِفْ عَنَّا الْعَذَابَ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rabbanakshif `annal `adhāb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Lord take away from us the pain and torment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227</Words>
  <Application>Microsoft Macintosh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2025-03-01T14:49:10Z</dcterms:modified>
  <cp:category/>
</cp:coreProperties>
</file>