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for Friday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اَلْحَمْدُ لِلّٰهِ الْأَوَّلِ قَبْلَ الْإِنْشَاءِ وَالْإِحْيَاءِ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أُشْهِدُكَ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ush-hiduk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call You to witness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Friday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وَكَفىٰ بِكَ شَهِيدًا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wakafā bika shahīdā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are sufficient Witness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Friday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وَأُشْهِدُ جَمِيعَ مَلَائِكَتِكَ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wa-ush-hidu jamī`a malā-ikatik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call to witness all Your angels,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Friday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وَسُكَّانَ سَمٰوَاتِكَ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wasukkāna samāwātik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inhabitants of Your heavens,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Friday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وَحَمَلَةِ عَرْشِكَ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waḥamalati `ar-shik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bearers of Your Throne,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Friday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بَعَثْتَ مِنْ أَنْبِيَائِكَ وَ رُسُلِكَ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 ba`athta min anbiyā-ika wa rusulik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prophets and Your messengers whom You have sent out,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Friday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وَأَنْشَأْتَ مِنْ أَصْنَافِ خَلْقِكَ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wa-ansha-ta min aṣnāfi khalqik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various kinds of creatures You have brought forth,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Friday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أَنِّي أَشْهَدُ أَنَّكَ أَنْتَ اللَّهُ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annī ash-hadu annaka antallāh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I bear witness that You are Allah;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Friday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لَاإِلٰهَ إِلَّا أَنْتَ وَحْدَكَ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la-ilāha illā anta waḥdak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but You, You alone,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Friday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شَرِيكَ لَكَ وَ لَا عَدِيلَ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sharīka laka wa lā `adīl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have no associate nor any equal,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Friday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Friday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خُلْفَ لِقَوْلِكَ وَلَا تَبْدِيلَ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khulfa liqawlika walā tabdīl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word has no failing, nor any change;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Friday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وَأَنَّ مُحَمَّدًا صَلَّى اللَّهُ عَلَيْهِ وَ آلِهِ عَبْدُكَ وَرَسُولُكَ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wa-anna muḥammadan ṣallallāhu `alayhi wa ālihi `abduka warasūluk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that Muhammad, Allah bless him and his Household, is Your servant and Your messenger;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Friday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أَدَّىٰ مَا حَمَّلْتَهُ إِلَى الْعِبَادِ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addā mā ḥammaltahu ilal `ibād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delivered to the servants that with which You charged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Friday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وَجَاهَدَ فِيْ اللَّهِ عَزَّ وَجَلَّ حَقَّ الْجِهَادِ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wajāhada fillāhi `azza wajalla ḥaqqal jihād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struggled for Allah as is His due,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Friday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وَأَنَّهُ بَشَّرَ بِمَا هُوَ حَقٌّ مِنَ الثَّوَابِ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wa-annahu bashhara bimā huwa ḥaqqun minath thawāb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gave the good news of the truth of reward,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Friday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وَأَنْذَرَ بِمَا هُوَ صِدْقٌ مِنَ الْعِقَابِ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wa-andhara bimā huwa ṣidqun minal `iqāb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warned of the veracity of punishment.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Friday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ثَبِّتْنِيْ عَلَى دِينِكَ مَا أَحْيَيْتَنِي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thabbitnī `alā dīnika mā aḥyaytanī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make me firm in Your religion as long as You keep me alive,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Friday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تُزِغْ قَلْبِىْ بَعْدَ إِذْ هَدَيْتَنِي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tuzigh qalbī ba`da idh hadaytanī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not my heart swerve after You have guided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Friday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وَهَبْ لِيْ مِنْ لَدُنْكَ رَحْمَةً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wahab lī min ladunka raḥmah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give me mercy from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Friday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أَنْتَ الْوَهَّابُ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antal wahhāb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surely, You are the All-bestower.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Friday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Allah, 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Friday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صَلِّ عَلٰى مُحَمَّدٍ وَعَلٰى آلِ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ṣalli `alā muḥammadin wa`alā-āli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 Muhammad and the Household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Friday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وَاجْعَلْنِيْ مِنْ أَتْبَاعِهِ وَشِيعَتِهِ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waj`alnī min atbā`ihi washī`atih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me one of his followers and his partisans,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Friday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وَاحْشُرْنِيْ فِيْ زُمْرَتِهِ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waḥshur-nī fī zumratih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muster me in his band,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Friday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وَوَفِّقْنِيْ لِأَدَاءِ فَرْضِ الْجُمُعَاتِ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wawaffiqnī li-adā-i far-ḍil jumu`āt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give me the success of accomplishing the obligatory observance of Fridays,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Friday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وَمَا أَوْجَبْتَ عَلَيَّ فِيهَا مِنَ الطَّاعَاتِ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wamā awjabta `alayya fīhā minaṭ ṭā`āt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performing the acts of obedience which You have made incumbent upon me within 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Friday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وَقَسَمْتَ لِأَهْلِهَا مِنَ الْعَطَاءِ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waqasamta li-ahlihā minal `aṭā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receiving the bestowal which You have apportioned for its people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Friday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فِيْ يَوْمِ الْجَزَاءِ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yawmil jazā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 the Day of Recompense!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Friday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أَنْتَ الْعَزِيزُ الْحَكِيمُ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antal `azīzul ḥakīm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Surely, You are the Almighty, the All-wise!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Friday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اَلْحَمْدُ لِلّٰهِ الْأَوَّلِ قَبْلَ الْإِنْشَاءِ وَالْإِحْيَاءِ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ḥamdu lillāhil awwali qablal inshā-i wal-iḥyā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Allah, the First before the bringing forth and the giving of life,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Friday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وَالْآخِرِ بَعْدَ فَنَاءِ الْأَشْيَاءِ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wal-ākhiri ba`da fanā-il ashyā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Last after the annihilation of all things,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Friday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اَلْعَلِيمِ الَّذِيْ لَايَنْسٰى مَنْ ذَكَرَهُ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`alīmil ladhī lāyansā man dhakarah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All-knowing Who forgets not him who remembers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Friday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يَنْقُصُ مَنْ شَكَرَهُ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yanquṣu man shakarah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decreases not him who thanks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Friday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يَخِيبُ مَنْ دَعَاهُ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yakhību man da`āh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disappoints not him who supplicates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Friday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يَقْطَعُ رَجَاءَ مَنْ رَجَاهُ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yaqṭa`u rajā-a man rajāh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cuts not off the hope of him who hopes in Him!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Friday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