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Praising Allah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اَلْحَمْدُ لِلَّهِ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اَلْحَمْدُ لِلَّهِ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ḥamdu lillāh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praise be to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Praising Allah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