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for Sunday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عَلَى الشَّجَرَةِ النَّبَوِيَّةِ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وَعَلَى الْمَلَائِكَةِ الْمُحْدِقِينَ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wa`alal malā-ikatil muḥdiqīna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the angels surrounding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وَالْحَافِّينَ بِقَبْرِكَ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walḥāffīna biqabrik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encompassing your tomb.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 يَا أَمِيرَالْمُؤْمِنِيْنَ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amīralmu-minīn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O Commander of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هَذَا يَوْمُ الْأَحَدِ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hadhā yawmul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Today is Sunday,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يَوْمُكَ وَبِاسْمِكَ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yawmuka wabismik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your day and carrying your name,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ضَيْفُكَ فِيهِ وَجَارُكَ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ḍayfuka fīhi wajāruk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on this day, I am your guest and in your vicinity;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فَأَضِفْنِيْ يَا مَوْلاَيَ وَأَجِرْنِي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fa-aḍifnī yā mawlāya wa-ajir-nī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my master, receive me as your guest and neighbor.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كَرِيمٌ تُحِبُّ الضِّيَافَةَ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karīmun tuḥibbuḍ ḍiyāfah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are generous and hospitable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وَمَأْمُورٌ بِالْإِجَارَةِ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wama-mūrun bil ijārah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commanded to treat your neighbors hospitably.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Imam Ali (A)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فَافْعَلْ مَا رَغِبْتُ إِلَيْكَ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faf`al mā raghibtu ilayka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do to me that which I desire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وَرَجَوْتُهُ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warajawtuhu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hope you to do,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بِمَنْزِلَتِكَ وَ آلِ بَيْتِكَ عِنْدَاللَّهِ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bimanzilatika wa āli baytika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ask you] in the name of your and your Household’s standing with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وَمَنْزِلَتِهِ عِنْدَكُمْ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wamanzilatihi `indakum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standing with you 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ابْنِ عَمِّكَ رَسُوْلِ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wabiḥaqqibni `ammika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cousin, Allah’s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وَأٓلِهِ وَسَلَّمَ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wa-ālihi wasallam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peace and blessings be upon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وَعَلَيْهِمْ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wa`alayhim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them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Ziarat Bibi Fatima (SA)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مُمْتَحَنَةُ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mumtaḥanah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examined lady.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اِمْتَحَنَكِ الَّذِيْ خَلَقَكِ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imtaḥanakil ladhī khalaqak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created you has examined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الشَّجَرَةِ النَّبَوِيَّةِ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`alash shajaratin nabawiyyah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Prophetic Tree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فَوَجَدَكِ لِمَا امْتَحَنَكِ صَابِرَةً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fawajadaki limamtaḥanaki ṣābirah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found that you have passed the examination patiently.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لَكِ مُصَدِّقٌ صَابِرٌ عَلٰى مَا أَتىٰ بِهِ أَبُوكِ وَوَصِيُّهُ صَلَوَاتُ اللَّهِ عَلَيْهِمَا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laki muṣaddiqun ṣābirun `alā mā atā bihi abūki wawaṣiyyuhu ṣalawātullāhi `alayhimā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verify that you were patient about what came upon your father and his his successor peace be upon both of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أَسْأَلُكِ إِنْ كُنْتُ صَدَّقْتُكِ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as-aluki in kuntu ṣaddaqtuk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now beseech you by my belief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أَلْحَقْتِنِيْ بِتَصْدِيقِيْ لَهُمَا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alḥaqtinī bitaṣdīqī lahumā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attach &amp; associate me with my belief in both of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لِتُسَرَّ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litusarra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will be delighted.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فَاشْهَدِيْ أَنِّيْ ظَاهِرٌ بِوِلايَتِكِ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fash-hadī annī ẓāhirun biwilāyatik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testify for me that I am totally loyal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وَوِلايَةِ آلِ بَيْتِكِ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wawilāyati-āli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your Household;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عَلَيْهِمْ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`alayhim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upon them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وَالدَّوْحَةِ الْهَاشِمِيَّةِ الْمُضِيئَةِ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dawḥatil hāshimiyyatil muḍī-ah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Hashemite plant that is luminous,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اَلْمُثْمِرَةِ بِالنُّبُوَّةِ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muthmirati binnubuwwah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fruitful of Prophethood,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اَلْمُونِقَةِ بِالْإِمَامَةِ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mūniqati bil imāmah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elegant with Imamate.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ضَجِيعَيْكَ آدَمَ وَنُوحٍ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ḍajī`ayka-ādama wanūḥ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[peace be] upon your two grave-fellows; Adam and Noah,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عَلَيْهِمَا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`alayhimas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both of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وَعَلٰى أَهْلِ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 ahli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your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Sunday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