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Takibat After Namaz Ashura Night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اللَّهِ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Takibat After Namaz Ashura Night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Takibat After Namaz Ashura Night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Takibat After Namaz Ashura Night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Takibat After Namaz Ashura Night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neither might nor power save with Allah, the All-high the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Takibat After Namaz Ashura Night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