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Ramadhan Daily Dua 6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اَللّٰهُمَّ اِنِّيْ أَسْأَلُكَ أَنْ تَجْعَلَ فِيمَا تَقْضِيْ وَتُقَدِّرُ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اَلْمَغْفُورِ ذُنُوبُهُمُ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maghfūri dhunūbuhum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whose sins are forgiven,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6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اَلْمُكَفَّرِ عَنْ سَيِّئَاتِهِمْ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mukaffari `an sayyi-ātihim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whose wrongdoings are overlooked;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6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تَجْعَلَ فِيمَا تَقْضِيْ وَتُقَدِّرُ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taj`ala fīmā taqḍī watuqaddir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You, while making decisions and rendering possible things and events;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6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 تُطِيلَ عُمْرِيْ فِيْ خَيْرٍ وَعَافِيَةٍ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tuṭīla `umrī fī khayrin wa`āfiyah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possible for me long life, goodness, welfare,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6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وَتُوَسِّعَ فِيْ رِزْقِي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watuwassi`a fī rizqī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enough means of livelihood,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6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وَتَجْعَلَنِيْ مِمَّنْ تَنْتَصِرُ بِهِ لِدِينِكَ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wataj`alanī mimman tantaṣiru bihi lidīnik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let me be like him whom You helps with Your Religion;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6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تَسْتَبْدِلْ بِيْ غَيْرِي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tastabdil bī ghayrī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not substituting any other in my place.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6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6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6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اِنِّيْ أَسْأَلُكَ أَنْ تَجْعَلَ فِيمَا تَقْضِيْ وَتُقَدِّرُ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an taj`ala fīmā taqḍī watuqaddir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 :I beseech You that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6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مِنَ الْاَمْرِ الْمَحْتُومِ فِيْ الْاَمْرِ الْحَكِيمِ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minal amril maḥtūmi fil amril ḥakīm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taking decisions and rendering possible things and events decisively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6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مِنَ الْقَضَاءِ الَّذِيْ لَا يُرَدُّ وَلَا يُبَدَّلُ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minal qaḍā-il ladhī lā yuraddu walā yubaddal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(decisions which can not be changed or bypassed],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6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 تَكْتُبَنِيْ مِنْ حُجَّاجِ بَيْتِكَ الْحَرَامِ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taktubanī min ḥujjāji baytikal ḥarām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write my name in the list of those pilgrims of Your Holy House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6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اَلْمَبْرُورِ حَجُّهُمُ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mabrūri ḥajjuhum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whose pilgrimage receives Your approval,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6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اَلْمَشْكُورِ سَعْيُهُمُ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mashkūri sa`yuhum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whose efforts are appreciated,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6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