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9th Imam Ziarat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عَلَيْكَ يَا أَبَا جَعْفَرٍ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سِرَّ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sirrallāh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secret.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ضِيَاءَ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ḍiyā-allāh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brightness.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سَنَاءَ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sanā-allāh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brilliance.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كَلِمَةَ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kalimatallāh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Word.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رَحْمَةَ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raḥmatallāh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النُّورُ السَّاطِعُ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ayyuhan nūrus sāṭi`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shining light.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الْبَدْرُ الطَّالِعُ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badruṭ ṭāli`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rising full moon.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الطَّيِّبُ مِنَ الطَّيِّبِينَ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ayyuhaṭ ṭayyibu minaṭ ṭayyibīn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pure who is the descendant of the pure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الطَّاهِرُ مِنَ الْمُطَهَّرِينَ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ayyuhaṭ ṭāhiru minal muṭahharīn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immaculate who is the descendant of the the immaculate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الْآيَةُ الْعُظْمىٰ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ayyuhal-āyatul `uẓmā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greatest sign.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أَبَا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abā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Abu-Ja`far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الْحُجَّةُ الْكُبْرىٰ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ḥujjatul kubrā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grandest argument.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الْمُطَهَّرُ مِنَ الزَّلَّاتِ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muṭahharu minaz zallāt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purified from slips.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الْمُنَزَّهُ عَنِ الْمُعْضِلاتِ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munazzahu `anil mu`ḍilāt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deemed above unforgivable failings.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الْعَلِيُّ عَنْ نَقْصِ الْأَوْصَافِ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`aliyyu `an naqṣil awṣāf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raised high against imperfect traits.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الرَّضِيُّ عِنْدَ الْأَشْرَافِ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ayyuhar raḍiyyu `indal ashrāf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pleased in the sight of the honorable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عَمُودَ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`amūdad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pillar of the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وَلِيُّ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waliyyullāh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the intimate servant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وَحُجَّتُهُ فِيْ أَرْضِهِ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waḥujjatuhu fī ar-ḍih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argument of Him in His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جَنْبُ اللَّهِ وَخِيَرَةُ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janbullāhi wakhiyaratullāh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side of Allah, the best in the view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وَمُسْتَوْدَعُ عِلْمِ اللَّهِ وَعِلْمِ الْأَنْبِيَاءِ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wamustawda`u `ilmillāhi wa`ilmil anbiyā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store of the knowledge of Allah and the knowledge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the son of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وَرُكْنُ الْإِيمَانِ وَتَرْجُمَانُ الْقُرْآنِ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waruknul īmāni watar-jumānul 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cornerstone of faith, and the interpreter of the Qur'an.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 مَنِ اتَّبَعَكَ عَلَى الْحَقِّ وَالْهُدىٰ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 manittaba`aka `alal ḥaqqi walhudā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whoever follows you has been on the right and true guidance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مَنْ أَنْكَرَكَ وَنَصَبَ لَكَ الْعَدَاوَةَ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man ankaraka wanaṣaba lakal `adāwah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whoever denies you and incurs your animosity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الضَّلالَةِ وَالرَّدىٰ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`alaḍ ḍalālati war radā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been on deviation and perdition.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أَبْرَأُ إِلَى اللَّهِ وَإِلَيْكَ مِنْهُمْ فِيْ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abra-u ilallāhi wa-ilayka minhum 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repudiate these in the presence of Allah and you in this world and in the Hereafter.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وَالسَّلامُ عَلَيْكَ مَا بَقِيتُ وَبَقِيَ اللَّيْلُ وَالنَّهَارُ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`alayka mā baqītu wabaqiyal laylu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as long as I am existent and as long as there are day and night.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اَلْبَرَّ التَّقِيَّ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barrat taqiyy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righteous, pious,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اَلْإِمَامَ الْوَفِيَّ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imāmal wafiyy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faithful leader.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الرَّضِيُّ الزَّكِيُّ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ayyuhar raḍiyyuz zakiyy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pleased and pure.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وَلِيَّ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intimate servant.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نَجِيَّ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najiyyallāh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confidentially talked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سَفِيرَ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safīrallāh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emissary.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