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Al-Masad (111)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ٱلْمَسَد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Palm Fiber)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تَبَّتْ يَدَآ أَبِى لَهَبٍ وَتَبَّ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Perish the hands of Abu Lahab, and perish he!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مَآ أَغْنَىٰ عَنْهُ مَالُهُۥ وَمَا كَسَبَ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his wealth availed him, nor what he had earned.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سَيَصْلَىٰ نَارًا ذَاتَ لَهَبٍ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Soon he will enter the blazing 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وَٱمْرَأَتُهُۥ حَمَّالَةَ ٱلْحَطَبِ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his wife [too], the firewood carrier,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جِيدِهَا حَبْلٌ مِّن مَّسَدٍۭ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with a rope of palm fibre around her neck.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Al-Masad 111:5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118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2025-03-05T16:51:11Z</dcterms:modified>
  <cp:category/>
</cp:coreProperties>
</file>