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Arbaeen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عَلٰى وَلِيِّ اللَّهِ وَحَبِيبِهِ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اَلْفَائِزُ بِكَرَامَتِكَ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fā-izu bikarāmatik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winner of Your honoring.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أَكْرَمْتَهُ بِالشَّهَادَةِ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akramtahu bishhahādah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honored him with martyrdom,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وَحَبَوْتَهُ بِالسَّعَادَةِ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waḥabawtahu bissa`ādah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endued him with happiness,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وَاجْتَبَيْتَهُ بِطِيبِ الْوِلادَةِ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wajtabaytahu biṭībil wilādah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privileged him with legitimate birth,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سَيِّدًا مِنَ السَّادَةِ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sayyidan minas sādah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him one of the chiefs,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وَقَائِدًا مِنَ الْقَادَةِ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waqā-idan minal qādah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of the leaders,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وَذَائِدًا مِنَ الذَّادَةِ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wadhā-idan minadh dhādah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of the defenders (of Your religion],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وَأَعْطَيْتَهُ مَوَارِيثَ الْأَنْبِيَاءِ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wa-a`ṭaytahu mawārīthal anbiyā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him the inheritances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حُجَّةً عَلٰى خَلْقِكَ مِنَ الْأَوْصِيَاءِ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ḥujjatan `alā khalqika minal awṣiyā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chose him as argument against Your created beings and one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فَأَعْذَرَ فِيْ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fa-a`dhara fid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called to you flawlessly,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وَلِيِّ اللَّهِ وَحَبِيبِهِ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waliyyillāhi waḥabībih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intimate servant of Allah and His most-beloved.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وَمَنَحَ النُّصْحَ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wamanaḥan nuṣ-ḥ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advices,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وَبَذَلَ مُهْجَتَهُ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wabadhala muhjatahu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sacrificed his soul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لِيَسْتَنْقِذَ عِبَادَكَ مِنَ الْجَهَالَةِ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liyastanqidha `ibādaka minal jahālah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save Your servants from ignorance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وَحَيْرَةِ الضَّلالَةِ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waḥayratiḍ ḍalālah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perplexity of straying off.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تَوَازَرَ عَلَيْهِ مَنْ غَرَّتْهُ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tawāzara `alayhi man gharrat-hud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Yet, those whom were seduced by this worldly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وَبَاعَ حَظَّهُ بِالْأَرْذَلِ الْأَدْنىٰ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wabā`a ḥaẓẓahu bil ar-dhalil adnā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sold their share (of reward) with the lowliest and meanest,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وَشَرَىٰ آخِرَتَهُ بِالثَّمَنِ الْأَوْكَسِ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washarā-ākhiratahu bilthhamanil awkas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retailed their Hereafter with the cheapest price,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وَتَغَطْرَسَ وَتَرَدَّىٰ فِيْ هَوَاهُ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wataghaṭrasa wataraddā fī hawāh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haughtily, perished because of following their desires,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وَأَسْخَطَكَ وَأَسْخَطَ نَبِيَّكَ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wa-askhaṭaka wa-askhaṭa nabiyyak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brought to themselves Your wrath and the wrath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وَأَطَاعَ مِنْ عِبَادِكَ أَهْلَ الشِّقَاقِ وَالنِّفَاقِ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wa-aṭā`a min `ibādika ahlash shiqāqi wan nifāq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obeyed the dissident and hypocritical servants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خَلِيلِ اللَّهِ وَنَجِيبِهِ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khalīlillāhi wanajībih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friend of Allah and His elite.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وَحَمَلَةَ الْأَوْزَارِ الْمُسْتَوْجِبِينَ النَّارَ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waḥamalatal awzāril mustawjibīnan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bearers of the burdens (of sins) who deserve Hellfire—all those supported each other against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فَجَاهَدَهُمْ فِيكَ صَابِرًا مُحْتَسِبًا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fajāhadahum fīka ṣābiran muḥtasibā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However, he fought against them painstakingly with steadfastness expecting Your reward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سُفِكَ فِيْ طَاعَتِكَ دَمُهُ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sufika fī ṭā`atika damuh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his blood was shed on account of his obedience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وَاسْتُبِيحَ حَرِيمُهُ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wastubīḥa ḥarīmuh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women were violated.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فَالْعَنْهُمْ لَعْنًا وَبِيلًا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fal`anhum la`nan wabīlā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Allah, pour heavy curses on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وَعَذِّبْهُمْ عَذَابًا أَلِيمًا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wa`adhhibhum `adhāban alīmā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chastise them with painful chastisement.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سَيِّدِ الْأَوْصِيَاءِ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awṣiyā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أَمِيْنُ اللَّهِ وَابْنُ أَمِينِهِ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amīnullāhi wabnu amīnih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verily the trustee of Allah and the son of His trustee.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عِشْتَ سَعِيدًا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`ishta sa`īdā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lived with happiness,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صَفِيِّ اللَّهِ وَابْنِ صَفِيِّهِ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ṣafiyyillāhi wabni ṣafiyyih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choice of Allah and son of His choice.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وَمَضَيْتَ حَمِيدًا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wamaḍayta ḥamīdā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passed away with praiseworthiness,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وَمُتَّ فَقِيْدًا مَظْلُومًا شَهِيدًا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wamutta faqīdan maẓlūman shahīdā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died missed, wronged, and martyred.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اللّٰهَ مُنْجِزٌ مَا وَعَدَكَ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annallāha munjizun mā wa`adak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Allah shall inevitably fulfill His promise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وَمُهْلِكٌ مَنْ خَذَلَكَ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wamuhlikun man khadhalak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exterminate those who disappointed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وَمُعَذِّبٌ مَنْ قَتَلَكَ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wamu`adhhibun man qatalak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chastise those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وَفَيْتَ بِعَهْدِ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wafayta bi`ahdillāh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fulfilled your pledge 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سَبِيلِهِ حَتّىٰ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fī sabīlihi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strove hard in His way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مَنْ قَتَلَكَ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man qatalak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curse those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ظَلَمَكَ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ẓalamak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who, when informed about that, were pleased with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الْحُسَيْنِ الْمَظْلُومِ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ḥusaynil maẓlūmish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al-Husayn the wronged and martyred.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أُشْهِدُكَ أَنِّيْ وَلِيٌّ لِمَنْ وَالَاهُ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ush-hiduka annī waliyyun liman wālāh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do ask You to witness for me that I am loyalist to those who are loyalists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وَعَدُوٌّ لِمَنْ عَادَاهُ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wa`aduwwun liman `ādāh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enemy of those who are enemies of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accepted as ransoms for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كُنْتَ نُورًا فِيْ الْأَصْلاَبِ الشَّامِخَةِ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kunta nūran fil aṣlābish shāmikhah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were light in the sublime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وَالْأَرْحَامِ الْمُطَهَّرَةِ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wal-ar-ḥāmil muṭahharah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purified wombs;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تُنَجِّسْكَ الْجَاهِلِيَّةُ بِأَنْجَاسِهَا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tunajjiskal jāhiliyyatu bi-anjāsihā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impurities of the Ignorance Era could not object you to filth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تُلْبِسْكَ الْمُدْلَهِمَّاتُ مِنْ ثِيَابِهَا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tulbiskal mudlahimmātu min thiyābihā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could its murky clothes dress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مِنْ دَعَائِمِ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min da`ā-imid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one of the mainstays of the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وَأَرْكَانِ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wa-ar-kānil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supports of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وَمَعْقِلِ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wama`qilil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haven of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أَسِيرِ الْكُرُبَاتِ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asīril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captive of agonies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الْإِمَامُ الْبَرُّ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annakal imāmul barrut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the God-fearing,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اَلرَّضِيُّ الزَّكِيُّ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raḍiyyuz zakiyy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pleased,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اَلْهَادِيْ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hādil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guide, and well-guided Imam.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 الْأَئِمَّةَ مِنْ وُلْدِكَ كَلِمَةُ التَّقْوٰى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annal a-immata min wuldika kalimatut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the Imams from your progeny are the spokesmen of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وَأَعْلاَمُ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wa-a`lāmul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signs of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الْوُثْقٰى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 (of Islam],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عَلٰى أَهْلِ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decisive Argument against the inhabitants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أَنِّيْ بِكُمْ مُؤْمِنٌ وَبِإِيَابِكُمْ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annī bikum mu-minun wabi-iyābikum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I believe in you all and in your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مُوقِنٌ بِشَرَايِعِ دِينِيْ وَخَوَاتِيمِ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mūqinun bisharāyi`i dīnī wakhawātīmi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full confidence in the laws of my religion and in the seals of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وَقَلْبِيْ لِقَلْبِكُمْ سِلْمٌ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waqalbī liqalbikum silm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heart is at peace with you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وَقَتِيلِ الْعَبَرَاتِ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waqatīlil `abarāt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victim of the shed tears.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وَأَمْرِيْ لِأَمْرِكُمْ مُتَّبِعٌ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wa-amrī li-amrikum muttabi`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my affairs are based on your commands,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وَنُصْرَتِيْ لَكُمْ مُعَدَّةٌ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wanuṣratī lakum mu`addah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support for you all is already all set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يَأْذَنَ اللَّهُ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ya-dhanallāhu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permits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فَمَعَكُمْ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fama`akum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am with you. I am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لَامَعَ عَدُّوِكُمْ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lāma`a `adduwikum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with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أَرْوَاحِكُمْ وَأَجْسَادِكُمْ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ar-wāḥikum wa-ajsādikum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your souls, upon your bodies,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وَشَاهِدِكُمْ وَغَائِبِكُمْ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washāhidikum waghā-ibikum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present and the absent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وَظَاهِرِكُمْ وَبَاطِنِكُمْ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waẓāhirikum wabāṭinikum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apparent and the invisible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us, O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أَشْهَدُ أَنَّهُ وَلِيُّكَ وَابْنُ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ash-hadu annahu waliyyuka wabnu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do bear witness that he is verily Your intimate servant and son of Your intimate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وَصَفِيُّكَ وَابْنُ صَفِيِّكَ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waṣafiyyuka wabnu ṣafiyyik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choice and son of Your choice,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Arbaeen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