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Wudhu - when washing hands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بِسْمِ اللَّهِ وَبِاللَّهِ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اللَّهِ وَبِاللَّهِ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 wabillāh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and by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washing hands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اجْعَلْنِىْ مِنَ التَّوَّابِيْنَ وَاجْعَلْنِىْ مِنَ الْمُتَطَهِّرِيْنَ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allāhummaj`alnī minat tawwābīna waj`alnī minal mutaṭahhirīn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Make me of those who repent and purify themselves.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washing hands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