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858"/>
    <a:srgbClr val="777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15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2.png">
            <a:extLst>
              <a:ext uri="{FF2B5EF4-FFF2-40B4-BE49-F238E27FC236}">
                <a16:creationId xmlns:a16="http://schemas.microsoft.com/office/drawing/2014/main" id="{8091C019-0291-85D3-62BD-1F15C96FD7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3C8A02-97DC-53A3-F8C2-28CB405C39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720" y="2682241"/>
            <a:ext cx="8036560" cy="792479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4400" b="1" kern="1200" smtClean="0">
                <a:solidFill>
                  <a:srgbClr val="77776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FACD1E3-E1AC-72A8-988E-5DD1F4952B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3720" y="4053841"/>
            <a:ext cx="8036560" cy="57912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3600" kern="1200" smtClean="0">
                <a:solidFill>
                  <a:srgbClr val="2F4858"/>
                </a:solidFill>
                <a:latin typeface="Scheherazade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DF006D2-CDC2-1FE3-A5AF-F9DF1352F4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3720" y="4998403"/>
            <a:ext cx="8036560" cy="4879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800" kern="1200" smtClean="0">
                <a:solidFill>
                  <a:srgbClr val="3E5E5C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FCC5F84-FA50-5BB3-8AC4-1CDC51DB09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720" y="5862320"/>
            <a:ext cx="8036560" cy="33528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1600" i="1" kern="1200" dirty="0" smtClean="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640A72FA-DFCA-BCC2-0A1C-B921868BE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FDD7EA-B5DE-47C6-2067-EF19921282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20" y="1239520"/>
            <a:ext cx="8290560" cy="4876800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400">
                <a:solidFill>
                  <a:srgbClr val="2F4858"/>
                </a:solidFill>
                <a:latin typeface="Scheherazade New" pitchFamily="2" charset="-78"/>
                <a:ea typeface="Scheherazade New" pitchFamily="2" charset="-78"/>
                <a:cs typeface="Scheherazade New" pitchFamily="2" charset="-7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508EE6F-F37E-7B87-C3F8-368B3F6A92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720" y="6116320"/>
            <a:ext cx="8290560" cy="558800"/>
          </a:xfrm>
          <a:prstGeom prst="rect">
            <a:avLst/>
          </a:prstGeom>
          <a:solidFill>
            <a:srgbClr val="777764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000" kern="1200" dirty="0" smtClean="0">
                <a:solidFill>
                  <a:srgbClr val="EBEBDE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EC3E0F-64FF-6994-1164-96EE29574C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72580" y="182880"/>
            <a:ext cx="2044700" cy="144655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5pPr marL="1828800" indent="0" algn="ctr">
              <a:buNone/>
              <a:defRPr/>
            </a:lvl5pPr>
          </a:lstStyle>
          <a:p>
            <a:pPr algn="ctr">
              <a:spcAft>
                <a:spcPts val="0"/>
              </a:spcAft>
              <a:defRPr sz="4800">
                <a:solidFill>
                  <a:srgbClr val="777764"/>
                </a:solidFill>
                <a:latin typeface="Scheherazade"/>
              </a:defRPr>
            </a:pPr>
            <a:r>
              <a:rPr lang="ar-SA" sz="4000" dirty="0"/>
              <a:t>۩</a:t>
            </a:r>
          </a:p>
          <a:p>
            <a:pPr algn="ctr">
              <a:defRPr sz="2000" b="0">
                <a:solidFill>
                  <a:srgbClr val="2F4858"/>
                </a:solidFill>
              </a:defRPr>
            </a:pPr>
            <a:r>
              <a:rPr lang="en-GB" dirty="0"/>
              <a:t>WAJIB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8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5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Surah Al-Hijr (15)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ٱلْحِجْر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t>(The Rocky Tract)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Translation: Ali Quli Qarai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مَا نُنَزِّلُ ٱلْمَلَـٰٓئِكَةَ إِلَّا بِٱلْحَقِّ وَمَا كَانُوٓا۟ إِذًا مُّنظَرِينَ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We do not send down the angels except with due reason, and then they will not be granted any respite.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فَسَبِّحْ بِحَمْدِ رَبِّكَ وَكُن مِّنَ ٱلسَّـٰجِدِينَ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celebrate the praise of your Lord and be among those who prostrate,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15:98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وَٱعْبُدْ رَبَّكَ حَتَّىٰ يَأْتِيَكَ ٱلْيَقِينُ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worship your Lord until certainty comes to you.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15:99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إِنَّا نَحْنُ نَزَّلْنَا ٱلذِّكْرَ وَإِنَّا لَهُۥ لَحَـٰفِظُونَ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We have sent down the Reminder, and indeed We will preserve it.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وَلَقَدْ أَرْسَلْنَا مِن قَبْلِكَ فِى شِيَعِ ٱلْأَوَّلِينَ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Certainly We sent [apostles] before you to former communities,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15:10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وَمَا يَأْتِيهِم مِّن رَّسُولٍ إِلَّا كَانُوا۟ بِهِۦ يَسْتَهْزِءُونَ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there did not come to them any apostle but that they used to deride him.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15:11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كَذَٰلِكَ نَسْلُكُهُۥ فِى قُلُوبِ ٱلْمُجْرِمِينَ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That is how We let it pass through the hearts of the guilty: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15:12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لَا يُؤْمِنُونَ بِهِۦ ۖ وَقَدْ خَلَتْ سُنَّةُ ٱلْأَوَّلِينَ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do not believe in it, and the precedent of the ancients has already passed.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15:13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وَلَوْ فَتَحْنَا عَلَيْهِم بَابًا مِّنَ ٱلسَّمَآءِ فَظَلُّوا۟ فِيهِ يَعْرُجُونَ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Were We to open for them a gate of the sky, so that they could go on ascending through it,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15:14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لَقَالُوٓا۟ إِنَّمَا سُكِّرَتْ أَبْصَـٰرُنَا بَلْ نَحْنُ قَوْمٌ مَّسْحُورُونَ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would surely say, ‘Indeed a spell has been cast on our eyes; indeed, we are a bewitched lot.’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15:15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وَلَقَدْ جَعَلْنَا فِى ٱلسَّمَآءِ بُرُوجًا وَزَيَّنَّـٰهَا لِلنَّـٰظِرِينَ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Certainly We have appointed houses in the sky and adorned them for the onlookers,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15:16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وَحَفِظْنَـٰهَا مِن كُلِّ شَيْطَـٰنٍ رَّجِيمٍ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We have guarded them from every outcast Satan,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15:17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بِسْمِ ٱللَّهِ ٱلرَّحْمَـٰنِ ٱلرَّحِيمِ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Name of Allah, the All-beneficent, the All-merciful.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إِلَّا مَنِ ٱسْتَرَقَ ٱلسَّمْعَ فَأَتْبَعَهُۥ شِهَابٌ مُّبِينٌ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except someone who may eavesdrop, whereat there pursues him a manifest flame.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15:18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وَٱلْأَرْضَ مَدَدْنَـٰهَا وَأَلْقَيْنَا فِيهَا رَوَٰسِىَ وَأَنۢبَتْنَا فِيهَا مِن كُلِّ شَىْءٍ مَّوْزُونٍ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We spread out the earth, and cast in it firm mountains, and We grew in it every kind of balanced thing,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15:19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وَجَعَلْنَا لَكُمْ فِيهَا مَعَـٰيِشَ وَمَن لَّسْتُمْ لَهُۥ بِرَٰزِقِينَ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made in it [various] means of livelihood for you and for those whom you do not provide for.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15:20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وَإِن مِّن شَىْءٍ إِلَّا عِندَنَا خَزَآئِنُهُۥ وَمَا نُنَزِّلُهُۥٓ إِلَّا بِقَدَرٍ مَّعْلُومٍ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There is not a thing but that its sources are with Us, and We do not send it down except in a known measure.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15:21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وَأَرْسَلْنَا ٱلرِّيَـٰحَ لَوَٰقِحَ فَأَنزَلْنَا مِنَ ٱلسَّمَآءِ مَآءً فَأَسْقَيْنَـٰكُمُوهُ وَمَآ أَنتُمْ لَهُۥ بِخَـٰزِنِينَ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We send the fertilizing winds and send down water from the sky providing it for you to drink and you are not maintainers of its resources.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15:22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وَإِنَّا لَنَحْنُ نُحْىِۦ وَنُمِيتُ وَنَحْنُ ٱلْوَٰرِثُونَ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it is We who give life and bring death and We are the inheritors.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15:23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وَلَقَدْ عَلِمْنَا ٱلْمُسْتَقْدِمِينَ مِنكُمْ وَلَقَدْ عَلِمْنَا ٱلْمُسْتَـْٔخِرِينَ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Certainly We know the predecessors among you and certainly We know the successors,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15:24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وَإِنَّ رَبَّكَ هُوَ يَحْشُرُهُمْ ۚ إِنَّهُۥ حَكِيمٌ عَلِيمٌ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indeed it is your Lord who will resurrect them. Indeed, He is all-wise, all-knowing.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15:25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وَلَقَدْ خَلَقْنَا ٱلْإِنسَـٰنَ مِن صَلْصَـٰلٍ مِّنْ حَمَإٍ مَّسْنُونٍ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Certainly We created man out of a dry clay [drawn] from an aging mud,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15:26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وَٱلْجَآنَّ خَلَقْنَـٰهُ مِن قَبْلُ مِن نَّارِ ٱلسَّمُومِ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We created the jinn earlier, out of a piercing fire.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15:27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الٓر ۚ تِلْكَ ءَايَـٰتُ ٱلْكِتَـٰبِ وَقُرْءَانٍ مُّبِينٍ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Alif, Lam, Ra. These are the signs of the Book and a manifest Quran.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وَإِذْ قَالَ رَبُّكَ لِلْمَلَـٰٓئِكَةِ إِنِّى خَـٰلِقٌۢ بَشَرًا مِّن صَلْصَـٰلٍ مِّنْ حَمَإٍ مَّسْنُونٍ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When your Lord said to the angels, ‘Indeed I am going to create a human out of a dry clay [drawn] from an aging mud.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15:28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فَإِذَا سَوَّيْتُهُۥ وَنَفَخْتُ فِيهِ مِن رُّوحِى فَقَعُوا۟ لَهُۥ سَـٰجِدِينَ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when I have proportioned him and breathed into him of My spirit, then fall down in prostration before him.’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15:29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فَسَجَدَ ٱلْمَلَـٰٓئِكَةُ كُلُّهُمْ أَجْمَعُونَ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Thereat the angels prostrated, all of them together,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15:30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إِلَّآ إِبْلِيسَ أَبَىٰٓ أَن يَكُونَ مَعَ ٱلسَّـٰجِدِينَ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but not Iblis: he refused to be among those who prostrated.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15:31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قَالَ يَـٰٓإِبْلِيسُ مَا لَكَ أَلَّا تَكُونَ مَعَ ٱلسَّـٰجِدِينَ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He said, ‘O Iblis! What kept you from being among those who have prostrated?’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15:32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قَالَ لَمْ أَكُن لِّأَسْجُدَ لِبَشَرٍ خَلَقْتَهُۥ مِن صَلْصَـٰلٍ مِّنْ حَمَإٍ مَّسْنُونٍ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Said he, ‘I will not prostrate before a human whom You have created out of a dry clay [drawn] from an aging mud.’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15:33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قَالَ فَٱخْرُجْ مِنْهَا فَإِنَّكَ رَجِيمٌ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He said, ‘Begone hence, for you are indeed an outcast,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15:34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وَإِنَّ عَلَيْكَ ٱللَّعْنَةَ إِلَىٰ يَوْمِ ٱلدِّينِ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indeed the curse shall lie on you until the Day of Retribution.’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15:35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قَالَ رَبِّ فَأَنظِرْنِىٓ إِلَىٰ يَوْمِ يُبْعَثُونَ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He said, ‘My Lord! Respite me till the day they will be resurrected.’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15:36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قَالَ فَإِنَّكَ مِنَ ٱلْمُنظَرِينَ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Said He, ‘You are indeed among the reprieved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15:37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رُّبَمَا يَوَدُّ ٱلَّذِينَ كَفَرُوا۟ لَوْ كَانُوا۟ مُسْلِمِينَ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Much will the faithless wish that they had been Muslims.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إِلَىٰ يَوْمِ ٱلْوَقْتِ ٱلْمَعْلُومِ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until the day of the known time.’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15:38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قَالَ رَبِّ بِمَآ أَغْوَيْتَنِى لَأُزَيِّنَنَّ لَهُمْ فِى ٱلْأَرْضِ وَلَأُغْوِيَنَّهُمْ أَجْمَعِينَ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He said, ‘My Lord! As You have consigned me to perversity, I will surely glamorize [evil] for them on the earth, and I will surely pervert them, all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15:39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إِلَّا عِبَادَكَ مِنْهُمُ ٱلْمُخْلَصِينَ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except Your dedicated servants among them.’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15:40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قَالَ هَـٰذَا صِرَٰطٌ عَلَىَّ مُسْتَقِيمٌ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He said, ‘This is the path [leading] straight to Me.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15:41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 عِبَادِى لَيْسَ لَكَ عَلَيْهِمْ سُلْطَـٰنٌ إِلَّا مَنِ ٱتَّبَعَكَ مِنَ ٱلْغَاوِينَ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Indeed, as for My servants you do not have any authority over them, except the perverse who follow you,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15:42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وَإِنَّ جَهَنَّمَ لَمَوْعِدُهُمْ أَجْمَعِينَ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indeed hell is the tryst of them all.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15:43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لَهَا سَبْعَةُ أَبْوَٰبٍ لِّكُلِّ بَابٍ مِّنْهُمْ جُزْءٌ مَّقْسُومٌ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It has seven gates, and to each gate belongs a separate portion of them.’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15:44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 ٱلْمُتَّقِينَ فِى جَنَّـٰتٍ وَعُيُونٍ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the Godwary will be amid gardens and springs.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15:45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ٱدْخُلُوهَا بِسَلَـٰمٍ ءَامِنِينَ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‘‘Enter it in peace and safety!’’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15:46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وَنَزَعْنَا مَا فِى صُدُورِهِم مِّنْ غِلٍّ إِخْوَٰنًا عَلَىٰ سُرُرٍ مُّتَقَـٰبِلِينَ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We will remove whatever rancour there is in their breasts; [intimate like] brothers, [they will be reclining] on couches, facing one another.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15:47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ذَرْهُمْ يَأْكُلُوا۟ وَيَتَمَتَّعُوا۟ وَيُلْهِهِمُ ٱلْأَمَلُ ۖ فَسَوْفَ يَعْلَمُونَ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Leave them to eat and enjoy and to be diverted by longings. Soon they will know.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لَا يَمَسُّهُمْ فِيهَا نَصَبٌ وَمَا هُم مِّنْهَا بِمُخْرَجِينَ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Therein neither weariness shall touch them, nor will they [ever] be expelled from it.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15:48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نَبِّئْ عِبَادِىٓ أَنِّىٓ أَنَا ٱلْغَفُورُ ٱلرَّحِيمُ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Inform my servants that I am indeed the All-forgiving, the All-merciful,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15:49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وَأَنَّ عَذَابِى هُوَ ٱلْعَذَابُ ٱلْأَلِيمُ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that My punishment is a painful punishment.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15:50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وَنَبِّئْهُمْ عَن ضَيْفِ إِبْرَٰهِيمَ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inform them about the guests of Abraham,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15:51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إِذْ دَخَلُوا۟ عَلَيْهِ فَقَالُوا۟ سَلَـٰمًا قَالَ إِنَّا مِنكُمْ وَجِلُونَ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when they entered into his presence and said, ‘Peace!’ He said, ‘We are indeed afraid of you.’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15:52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قَالُوا۟ لَا تَوْجَلْ إِنَّا نُبَشِّرُكَ بِغُلَـٰمٍ عَلِيمٍ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said, ‘Do not be afraid. Indeed we give you the good news of a wise son.’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15:53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قَالَ أَبَشَّرْتُمُونِى عَلَىٰٓ أَن مَّسَّنِىَ ٱلْكِبَرُ فَبِمَ تُبَشِّرُونَ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He said, ‘Do you give me good news though old age has befallen me? What is the good news that you bring me?’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15:54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قَالُوا۟ بَشَّرْنَـٰكَ بِٱلْحَقِّ فَلَا تَكُن مِّنَ ٱلْقَـٰنِطِينَ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said, ‘We bring you good news in truth; so do not be despondent.’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15:55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قَالَ وَمَن يَقْنَطُ مِن رَّحْمَةِ رَبِّهِۦٓ إِلَّا ٱلضَّآلُّونَ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He said, ‘Who despairs of his Lord’s mercy except the astray?!’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15:56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قَالَ فَمَا خَطْبُكُمْ أَيُّهَا ٱلْمُرْسَلُونَ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He said, ‘O messengers, what is now your errand?’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15:57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وَمَآ أَهْلَكْنَا مِن قَرْيَةٍ إِلَّا وَلَهَا كِتَابٌ مَّعْلُومٌ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We did not destroy any town but that it had a known term.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قَالُوٓا۟ إِنَّآ أُرْسِلْنَآ إِلَىٰ قَوْمٍ مُّجْرِمِينَ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said, ‘We have been sent toward a guilty people,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15:58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إِلَّآ ءَالَ لُوطٍ إِنَّا لَمُنَجُّوهُمْ أَجْمَعِينَ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[who shall perish] except the family of Lot. We will indeed deliver all of them,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15:59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إِلَّا ٱمْرَأَتَهُۥ قَدَّرْنَآ ۙ إِنَّهَا لَمِنَ ٱلْغَـٰبِرِينَ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except his wife, [who], We have ordained, will indeed be among those who remain behind.’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15:60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فَلَمَّا جَآءَ ءَالَ لُوطٍ ٱلْمُرْسَلُونَ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when the messengers came to Lot’s family,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15:61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قَالَ إِنَّكُمْ قَوْمٌ مُّنكَرُونَ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he said, ‘You are indeed strangers [to me].’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15:62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قَالُوا۟ بَلْ جِئْنَـٰكَ بِمَا كَانُوا۟ فِيهِ يَمْتَرُونَ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said, ‘Indeed, we bring you what they used to doubt.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15:63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وَأَتَيْنَـٰكَ بِٱلْحَقِّ وَإِنَّا لَصَـٰدِقُونَ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We bring you the truth, and indeed, we speak truly.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15:64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فَأَسْرِ بِأَهْلِكَ بِقِطْعٍ مِّنَ ٱلَّيْلِ وَٱتَّبِعْ أَدْبَـٰرَهُمْ وَلَا يَلْتَفِتْ مِنكُمْ أَحَدٌ وَٱمْضُوا۟ حَيْثُ تُؤْمَرُونَ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Take your family in a watch of the night; and follow in their rear, and none of you should turn round, and proceed as you are bidden.’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15:65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وَقَضَيْنَآ إِلَيْهِ ذَٰلِكَ ٱلْأَمْرَ أَنَّ دَابِرَ هَـٰٓؤُلَآءِ مَقْطُوعٌ مُّصْبِحِينَ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We apprised him of the matter that these will be rooted out by dawn.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15:66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وَجَآءَ أَهْلُ ٱلْمَدِينَةِ يَسْتَبْشِرُونَ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 people of the city came, rejoicing.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15:67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مَّا تَسْبِقُ مِنْ أُمَّةٍ أَجَلَهَا وَمَا يَسْتَـْٔخِرُونَ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No nation can advance its time nor can it defer it.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قَالَ إِنَّ هَـٰٓؤُلَآءِ ضَيْفِى فَلَا تَفْضَحُونِ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He said, ‘These are indeed my guests. Do not bring dishonour on me.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15:68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وَٱتَّقُوا۟ ٱللَّهَ وَلَا تُخْزُونِ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Be wary of Allah and do not humiliate me.’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15:69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قَالُوٓا۟ أَوَلَمْ نَنْهَكَ عَنِ ٱلْعَـٰلَمِينَ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said, ‘Did we not forbid you from [defending ] strangers?’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15:70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قَالَ هَـٰٓؤُلَآءِ بَنَاتِىٓ إِن كُنتُمْ فَـٰعِلِينَ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He said, ‘These are my daughters, [marry them] if you should do anything.’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15:71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لَعَمْرُكَ إِنَّهُمْ لَفِى سَكْرَتِهِمْ يَعْمَهُونَ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your life, they were bewildered in their drunkenness.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15:72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فَأَخَذَتْهُمُ ٱلصَّيْحَةُ مُشْرِقِينَ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the Cry seized them at sunrise,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15:73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فَجَعَلْنَا عَـٰلِيَهَا سَافِلَهَا وَأَمْطَرْنَا عَلَيْهِمْ حِجَارَةً مِّن سِجِّيلٍ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We made its topmost part its nethermost, and rained on them stones of shale.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15:74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 فِى ذَٰلِكَ لَـَٔايَـٰتٍ لِّلْمُتَوَسِّمِينَ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There are indeed signs in that for the percipient.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15:75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وَإِنَّهَا لَبِسَبِيلٍ مُّقِيمٍ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it is on a standing road,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15:76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 فِى ذَٰلِكَ لَـَٔايَةً لِّلْمُؤْمِنِينَ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there is indeed a sign in that for the faithful.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15:77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وَقَالُوا۟ يَـٰٓأَيُّهَا ٱلَّذِى نُزِّلَ عَلَيْهِ ٱلذِّكْرُ إِنَّكَ لَمَجْنُونٌ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said, ‘O you, to whom the Reminder has been sent down, you are indeed crazy.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وَإِن كَانَ أَصْحَـٰبُ ٱلْأَيْكَةِ لَظَـٰلِمِينَ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the inhabitants of Aykah were [also] wrongdoers.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15:78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فَٱنتَقَمْنَا مِنْهُمْ وَإِنَّهُمَا لَبِإِمَامٍ مُّبِينٍ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We took vengeance on them, and indeed the two of them are on an open highway.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15:79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وَلَقَدْ كَذَّبَ أَصْحَـٰبُ ٱلْحِجْرِ ٱلْمُرْسَلِينَ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Certainly the inhabitants of Hijr denied the apostles.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15:80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وَءَاتَيْنَـٰهُمْ ءَايَـٰتِنَا فَكَانُوا۟ عَنْهَا مُعْرِضِينَ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We had given them Our signs but they disregarded them.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15:81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وَكَانُوا۟ يَنْحِتُونَ مِنَ ٱلْجِبَالِ بُيُوتًا ءَامِنِينَ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used to hew out dwellings from mountains feeling secure.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15:82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فَأَخَذَتْهُمُ ٱلصَّيْحَةُ مُصْبِحِينَ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the Cry seized them at dawn,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15:83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فَمَآ أَغْنَىٰ عَنْهُم مَّا كَانُوا۟ يَكْسِبُونَ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what they used to earn did not avail them.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15:84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وَمَا خَلَقْنَا ٱلسَّمَـٰوَٰتِ وَٱلْأَرْضَ وَمَا بَيْنَهُمَآ إِلَّا بِٱلْحَقِّ ۗ وَإِنَّ ٱلسَّاعَةَ لَـَٔاتِيَةٌ ۖ فَٱصْفَحِ ٱلصَّفْحَ ٱلْجَمِيلَ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We did not create the heavens and the earth and whatever is between them except with consummate wisdom, and indeed the Hour is bound to come. So forbear with a graceful forbearance.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15:85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 رَبَّكَ هُوَ ٱلْخَلَّـٰقُ ٱلْعَلِيمُ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your Lord is the All-creator, the All-knowing.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15:86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وَلَقَدْ ءَاتَيْنَـٰكَ سَبْعًا مِّنَ ٱلْمَثَانِى وَٱلْقُرْءَانَ ٱلْعَظِيمَ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Certainly We have given you [the surah of] the seven oft-repeated verses and the great Quran.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15:87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لَّوْ مَا تَأْتِينَا بِٱلْمَلَـٰٓئِكَةِ إِن كُنتَ مِنَ ٱلصَّـٰدِقِينَ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Why do you not bring us the angels should you be truthful?!’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لَا تَمُدَّنَّ عَيْنَيْكَ إِلَىٰ مَا مَتَّعْنَا بِهِۦٓ أَزْوَٰجًا مِّنْهُمْ وَلَا تَحْزَنْ عَلَيْهِمْ وَٱخْفِضْ جَنَاحَكَ لِلْمُؤْمِنِينَ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Do not extend your glance toward what We have provided to certain groups of them, and do not grieve for them, and lower your wing to the faithful,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15:88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وَقُلْ إِنِّىٓ أَنَا ٱلنَّذِيرُ ٱلْمُبِينُ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say, ‘I am indeed a manifest warner [of punishment from God],’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15:89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كَمَآ أَنزَلْنَا عَلَى ٱلْمُقْتَسِمِينَ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like that We sent down upon those who split into bands,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15:90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ٱلَّذِينَ جَعَلُوا۟ ٱلْقُرْءَانَ عِضِينَ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who represented the Quran as magic.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15:91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فَوَرَبِّكَ لَنَسْـَٔلَنَّهُمْ أَجْمَعِينَ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your Lord, We will question them all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15:92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عَمَّا كَانُوا۟ يَعْمَلُونَ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concerning what they used to do.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15:93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فَٱصْدَعْ بِمَا تُؤْمَرُ وَأَعْرِضْ عَنِ ٱلْمُشْرِكِينَ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proclaim what you have been commanded, and turn away from the polytheists.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15:94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إِنَّا كَفَيْنَـٰكَ ٱلْمُسْتَهْزِءِينَ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We will suffice you against the deriders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15:95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ٱلَّذِينَ يَجْعَلُونَ مَعَ ٱللَّهِ إِلَـٰهًا ءَاخَرَ ۚ فَسَوْفَ يَعْلَمُونَ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—those who set up another deity besides Allah. Soon they will know!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15:96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وَلَقَدْ نَعْلَمُ أَنَّكَ يَضِيقُ صَدْرُكَ بِمَا يَقُولُونَ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Certainly We know that you become upset because of what they say.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Al-Hijr 15:97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uran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2451</Words>
  <Application>Microsoft Macintosh PowerPoint</Application>
  <PresentationFormat>On-screen Show (4:3)</PresentationFormat>
  <Paragraphs>304</Paragraphs>
  <Slides>101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101</vt:i4>
      </vt:variant>
    </vt:vector>
  </HeadingPairs>
  <TitlesOfParts>
    <vt:vector size="105" baseType="lpstr">
      <vt:lpstr>Arial</vt:lpstr>
      <vt:lpstr>Scheherazade</vt:lpstr>
      <vt:lpstr>Scheherazade New</vt:lpstr>
      <vt:lpstr>Quran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17</cp:revision>
  <dcterms:created xsi:type="dcterms:W3CDTF">2013-01-27T09:14:16Z</dcterms:created>
  <dcterms:modified xsi:type="dcterms:W3CDTF">2025-03-05T16:23:19Z</dcterms:modified>
  <cp:category/>
</cp:coreProperties>
</file>