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day of Ghadeer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بِأَنَّ لَكَ الْحَمْدَ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blessings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وَقَوْلُنَا مَا قَالُوْا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waqawlunā mā qālū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say only that which they say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وَدِينُنَا مَا دَانُوْا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wadīnunā mā dānū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believe in only that in which they believe.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قَالُوْا بِهِ قُلْنَا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qālū bihi qulnā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they say is our saying,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دَانُوْا بِهِ دِنَّا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dānū bihi dinnā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they profess is what we profess,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أَنْكَرُوْا أَنْكَرْنَا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ankarū ankar-nā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they reject is what we reject,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وَالُوْا وَالَيْنَا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wālū wālaynā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to whom they adhere are they to whom we adhere,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عَادُوْا عَادَيْنَا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`ādū `ādaynā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they oppose are they whom we oppose,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لَعَنُوْا لَعَنَّا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la`anū la`annā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they curse are they whom we curse,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تَبَرَّأُوْا مِنْهُ تَبَرَّأْنَا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tabarra-ū minhu tabarra-nā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they condemn are they whom we condemn,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كُلَّ يَوْمٍ فِيْ شَأْنٍ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kulla yawmin fī sha-n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in a state every day!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تَرَحَّمُوْا عَلَيْهِ تَرَحَّمْنَا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taraḥḥamū `alayhi taraḥḥamnā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to whom they pray for mercy are they to whom we pray for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آمَنَّا وَسَلَّمْنَا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āmannā wasallamnā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believe in, submit to,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وَرَضِينَا وَاتَّبَعْنَا مَوَالِيَنَا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waraḍīnā wattaba`nā mawāliyanā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accept, and follow our masters,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فَتَمِّمْ لَنَا ذٰلِكَ وَلَا تَسْلُبْنَاهُ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fatammim lanā dhālika walā taslubnāh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so, perfect this for us and do not deprive us of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 مُسْتَقِرًّا ثَابِتًا عِنْدَنَا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 mustaqirran thābitan `indanā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it well-established and fixed with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تَجْعَلْهُ مُسْتَعَارًا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taj`alhu musta`ārā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it temporal (belief).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وَأَحْيِنَا مَا أَحْيَيْتَنَا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wa-aḥyinā mā aḥyaytanā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live on it (no matter how long You will make us to live)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وَأَمِتْنَا إِذَا أَمَتَّنَا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wa-amitnā idhā amattanā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 us to die on it (when You decide to terminate our lives).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آلُ مُحَمَّدٍ أَئِمَّتُنَا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ālu muḥammadin a-immatunā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Muhammad’s Household are our Imams;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كَانَ مِنْ شَأْنِكَ أَنْ تَفَضَّلْتَ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kāna min sha-nika an tafaḍḍalta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decided to confer upon me with Your favor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فَبِهِمْ نَأْتَمُّ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fabihim na-tamm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we follow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وَإِيَّاهُمْ نُوْالِيْ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wa-iyyāhum nulī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 loyally to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وَعَدُوَّهُمْ عَدُوَّ اللَّهِ نُعَادِيْ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wa`aduwwahum `aduwwallāhi nu`ādī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oppose their enemy, the enemy of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فَاجْعَلْنَا مَعَهُمْ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faj`alnā ma`ahum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include us with them in this world and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of those drawn near (to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بِذٰلِكَ رَاضُونَ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bidhālika rāḍūn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we are satisfied with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بِأَنْ جَعَلْتَنِيْ مِنْ أَهْلِ إِجَابَتِكَ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 ja`altanī min ahli ijābatik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included me with those to whom You responded,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company of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دَعْوَتِكَ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da`watik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company of those who pray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وَوَفَّقْتَنِيْ لِذٰلِكَ فِيْ مُبْتَدَءِ خَلْقِيْ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wawaffaqtanī lidhālika fī mubtada-i khalqī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had led me to this in the beginning of Your creation of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تَفَضُّلًا مِنْكَ وَكَرَمًا وَجُودًا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tafaḍḍulan minka wakaraman wajūdā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a sign of Your favoring, generosity, and magnanimity.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أَرْدَفْتَ الْفَضْلَ فَضْلًا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ar-daftal faḍla faḍlā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You followed the favor with another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وَالْجُودَ جُودًا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waljūda jūdā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magnanimity with another magnanimity,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وَالْكَرَمَ كَرَمًا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walkarama karamā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generosity with another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رَأْفَةً مِنْكَ وَرَحْمَةً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ra-fatan minka waraḥmah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kindness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أَنْ جَدَّدْتَ ذٰلِكَ الْعَهْدَ لِيْ تَجْدِيدًا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an jaddadta dhālikal `ahda lī tajdīdā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renewed all that for me over again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تَجْدِيْدِكَ خَلْقِيْ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tajdīdika khalqī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You renewed my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وَكُنْتُ نَسْيًا مَنْسِيًّا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wakuntu nasyan mansiyyā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was a thing quite forgotten,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نَاسِيًا سَاهِيًا غَافِلًا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nāsiyan sāhiyan ghāfilā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oblivious, unmindful, and heedless.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فَأَتْمَمْتَ نِعْمَتَكَ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fa-atmamta ni`matak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completed Your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بِأَنْ ذَكَّرْتَنِيْ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 dhakkar-tanī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made me remember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وَمَنَنْتَ بِهِ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wamananta bihi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bestowed this favor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وَهَدَيْتَنِيْ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wahadaytanī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guided me to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فَلْيَكُنْ مِنْ شَأْنِكَ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falyakun min sha-nik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may one of Your decisions,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وَسَيِّدِيْ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wasayyidī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Master, and Sustainer,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تُتِمَّ لِيْ ذٰلِكَ وَلَا تَسْلُبْنِيهِ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tutimma lī dhālika walā taslubnīh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that You perfect this for me and never deprive me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تَتَوَفَّانِيْ عَلٰى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tatawaffānī `alā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cause me to die on this faith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عَنِّيْ رَاضٍ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`annī rāḍ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pleased with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أَحَقُّ الْمُنْعِمِيْنَ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aḥaqqul mun`imīn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For, verily, You are the worthiest Benefactor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تُتِمَّ نِعْمَتَكَ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tutimma ni`mataka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perfecting Your grace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سَمِعْنَا وَأَطَعْنَا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sami`nā wa-aṭa`nā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have listened, obeyed,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وَأَجَبْنَا دَاعِيَكَ بِمَنِّكَ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wa-ajabnā dā`iyaka bimannik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answered Your call on account of Your favor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بِأَنَّ لَكَ الْحَمْدَ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bi-anna 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that all praise be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غُفْرَانَكَ رَبَّنَا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ghufrānaka rabbanā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forgiveness, O our Lord, we seek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الْمَصِيرُ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wa-ilaykal maṣīr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the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آمَنَّا بِاللَّهِ وَحْدَهُ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āmannā billāhi waḥdah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believe in Allah, alone;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partner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وَبِرَسُولِهِ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wabirasūlihi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(we believe) in His Messenger,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وَصَدَّقْنَا وَأَجَبْنَا دَاعِيَ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waṣaddaqnā wa-ajabnā dā`iyallāh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trust and respond to the caller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وَاتَّبَعْنَا الرَّسُولَ فِيْ مُوَالَاةِ 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wattaba`nar rasūla fī muwālāti 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followed the Messenger as regards the loyalty to our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master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commander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alone, without having any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عَلِيِّ بْنِ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`aliyyibni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the son of Abu-Talib,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عَبْدِاللَّهِ وَأَخِيْ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`abdillāhi wa-akhī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servant and His Messenger’s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وَالصِّدِّيقِ الْأَكْبَرِ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ṣiddīqil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grandest veracious,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وَالْحُجَّةِ عَلٰى بَرِيَّتِهِ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walḥujjati `alā bariyyatih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claim on His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اَلْمُؤَيِّدِ بِهِ نَبِيَّهُ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mu-ayyidi bihi nabiyyah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him, He supported His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وَدِيْنَهُ الْحَقَّ الْمُبِينَ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wadīnahul ḥaqqal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religion, the manifest true.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عَلَمًا لِدِينِ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`alaman lidīnillāh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(We believe in him as) the sign of Allah’s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وَخَازِنًا لِعِلْمِهِ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wakhāzinan li`ilmih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keeper of His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وَعَيْبَةَ غَيْبِ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wa`aybata ghaybillāh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container of Allah’s unseen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وَمَوْضِعَ سِرِّ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wamawḍi`a sirrillāh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carrier of Allah’s secrets,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وَاحِدٌ أَحَدٌ صَمَدٌ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wāḥidun aḥadun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are One, One and Only, and eternally Besought of all;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وَأَمِيْنَ اللَّهِ عَلٰى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trustee of Allah on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وَشَاهِدَهُ فِيْ بَرِيَّتِهِ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washāhidahu fī bariyyatih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witness on His created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رَبَّنَا إِنَّنَا سَمِعْنَا مُنَادِيًا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rabbanā innanā sami`nā munādiyā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our Lord, surely, we have heard a preacher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يُنَادِيْ لِلْإِيْمَانِ أَنْ آمِنُوْا بِرَبِّكُمْ فَآمَنَّا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yunādī lil-īmāni an-āminū birabbikum fa-āmannā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calling to the faith, saying, “Believe in your Lord.” So, we did believe.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فَاغْفِرْ لَنَا ذُنُوبَنَا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 faghfir lanā dhunūbanā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Lord! Forgive us therefore our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وَكَفِّرْ عَنَّا سَيِّئاتِنَا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wakaffir `annā sayyi-ātinā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 our evil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وَتَوَفَّنَا مَعَ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watawaffanā ma`al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die with the righteous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وَ آتِنَا مَا وَعَدْتَنَا عَلٰى 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 wa ātinā mā wa`adtanā `alā 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Lord! And grant us what You have promised us by Your messengers;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تُخْزِنَا يَوْمَ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tukhzinā yawmal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disgrace us not on the Day of Resurrection.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لَاتُخْلِفُ الْمِيعَادَ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lātukhliful mī`ād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do not fail to perform the promise.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تَلِدْ وَلَمْ تُولَدْ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talid walam tūlad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beget not nor are You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يَا رَبَّنَا بِمَنِّكَ وَلُطْفِكَ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yā rabbanā bimannika waluṭfik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we, O our Lord, on account of Your grace and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أَجَبْنَا دَاعِيَكَ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ajabnā dā`iyak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responded to Your caller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وَاتَّبَعْنَا الرَّسُولَ وَصَدَّقْنَاهُ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wattaba`nar rasūla waṣaddaqnāh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followed the Messenger, believed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وَصَدَّقْنَا مَوْلَى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waṣaddaqnā mawlal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trusted the Master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وَكَفَرْنَا بِالْجِبْتِ وَالطَّاغُوتِ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wakafar-nā bil jibti waṭ ṭāghūt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denied the idols (Jibt) and false deities (Taghut).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فَوَلِّنَا مَا تَوَلَّيْنَا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fawallinā mā tawallaynā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join us with those whom we chose to join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وَاحْشُرْنَا مَعَ أَئِمَّتِنَا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waḥshur-nā ma`a a-immatinā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put us in the group of our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بِهِمْ مُؤْمِنُونَ مُوقِنُونَ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bihim mu-minūna mūqinūn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we do believe in them with absolute belief,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وَلَهُمْ مُسَلِّمُوْنَ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walahum musallimūn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them we do submit.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آمَنَّا بِسِرِّهِمْ وَعَلانِيَتِهِمْ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āmannā bisirrihim wa`alāniyatihim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believe in their secret and open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لَكَ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laka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none like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وَشَاهِدِهِمْ وَغَائِبِهِمْ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washāhidihim waghā-ibihim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present and their absent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وَحَيِّهِمْ وَمَيِّتِهِمْ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waḥayyihim wamayyitihim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living and their dead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وَرَضِينَا بِهِمْ أَئِمَّةً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waraḍīnā bihim a-immah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consent to them as our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وَقَادَةً وَسَادَةً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waqādatan wasādah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leaders, and chiefs.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وَحَسْبُنَا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waḥasbunā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stop at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بَيْنَنَا وَبَيْنَ اللَّهِ دُوْنَ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baynanā wabaynallāhi dūna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of our affairs with Allah, excluding all other creatures of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نَبْتَغِيْ بِهِمْ بَدَلًا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nabtaghī bihim badalā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do not seek any substitutes of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نَتَّخِذُ مِنْ دُونِهِمْ وَلِيجَةً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nattakhidhu min dūnihim walījah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do not betake ourselves any friends other than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وَبَرِئْنَا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wabari-nā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We, before Allah, disapprove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كُلِّ مَنْ نَصَبَ لَهُمْ حَرْبًا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kulli man naṣaba lahum ḥar-bā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those who made war with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عَبْدُكَ وَرَسُولُكَ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`abduka warasūluk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 is Your servant and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الْجِنِّ وَالْإِنْسِ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jinni wal-ins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jinn and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past and the coming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وَكَفَرْنَا بِالْجِبْتِ وَالطَّاغُوتِ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wakafar-nā bil jibti waṭ ṭāghūt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deny the idols, the false deities,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وَالْأَوْثَانِ الْأَرْبَعَةِ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wal-awthānil ar-ba`ah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four pagans,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وَأَشْيَاعِهِمْ وَأَتْبَاعِهِمْ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wa-ashyā`ihim wa-atbā`ihim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partisans, their followers,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وَكُلِّ مَنْ وَالَاهُمْ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wakulli man wālāhum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those who support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الْجِنِّ وَالْإِنْسِ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jinni wal-ins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jinn and human beings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أَوَّلِ الدَّهْرِ إِلٰى آخِرِهِ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awwalid dahri ilā-ākhirih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first of time to the last of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إِنَّا نُشْهِدُكَ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nush-hiduk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call You to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أَنَّا نَدِينُ بِمَا دَانَ بِهِ مُحَمَّدٌ وَ آلُ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annā nadīnu bimā dāna bihi muḥammadun wa ālu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we profess all that professed by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day of Ghadeer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