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Ziarat for Friday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اَلسَّلامُ عَلَيْكَ يَا حُجَّةَ اللَّهِ فِيْ أَرْضِهِ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عَيْنَ الْحَيَاةِ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`aynal ḥayāh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essence of life!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Friday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Friday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send blessings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Friday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وَعَلٰى آلِ بَيْتِكَ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wa`alā-āli baytik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your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Friday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اَلطَّيِّبِينَ الطَّاهِرِينَ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aṭ ṭayyibīnaṭ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pure and immaculate.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Friday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Friday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عَجَّلَ اللَّهُ لَكَ مَا وَعَدَكَ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`ajjalallāhu laka mā wa`adak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hasten that which He has promised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Friday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النَّصْرِ وَظُهُورِ الْأَمْرِ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minan naṣri waẓuhūril amr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namely, victory and prevalence of your authority.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Friday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مَوْلاَيَ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my master.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Friday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أَنَا مَوْلاَكَ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anā mawlāk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a servant of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Friday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حُجَّةَ اللَّهِ فِيْ أَرْضِهِ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ḥujjatallāhi fī ar-ḍih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argument of Allah in His lands!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Friday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عَارِفٌ بِأُولَاكَ وَأُخْرَاكَ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`ārifun bi-ūlāka wa-ukhrāk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recognize the first and the last of your affair.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Friday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أَتَقَرَّبُ إِلَى اللَّهِ تَعَالَى بِكَ وَبِآلِ بَيْتِكَ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ataqarrabu ilallāhi ta`ālā bika wabi-āli baytik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nearness to Allah, the Exalted, through your Household and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Friday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وَأَنْتَظِرُ ظُهُورَكَ وَظُهُورَ الْحَقِّ عَلٰى يَدَيْكَ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wa-antaẓiru ẓuhūraka waẓuhūral ḥaqqi `alā yadayk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am expecting your advent and the prevalence of the truth at your hands.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Friday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وَأَسْأَلُ اللّٰهَ أَنْ يُصَلِّيَ عَلٰى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wa-as-alullāha an yuṣalliya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beseech Allah to send blessings to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Friday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يَجْعَلَنِيْ مِنَ الْمُنْتَظِرِينَ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yaj`alanī minal muntaẓirīna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include me with those who are expecting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Friday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وَالتَّابِعِينَ وَالنَّاصِرِينَ لَكَ عَلٰى أَعْدَائِكَ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 tābi`īna wan nāṣirīna laka `alā a`dā-ik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who follow you and support you against your enemies,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Friday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وَالْمُسْتَشْهَدِيْنَ بَيْنَ يَدَيْكَ فِيْ جُمْلَةِ أَوْلِيَائِكَ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walmustash-hadīna bayna yadayka fī jumlati awliyā-ik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who will be martyred in front of you in the group of your loyalists.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Friday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مَوْلاَيَ يَا صَاحِبَ الزَّمَانِ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mawlāya yā ṣāḥibaz zamān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master, O Patron of the Age!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Friday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صَلَوَاتُ اللَّهِ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ṣalawātullāhi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Allah’s blessings be upon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Friday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وَعَلٰى آلِ بَيْتِكَ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wa`alā-āli baytik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your Household.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Friday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عَيْنَ اللَّهِ فِيْ خَلْقِهِ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`aynallāhi fī khalqih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sight of Allah on His creatures!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Friday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هٰذَا يَوْمُ الْجُمُعَةِ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hādhā yawmul jumu`ah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Today is Friday,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Friday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يَوْمُكَ الْمُتَوَقَّعُ فِيهِ ظُهُورُكَ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yawmukal mutawaqqa`u fīhi ẓuhūruk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which is your day on which your advent is expected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Friday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وَالْفَرَجُ فِيهِ لِلْمُؤْمِنِيْنَ عَلٰى يَدَيْكَ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walfaraju fīhi lilmu-minīna `alā yadayk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bring about relief to the believers at your hands,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Friday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وَقَتْلُ الْكَافِرِينَ بِسَيْفِكَ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waqatlul kāfirīna bisayfik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killing of the disbelievers with your sword.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Friday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يَا مَوْلاَيَ فِيهِ ضَيْفُكَ وَجَارُكَ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 yā mawlāya fīhi ḍayfuka wajāruk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this day, O my master, I am your guest and in your vicinity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Friday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يَا مَوْلاَيَ كَرِيمٌ مِنْ أَوْلاَدِ الْكِرَامِ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yā mawlāya karīmun min awlādil kirām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you, my master, are generous and the descendant of the generous people,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Friday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وَمَأْمُورٌ بِالضِّيَافَةِ وَالْإِجَارَةِ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wama-mūrun bilḍḍiyāfati wal-ijārah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are commanded to receive your guests and neighbors hospitably;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Friday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فَأَضِفْنِيْ وَأَجِرْنِي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fa-aḍifnī wa-ajir-nī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receive me as your guest and neighbor.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Friday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صَلَوَاتُ اللَّهِ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ṣalawātullāhi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Allah’s blessings be upon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Friday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وَعَلٰى أَهْلِ بَيْتِكَ الطَّاهِرِينَ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ahli baytikaṭ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your Household, the immaculate.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Friday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نُورَ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nūrallāh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light of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Friday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يَهْتَدِيْ بِهِ الْمُهْتَدُونَ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 yahtadī bihil muhtadūn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which those who have been guided [to the true guidance] are guided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Friday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وَيُفَرَّجُ بِهِ عَنِ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wayufarraju bihi `anil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which the believers are relieved!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Friday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أَيُّهَا الْمُهَذَّبُ الْخَائِفُ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muhadhhabul khā-if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polite and fearful!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Friday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أَيُّهَا الْوَلِيُّ النَّاصِحُ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waliyyun nāṣiḥ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sincere patron!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Friday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عَلَيْكَ يَا سَفِينَةَ النَّجَاةِ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safīnatan najāh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ark of salvation!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Friday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