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Ziarat Taziya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اَلسَّلَامُ عَلَيْكَ يَا وَارِثَ آدَمَ صَفْوَةِ اللَّهِ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ابْنَ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son of Allah’s Messenger!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ابْنَ الْبَشِيرِ النَّذِيرِ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yabnal bashīrin nadhīr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son of the bringer of glad tidings and the warner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وَابْنَ سَيِّدِ الْوَصِيِّينَ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wabna sayyidil waṣiyyīn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son of the chief of the prophets’ successors!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ابْنَ فَاطِمَةَ سَيِّدَةِ نِسَاءِ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fāṭimata sayyidati nisā-il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son of Fatimah, the doyenne of the women of the world!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أَبَا عَبْدِ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abā `abdillāh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Abu-`Abdullah!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خِيَرَةَ اللَّهِ وَابْنَ خِيَرَتِهِ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khiyaratallāhi wabna khiyaratih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select of Allah and the son of His select ones!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ثَارَ اللَّهِ وَابْنَ ثَارِهِ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thārallāhi wabna thārih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revenge of Allah and the son of His revenge!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أَيُّهَا الْوِتْرُ الْمَوْتُورُ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witrul mawtūr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unique (in suffering tribulations) and the oppressed!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أَيُّهَا الْإِمَامُ الْهَادِيْ الزَّكِيَّ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imāmul hādiz zakiyy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guide, pure leader!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وَعَلٰى أَرْوَاحٍ حَلَّتْ بِفِنَائِكَ وَأَقَامَتْ فِي جِوَارِكَ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ar-wāḥin ḥallat bifinā-ika wa-aqāmat fī jiwārik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on the souls of those who presented themselves in your camp, resided in your vicinity,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وَارِثَ آدَمَ صَفْوَةِ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wāritha-ādama ṣafwatillāh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inheritor of Adam, the select of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وَوَفَدَتْ مَعَ زُوَّارِكَ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wawafadat ma`a zuwwārik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came with the visitors of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مِنِّي مَا بَقِيتُ وَبَقِيَ اللَّيْلُ وَالنَّهَارُ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minnī mā baqītu wabaqiyal laylu wan nahār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(Incessant) peace be upon you, from me, as long as I am alive and as long as there are day and night.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فَلَقَدْ عَظُمَتْ بِكَ الرَّزِيَّةُ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falaqad `aẓumat bikar raziyyah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astounding has been the calamity for 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وَجَلَّ الْمُصَابُ فِيْ الْمُؤْمِنِيْنَ وَالْمُسْلِمِيْنَ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wajallal muṣābu fil mu-minīna walmuslimīn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unbearable has been the adversity for the believers, Muslims,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وَفِيْ أَهْلِ السَّمَاوَاتِ أَجْمَعِينَ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 ahlis samāwāti ajma`īn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all the inhabitants of the heavens,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وَفِيْ سُكَّانِ الْأَرَضِينَ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 sukkānil araḍīn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 the inhabitants of the layers of the earth.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فَإِنَّا لِلّٰهِ وَ إِنَّا إِلَيْهِ رَاجِعُونَ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fa-innā lillāhi wa innā ilayhi rāji`ūn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we are Allah’s and verily unto Him we return.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وَصَلَوَاتُ اللَّهِ وَبَرَكَاتُهُ وَتَحِيَّاتُهُ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waṣalawātullāhi wabarakātuhu wataḥiyyātuhu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Allah’s peace, blessings, and benedictions be upon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وَعَلٰى آبَائِكَ الطَّاهِرِينَ الطَّيِّبِينَ الْمُنْتَجَبِينَ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wa`alā-ābā-ikaṭ ṭāhirīnaṭ ṭayyibīnal muntajabīn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upon your forefathers; the pure, the pious, and the elite,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وَعَلٰى ذَرَارِيهِمُ الْهُدَاةِ الْمَهْدِيِّينَ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dharārīhimul hudātil mahdiyyīn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their offspring; the guides and well-guided.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وَارِثَ نُوحٍ نَبِيِّ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 nūḥin nabiyyillāh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inheritor of Noah, the prophet of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مَوْلاَيَ وَعَلَيْهِمْ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mawlāya wa`alayhim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O my master, upon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وَعَلٰى رُوحِكَ وَعَلٰى أَرْوَاحِهِمْ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rūḥika wa`alā ar-wāḥihim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upon your soul, upon their souls,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وَعَلٰى تُرْبَتِكَ وَعَلٰى تُرْبَتِهِمْ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tur-batika wa`alā tur-batihim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upon the soil in which you are buried, and upon the soil in which they are buried.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لَقِّهِمْ رَحْمَةً وَرِضْوَانًا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laqqihim raḥmatan wariḍwānā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shed over them mercy, pleasure (of You],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وَرَوْحًا وَرَيْحَانًا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warawḥan warayḥānā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happiness, and bounty.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مَوْلاَيَ يَا أَبَا عَبْدِ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mawlāya yā abā `abdillāh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my master Abu-`Abdullah;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ابْنَ خَاتَمِ النَّبِيِّينَ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 khātamin nabiyyīn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the Seal of the Prophets,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يَا ابْنَ سَيِّدِ الْوَصِيِّينَ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yabna sayyidil waṣiyyīn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son of the Chief of the Prophets’ successors,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يَا ابْنَ سَيِّدَةِ نِسَاءِ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yabna sayyidati nisā-il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son of the doyenne of the women of the world.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شَهِيدُ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shahīd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martyr, son of the martyr,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وَارِثَ إِبْرَاهِيمَ خَلِيلِ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 ibrāhīma khalīlillāh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inheritor of Abraham, the intimate friend of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يَاابْنَ أَبَاالشُّهَدَاءِ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 abashhuhadā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brother of the martyr, and father of the martyrs.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بَلِّغْهُ عَنِّيْ فِيْ هٰذِهِ السَّاعَةِ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balligh-hu `annī fī hādhihis sā`ah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convey to him on behalf of me at this hour,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وَفِيْ هٰذَا الْيَوْمِ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 hādhal yawm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this day,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وَفِيْ هٰذَا الْوَقْتِ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 hādhal waqt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at this moment,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وَفِيْ كُلِّ وَقْتٍ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 kulli waqt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at all time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تَحِيَّةً كَثِيرَةً وَسَلامًا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taḥiyyatan kathīratan wasalāmā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abundant greetings and salutations.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سَلامُ اللَّهِ عَلَيْكَ وَرَحْمَةُ اللَّهِ وَبَرَكَاتُهُ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salāmullāhi `alayka waraḥmatullāhi wabarakātuh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Peace, mercy, and blessings of Allah be upon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ابْنَ سَيِّدِ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 sayyidil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the master of the nations,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الْمُسْتَشْهَدِيْنَ مَعَكَ سَلامًا مُتَّصِلًا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wa`alal mustash-hadīna ma`aka salāman muttaṣilā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those whom were martyred with you by such incessant greetings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اتَّصَلَ اللَّيْلُ وَالنَّهَارُ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mattaṣalal laylu wan nahār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endure as long as there are day and night.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وَارِثَ مُوسٰى كَلِيمِ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 mūsā kalīmillāh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inheritor of Moses, who received direct communication from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الْحُسَيْنِ بْنِ عَلِيٍّ الشَّهِيدِ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`alal ḥusaynibni `aliyyinsh shahīd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al-Husayn, the son of `Ali, the martyr.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عَلٰى عَلِيِّ بْنِ الْحُسَيْنِ الشَّهِيدِ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`aliyyibnil ḥusaynish shahīd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`Ali, the son of al-Husayn, the martyr.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الْعَبَّاسِ بْنِ أَمِيرِالْمُؤْمِنِيْنَ الشَّهِيدِ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`alal `abbāsibni amīril mu-minīnash shahīd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al-`Abbas, the son of the Commander of the Believers, the martyr.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الشُّهَدَاءِ مِنْ وُلْدِ أَمِيرِالْمُؤْمِنِيْنَ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`alash shuhadā-i min wuldi amīril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martyrs from among the descendants of the Commander of the Believers.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الشُّهَدَاءِ مِنْ وُلْدِ الْحَسَنِ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`alash shuhadā-i min wuldil ḥasan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martyrs from among the descendants of al-Hasan.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الشُّهَدَاءِ مِنْ وُلْدِ الْحُسَيْنِ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`alash shuhadā-i min wuldil ḥusayn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martyrs from among the descendants of al-Husayn.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الشُّهَدَاءِ مِنْ وُلْدِ جَعْفَرٍ وَعَقِيلٍ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`alash shuhadā-i min wuldi ja`farin wa`aqīl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martyrs from among the descendants of Ja`far and `Aqil.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عَلٰى كُلِّ مُسْتَشْهَدٍ مَعَهُمْ مِنَ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kulli mustash-hadin ma`ahum minal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all the believers whom were martyred with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صَلِّ عَلٰى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send blessings to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وَبَلِّغْهُمْ عَنَّى تَحِيَّةً كَثِيرَةً وَسَلامًا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waballigh-hum `annā taḥiyyatan kathīratan wasalāmā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convey to them abundant greetings and salutations on behalf of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وَارِثَ عِيْسٰى رُوحِ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 `īsā rūḥillāh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inheritor of Jesus, the Spirit of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رَسُولَ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rasūlallāh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Allah’s Messenger!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أَحْسَنَ اللَّهُ لَكَ الْعَزَاءَ فِيْ وَلَدِكَ الْحُسَيْنِ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aḥsanallāhu lakal `azā-a fī waladikal ḥusayn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confer upon you excellent consolation concerning the (tragedy) of al-Husayn, your son.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عَلَيْكِ يَا فَاطِمَةُ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fāṭimah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Fatimah!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أَحْسَنَ اللَّهُ لَكِ الْعَزَاءَ فِيْ وَلَدِكِ الْحُسَيْنِ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aḥsanallāhu lakil `azā-a fī waladikil ḥusayn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confer upon you excellent consolation concerning the (tragedy) of al-Husayn, your son.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أَمِيرَالْمُؤْمِنِيْنَ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amīralmu-minīn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Commander of the Believers!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أَحْسَنَ اللَّهُ لَكَ الْعَزَاءَ فِيْ وَلَدِكَ الْحُسَيْنِ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aḥsanallāhu lakal `azā-a fī waladikal ḥusayn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confer upon you excellent consolation concerning the (tragedy) of al-Husayn, your son.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أَبَا مُحَمَّدٍ الْحَسَنَ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abā muḥammadinil ḥasan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Abu-Muhammad al-Hasan!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أَحْسَنَ اللَّهُ لَكَ الْعَزَاءَ فِيْ أَخِيْكَ الْحُسَيْنِ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aḥsanallāhu lakal `azā-a fī akhīkal ḥusayn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confer upon you excellent consolation concerning the (tragedy) of al-Husayn, your son.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مَوْلاَيَ يَا أَبَا عَبْدِ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mawlāya yā abā `abdillāh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master, Abu-`Abdullah!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أَنَا ضَيْفُ اللَّهِ وَضَيْفُكَ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anā ḍayfullāhi waḍayfuk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now Allah’s and your guest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وَارِثَ مُحَمَّدٍ حَبِيبِ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 muḥammadin ḥabībillāh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inheritor of Muhammad, the most beloved by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وَجَارُ اللَّهِ وَجَارُكَ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wajārullāhi wajāruk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Allah’s and your neighbor!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لِكُلِّ ضَيْفٍ وَجَارٍ قِرًى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likulli ḍayfin wajārin qirā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Each guest and neighbor must receive hospitality!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وَقِرَايَ فِيْ هٰذَا الْوَقْتِ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waqirāya fī hādhal waqt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hospitality at this time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تَسْأَلَ اللّٰهَ سُبْحَانَهُ وَتَعَالَىٰ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tas-alallāha subḥānahu wata`ālā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is that you may beseech Almighty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يَرْزُقَنِيْ فَكَاكَ رَقَبَتِيْ مِنَ النَّارِ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yar-zuqanī fakāka raqabatī minan nār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release me from Hellfire.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إِنَّهُ سَمِيعُ الدُّعَاءِ قَرِيبٌ مُجِيبٌ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innahu samī`ud du`ā-i qarībun mujīb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He is Hearer of prayers, Nigh, and Responsive.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وَارِثَ عَلِيٍّ أَمِيرِ الْمُؤْمِنِيْنَ وَلِيِّ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 `aliyyin amīril mu-minīna waliyyillāh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inheritor of `Ali, the Commander of the Believers and the intimate servant of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وَارِثَ الْحَسَنِ الشَّهِيدِ سِبْطِ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wārithal ḥasanish shahīdi sibṭi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inheritor of al-Hasan, the martyr and grandson of Allah’s Messenger!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Taziya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