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Ramadhan Dua Day 23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اغْسِلْنِيْ فِيْهِ مِنَ الذّنُوبِ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23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اغْسِلْنِيْ فِيْهِ مِنَ الذّنُوبِ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allāhummaghsilnī fīhi minadh dhnūb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Allah; on this day, (please) cleanse me from sinning;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23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وَطَهِّرْنِيْ فِيْهِ مِنَ العُيُوبِ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waṭahhir-nī fīhi minal `uyūb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purify me from defects,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23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وَامْتَحِنْ قَلْبِيْ فِيْهِ بِتَقْوَى القُلُوبِ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wamtaḥin qalbī fīhi bitaqwal qulūb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try my heart with the cordial piety;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23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مُقِيلَ عَثَرَاتِ المُذْنِبِينَ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muqīla `atharātil mudhnibīn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overlook the slips of the guilty ones.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23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