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Salatul Layl - Repeat 7 times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هٰذَا مَقَامُ الْعَائِذِ بِكَ مِنَ النَّارِ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هٰذَا مَقَامُ الْعَائِذِ بِكَ مِنَ النَّارِ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hādhā maqāmul `ā-idhi bika minan nār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This is the position of one who seeks refuge in You from the fire [of Hell]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Layl - Repeat 7 times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