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15 - Sahifat Sajjadiyyah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لَكَ الْحَمْدُ عَلَى مَا لَمْ أَزَلْ أَتَصَرَّفُ فِيهِ مِنْ سَلَامَةِ بَدَنِي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وَقَوَّيْتَنِيْ مَعَهَا عَلَى مَا وَفَّقْتَنِيْ لَهُ مِنْ طَاعَتِكَ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waqawwaytanī ma`ahā `alā mā waffaqtanī lahu min ṭā`atik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by which You strengthenest me for the acts of obedience which You hast given me success to accomplish;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15 - Sahifat Sajjadiyyah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أَمْ وَقْتُ الْعِلَّةِ الَّتِيْ مَحَّصْتَنِيْ بِهَا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am waqtul `illatil latī maḥḥaṣtanī bihā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the time of illness through which You puttest me to the test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15 - Sahifat Sajjadiyyah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وَالنِّعَمِ الَّتِيْ أَتْحَفْتَنِيْ بِهَا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 ni`amil latī at-ḥaftanī bihā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bestowest upon me favours: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15 - Sahifat Sajjadiyyah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تَخْفِيفًا لِمَا ثَقُلَ بِهِ عَلَى ظَهْرِيْ مِنَ الْخَطِيئَاتِ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takhfīfan limā thaqula bihi `alā ẓahrī minal khaṭī-āt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lightening of the offenses that weigh down my back,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15 - Sahifat Sajjadiyyah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وَتَطْهِيرًا لِمَا انْغَمَسْتُ فِيهِ مِنَ السَّيِّئَاتِ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wataṭ-hīran limanghamastu fīhi minas sayyi-āt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purification of the evil deeds into which I have plunged,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15 - Sahifat Sajjadiyyah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وَتَنْبِيهًا لِتَنَاوُلِ التَّوْبَةِ، وَتَذْكِيرًا لِمَحْوِ الْحَوْبَةِ بِقَدِيمِ النِّعْمَةِ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watanbīhan litanāwulit tawbah, watadhkīran limaḥwil ḥawbati biqadīmin ni`mah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incitement to reach for repentance, reminder of the erasure of misdeeds through ancient favour;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15 - Sahifat Sajjadiyyah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وَْفِيْ خِلَالِ ذٰلِكَ مَا كَتَبَ لِيَ الْكَاتِبَانِ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wafī khilāli dhālika mā kataba liyal kātibān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and, through all that, what the two writers write for me: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15 - Sahifat Sajjadiyyah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مِنْ زَكِيِّ الْأَعْمَالِ، مَا لَا قَلْبٌ فَكَّرَ فِيهِ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 zakiyyil a`māl, mā lā qalbun fakkara fīh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blameless acts, which no heart had thought,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15 - Sahifat Sajjadiyyah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لِسَانٌ نَطَقَ بِهِ وَلَا جَارِحَةٌ تَكَلَّفَتْهُ، بَلْ إِفْضَالًا مِنْكَ عَلَيَّ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lisānun naṭaqa bihi walā jāriḥatun takallafat-h, bal ifḍālan minka `alayy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 tongue had uttered, and no limb had undertaken, rather, as Your bestowal of bounty upon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15 - Sahifat Sajjadiyyah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وَإِحْسَانًا مِنْ صَنِيعِكَ إِلَيَّ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wa-iḥsānan min ṣanī`ika ilayy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beneficence of Your benefaction toward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15 - Sahifat Sajjadiyyah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15 - Sahifat Sajjadiyyah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فَصَلِّ عَلَى مُحَمَّدٍ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faṣalli `alā muḥammadin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15 - Sahifat Sajjadiyyah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وَحَبِّبْ إِلَيَّ مَا رَضِيتَ 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waḥabbib ilayya mā raḍīta 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me love what You hast approved for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15 - Sahifat Sajjadiyyah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وَيَسِّرْ لِيْ مَا أَحْلَلْتَ بِي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wayassir lī mā aḥlalta 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easy for me what You hast sent down upon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15 - Sahifat Sajjadiyyah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وَطَهِّرْنِيْ مِنْ دَنَسِ مَا أَسْلَفْتُ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waṭahhir-nī min danasi mā aslaft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purify me of the defilement of what I have sent ahead,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15 - Sahifat Sajjadiyyah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وَامْحُ عَنِّيْ شَرَّ مَا قَدَّمْتُ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wamḥu `annī sharra mā qaddamt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erase the evil of what I have done beforehand,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15 - Sahifat Sajjadiyyah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وَأَوْجِدْنِيْ حَلَاوَةَ الْعَافِيَةِ، وَأَذِقْنِيْ بَرْدَ السَّلَامَةِ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wa-awjidnī ḥalāwatal `āfiyah, wa-adhiqnī bar-das salāmah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let me find the sweetness of well-being, let me taste the coolness of safety,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15 - Sahifat Sajjadiyyah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 مَخْرَجِيْ عَنْ عِلَّتِيْ إِلَى عَفْوِكَ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makhrajī `an `illatī ilā `afwik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appoint for me a way out from my illness to Your pardon,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15 - Sahifat Sajjadiyyah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وَمُتَحَوَّلِيْ عَنْ صَرْعَتِيْ إِلَى تَجَاوُزِكَ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wamutaḥawwalī `an ṣar-`atī ilā tajāwuzik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transformation of my infirmity into Your forbearance,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15 - Sahifat Sajjadiyyah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وَخَلَاصِيْ مِنْ كَرْبِيْ إِلَى رَوْحِكَ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wakhalāṣī min kar-bī ilā rawḥik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escape from my distress to Your refreshment,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15 - Sahifat Sajjadiyyah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وَسَلَامَتِيْ مِنْ هٰذِهِ الشِّدَّةِ إِلَى فَرَجِكَ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wasalāmatī min hādhihish shiddati ilā farajik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safety from this hardship in Your relief!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15 - Sahifat Sajjadiyyah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15 - Sahifat Sajjadiyyah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الْمُتَفَضِّلُ بِالْإِحْسَانِ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innakal mutafaḍḍilu bil iḥsān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art gratuitously bountiful in beneficence,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15 - Sahifat Sajjadiyyah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اَلْمُتَطَوِّلُ بِالِامْتِنَانِ، الْوَهَّابُ الْكَرِيمُ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mutaṭawwilu bilimtinān,al wahhābul karīm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ever gracious in kindness, the Generous, the Giver,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15 - Sahifat Sajjadiyyah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ذُوْ الْجَلَالِ وَالْإِكْرَامِ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dhul jalāli wal-ikrām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Possessor of majesty and munificence!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15 - Sahifat Sajjadiyyah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لَكَ الْحَمْدُ عَلَى مَا لَمْ أَزَلْ أَتَصَرَّفُ فِيهِ مِنْ سَلَامَةِ بَدَنِي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lakal ḥamdu `alā mā lam azal ataṣarrafu fīhi min salāmati badanī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God, to You belongs praise for the good health of my body which lets me move about,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15 - Sahifat Sajjadiyyah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وَلَكَ الْحَمْدُ عَلَى مَا أَحْدَثْتَ بِيْ مِنْ عِلَّةٍ فِيْ جَسَدِي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walakal ḥamdu `alā mā aḥdathta bī min `illatin fī jasadī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You belongs praise, for the ailments which You causest to arise in my flesh!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15 - Sahifat Sajjadiyyah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فَمَا أَدْرِي، يَا إِلَهِي، أَيُّ الْحَالَيْنِ أَحَقُّ بِالشُّكْرِ 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famā adrī, yā ilahī, ayyul ḥālayni aḥaqqu bishhukri 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I know not, my God, which of the two states deserves more my thanking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15 - Sahifat Sajjadiyyah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وَأَيُّ الْوَقْتَيْنِ أَوْلَى بِالْحَمْدِ 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wa-ayyul waqtayni awlā bil ḥamdi 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which of the two times is more worthy for my praise of You: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15 - Sahifat Sajjadiyyah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 وَقْتُ الصِّحَّةِ الَّتِيْ هَنَّأْتَنِيْ فِيهَا طَيِّبَاتِ رِزْقِكَ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 waqtuṣ ṣiḥḥatil latī hanna-tanī fīhā ṭayyibāti rizqik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time of health, within which You makest me delight in the agreeable things of Your provision,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15 - Sahifat Sajjadiyyah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وَنَشَّطْتَنِيْ بِهَا لِابْتِغَاءِ مَرْضَاتِكَ وَفَضْلِكَ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wanashhaṭtanī bihā libtighā-i mar-ḍātika wafaḍlik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through which You givest me the joy to seek the means to Your good pleasure and bounty,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15 - Sahifat Sajjadiyyah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