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4" name="Picture 3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7600" y="457200"/>
            <a:ext cx="1828800" cy="182922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" y="2743200"/>
            <a:ext cx="8229600" cy="13716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4400" b="1">
                <a:solidFill>
                  <a:srgbClr val="777764"/>
                </a:solidFill>
              </a:defRPr>
            </a:pPr>
            <a:r>
              <a:t>Salatul Layl - Forgiveness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4114800"/>
            <a:ext cx="8229600" cy="18288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3600">
                <a:solidFill>
                  <a:srgbClr val="898989"/>
                </a:solidFill>
                <a:latin typeface="Sheherazade"/>
              </a:defRPr>
            </a:pPr>
            <a:r>
              <a:t>رَبِّ اغْفِرْ لِيْ وَ ارْحَمْنِيْ وَ تُبْ عَلَيَّ 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رَبِّ اغْفِرْ لِيْ وَ ارْحَمْنِيْ وَ تُبْ عَلَيَّ 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rabbighfir lī war-ḥamnī wa tub `alayy 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Lord, forgive me and have mercy on me, and turn to me,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Salatul Layl - Forgiveness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اِنَّكَ اَنْتَ التَّوَّابُ الرَّحِيْمُ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innaka antat tawwābur raḥīm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Surely You are the Oft-returning, the Merciful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Salatul Layl - Forgiveness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