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7" r:id="rId4"/>
    <p:sldId id="462" r:id="rId5"/>
    <p:sldId id="463" r:id="rId6"/>
    <p:sldId id="464" r:id="rId7"/>
    <p:sldId id="465" r:id="rId8"/>
    <p:sldId id="466" r:id="rId9"/>
    <p:sldId id="467" r:id="rId10"/>
    <p:sldId id="468" r:id="rId11"/>
    <p:sldId id="469" r:id="rId12"/>
    <p:sldId id="470" r:id="rId13"/>
    <p:sldId id="471" r:id="rId14"/>
    <p:sldId id="472" r:id="rId15"/>
    <p:sldId id="473" r:id="rId16"/>
    <p:sldId id="474" r:id="rId17"/>
    <p:sldId id="475" r:id="rId18"/>
    <p:sldId id="476" r:id="rId19"/>
    <p:sldId id="477" r:id="rId20"/>
    <p:sldId id="478" r:id="rId21"/>
    <p:sldId id="479" r:id="rId22"/>
    <p:sldId id="480" r:id="rId23"/>
    <p:sldId id="481" r:id="rId24"/>
    <p:sldId id="482" r:id="rId25"/>
    <p:sldId id="483" r:id="rId26"/>
    <p:sldId id="484" r:id="rId27"/>
    <p:sldId id="485" r:id="rId28"/>
    <p:sldId id="486" r:id="rId29"/>
    <p:sldId id="487" r:id="rId30"/>
    <p:sldId id="488" r:id="rId31"/>
    <p:sldId id="489" r:id="rId32"/>
    <p:sldId id="490" r:id="rId33"/>
    <p:sldId id="411" r:id="rId34"/>
    <p:sldId id="412" r:id="rId35"/>
    <p:sldId id="413" r:id="rId36"/>
    <p:sldId id="414" r:id="rId37"/>
    <p:sldId id="415" r:id="rId38"/>
    <p:sldId id="416" r:id="rId39"/>
    <p:sldId id="417" r:id="rId40"/>
    <p:sldId id="418" r:id="rId41"/>
    <p:sldId id="419" r:id="rId42"/>
    <p:sldId id="420" r:id="rId43"/>
    <p:sldId id="421" r:id="rId44"/>
    <p:sldId id="422" r:id="rId45"/>
    <p:sldId id="423" r:id="rId46"/>
    <p:sldId id="424" r:id="rId47"/>
    <p:sldId id="491" r:id="rId48"/>
    <p:sldId id="428" r:id="rId49"/>
    <p:sldId id="430" r:id="rId50"/>
    <p:sldId id="432" r:id="rId51"/>
    <p:sldId id="434" r:id="rId52"/>
    <p:sldId id="436" r:id="rId53"/>
    <p:sldId id="438" r:id="rId54"/>
    <p:sldId id="440" r:id="rId55"/>
    <p:sldId id="442" r:id="rId56"/>
    <p:sldId id="444" r:id="rId57"/>
    <p:sldId id="445" r:id="rId58"/>
    <p:sldId id="446" r:id="rId59"/>
    <p:sldId id="447" r:id="rId60"/>
    <p:sldId id="448" r:id="rId61"/>
    <p:sldId id="449" r:id="rId62"/>
    <p:sldId id="450" r:id="rId63"/>
    <p:sldId id="451" r:id="rId64"/>
    <p:sldId id="452" r:id="rId65"/>
    <p:sldId id="453" r:id="rId66"/>
    <p:sldId id="454" r:id="rId67"/>
    <p:sldId id="455" r:id="rId68"/>
    <p:sldId id="456" r:id="rId69"/>
    <p:sldId id="457" r:id="rId70"/>
    <p:sldId id="458" r:id="rId71"/>
    <p:sldId id="459" r:id="rId72"/>
    <p:sldId id="460" r:id="rId73"/>
    <p:sldId id="461" r:id="rId7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654784-1FBD-3EBC-CB60-6B38B6295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A281E75E-5EF5-40D0-1F54-9ACB78480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A24C22-0495-2FED-72F4-43687BE7B25B}"/>
              </a:ext>
            </a:extLst>
          </p:cNvPr>
          <p:cNvSpPr txBox="1"/>
          <p:nvPr/>
        </p:nvSpPr>
        <p:spPr>
          <a:xfrm>
            <a:off x="457200" y="2636251"/>
            <a:ext cx="8229600" cy="163121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dirty="0"/>
              <a:t>Prayer 1 - Unit </a:t>
            </a:r>
            <a:r>
              <a:rPr lang="en-GB" dirty="0"/>
              <a:t>2:</a:t>
            </a:r>
          </a:p>
          <a:p>
            <a:pPr algn="ctr">
              <a:defRPr sz="3600">
                <a:solidFill>
                  <a:srgbClr val="3E5E5C"/>
                </a:solidFill>
              </a:defRPr>
            </a:pPr>
            <a:endParaRPr lang="en-GB" dirty="0"/>
          </a:p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800" dirty="0">
                <a:solidFill>
                  <a:srgbClr val="3E5E5C"/>
                </a:solidFill>
              </a:rPr>
              <a:t>Recite Sura al-</a:t>
            </a:r>
            <a:r>
              <a:rPr lang="en-GB" sz="2800" dirty="0" err="1">
                <a:solidFill>
                  <a:srgbClr val="3E5E5C"/>
                </a:solidFill>
              </a:rPr>
              <a:t>Hamd</a:t>
            </a:r>
            <a:r>
              <a:rPr lang="en-GB" sz="2800" dirty="0">
                <a:solidFill>
                  <a:srgbClr val="3E5E5C"/>
                </a:solidFill>
              </a:rPr>
              <a:t> (#1) and then Sura </a:t>
            </a:r>
            <a:r>
              <a:rPr lang="en-GB" sz="2800" dirty="0" err="1">
                <a:solidFill>
                  <a:srgbClr val="3E5E5C"/>
                </a:solidFill>
              </a:rPr>
              <a:t>Aadiyaat</a:t>
            </a:r>
            <a:r>
              <a:rPr lang="en-GB" sz="2800" dirty="0">
                <a:solidFill>
                  <a:srgbClr val="3E5E5C"/>
                </a:solidFill>
              </a:rPr>
              <a:t> (#100)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122E633-D503-9902-E800-D3C2F42B4E5A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A916C-16CA-8581-ACD3-C25F4B950317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  <p:extLst>
      <p:ext uri="{BB962C8B-B14F-4D97-AF65-F5344CB8AC3E}">
        <p14:creationId xmlns:p14="http://schemas.microsoft.com/office/powerpoint/2010/main" val="8811791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8A0BC5-F2B8-932A-277E-8AB1ED119A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2B25B5F2-186C-3270-853A-EB96217EB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EBF01C-B3A8-E20D-FDD7-FF775593D7C8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233C56-3ABA-FC30-8F7B-51862F9E6DA3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AA8AB1-2A92-585F-8856-7F91854BD9D9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14DEE1-5F8F-45DD-5216-263546F69398}"/>
              </a:ext>
            </a:extLst>
          </p:cNvPr>
          <p:cNvSpPr txBox="1"/>
          <p:nvPr/>
        </p:nvSpPr>
        <p:spPr>
          <a:xfrm>
            <a:off x="2438400" y="1269808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898989"/>
                </a:solidFill>
              </a:rPr>
              <a:t>Recite 15 times</a:t>
            </a:r>
          </a:p>
        </p:txBody>
      </p:sp>
    </p:spTree>
    <p:extLst>
      <p:ext uri="{BB962C8B-B14F-4D97-AF65-F5344CB8AC3E}">
        <p14:creationId xmlns:p14="http://schemas.microsoft.com/office/powerpoint/2010/main" val="2750545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1A6748-4116-81FC-A41E-219E4AECB9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75B128FC-18B6-9D4A-5ED7-728E04612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8157345-793E-1365-EB9D-94A995153BB0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947D36-E347-95B1-4CB2-A26F2B47FFEB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502A91-2D85-86ED-98BC-ECEEEB0BFD61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F1768A-4D51-970E-D1FF-7CC4DB48866D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Go to </a:t>
            </a:r>
            <a:r>
              <a:rPr lang="en-GB" sz="2000" b="1" dirty="0" err="1">
                <a:solidFill>
                  <a:srgbClr val="898989"/>
                </a:solidFill>
              </a:rPr>
              <a:t>Ruku</a:t>
            </a:r>
            <a:r>
              <a:rPr lang="en-GB" sz="2000" b="1" dirty="0">
                <a:solidFill>
                  <a:srgbClr val="898989"/>
                </a:solidFill>
              </a:rPr>
              <a:t>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2115966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34CF5-B090-38A6-CFB4-049BBC423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2B31E3FE-BE1B-C325-F259-96C2DAB49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21DDB0-F527-0C72-4AAB-7255DBBC9440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F4C260-6EC5-29BC-AF40-4453F16D7770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5F9EB6-2D1D-6945-C6A4-03931EC684C3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EC3808-88BD-28AF-F126-A0AD51A47F2D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Stand up from </a:t>
            </a:r>
            <a:r>
              <a:rPr lang="en-GB" sz="2000" b="1" dirty="0" err="1">
                <a:solidFill>
                  <a:srgbClr val="898989"/>
                </a:solidFill>
              </a:rPr>
              <a:t>Ruku</a:t>
            </a:r>
            <a:r>
              <a:rPr lang="en-GB" sz="2000" b="1" dirty="0">
                <a:solidFill>
                  <a:srgbClr val="898989"/>
                </a:solidFill>
              </a:rPr>
              <a:t>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801164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950C23-9892-734F-8FA8-340F848D8E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2B1A3F13-AB5D-08B9-F942-41014F177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38C820E-9497-8544-6CFA-C6174A32B387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ED23FF5-AEB7-B015-B250-7FCFD26240B1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385864-58BA-BE1C-0A1A-D54316B3441F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6D7A65-ADC3-7118-E41D-B0721BAF5C53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Go to Sajdah,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3303519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14CF8-02A5-C833-668C-B7DFB4852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3F404BAA-4C35-1875-A98F-740D3F4C7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E78AF3D-EC04-5196-0A15-CEF7B19F2521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969662-48B5-C75F-032A-72A4536A9CAF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B2A6F9-CCAA-6757-A3FD-7AEF14BF8E9E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A4DC6E-6C69-CE51-2821-771FF976BB29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Sit up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4193283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249EA-1A7F-E775-A712-1A4BD05025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DD8FA135-52BF-8D5E-F008-5ABF4749B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B14B98B-D8B3-D45F-1647-D1F26FE8DAED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9BA84EC-BF3B-5E17-6258-DEEA45E2E02F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43A9F8-1423-D8E8-0389-3EC098AF6E29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CCBBD9-BB66-8DF7-DE5C-BA72895F649A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Go to Sajdah,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2602624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035DA9-9B3D-A12B-FB66-DE63F588CA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5F294196-CB98-1C98-459E-5CCE399EB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6C82493-86D8-EAF2-3D4B-591ADBA1836C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ABE0C0-C2B2-8BAC-28B1-6F12A439F0F6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E1B223-8DFE-13DA-02D4-B43C1E023DD1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56D786-F8C2-3582-83D4-D0A6CD094B74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Sit up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3279711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4D8C71-C8DA-8417-1F5B-5D0499E90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997E48E9-3570-DEBC-468E-60D5B158C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D8FC7A-2D48-8F1E-7C4E-9A586D6D342C}"/>
              </a:ext>
            </a:extLst>
          </p:cNvPr>
          <p:cNvSpPr txBox="1"/>
          <p:nvPr/>
        </p:nvSpPr>
        <p:spPr>
          <a:xfrm>
            <a:off x="457200" y="2636251"/>
            <a:ext cx="8229600" cy="163121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dirty="0"/>
              <a:t>Prayer </a:t>
            </a:r>
            <a:r>
              <a:rPr lang="en-GB" dirty="0"/>
              <a:t>2</a:t>
            </a:r>
            <a:r>
              <a:rPr dirty="0"/>
              <a:t> - Unit </a:t>
            </a:r>
            <a:r>
              <a:rPr lang="en-GB" dirty="0"/>
              <a:t>1:</a:t>
            </a:r>
          </a:p>
          <a:p>
            <a:pPr algn="ctr">
              <a:defRPr sz="3600">
                <a:solidFill>
                  <a:srgbClr val="3E5E5C"/>
                </a:solidFill>
              </a:defRPr>
            </a:pPr>
            <a:endParaRPr lang="en-GB" dirty="0"/>
          </a:p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800" dirty="0">
                <a:solidFill>
                  <a:srgbClr val="3E5E5C"/>
                </a:solidFill>
              </a:rPr>
              <a:t>Recite Sura al-</a:t>
            </a:r>
            <a:r>
              <a:rPr lang="en-GB" sz="2800" dirty="0" err="1">
                <a:solidFill>
                  <a:srgbClr val="3E5E5C"/>
                </a:solidFill>
              </a:rPr>
              <a:t>Hamd</a:t>
            </a:r>
            <a:r>
              <a:rPr lang="en-GB" sz="2800" dirty="0">
                <a:solidFill>
                  <a:srgbClr val="3E5E5C"/>
                </a:solidFill>
              </a:rPr>
              <a:t> (#1) and then an-Nasr (#110)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E30613-11A6-D0B5-9803-96FF37F37031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4CDEE3-00BD-BA71-C17C-1BAAB3A3A840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  <p:extLst>
      <p:ext uri="{BB962C8B-B14F-4D97-AF65-F5344CB8AC3E}">
        <p14:creationId xmlns:p14="http://schemas.microsoft.com/office/powerpoint/2010/main" val="1602889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528DDC-EB2D-5C93-54FA-413E521365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ADFB2912-FB6D-D595-2DB0-5C719A970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9A90265-CA4E-1F79-7C6B-85BE30AD5474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BCB367-88BC-4313-85E7-45B690995BB0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12DA17-65EB-AA4E-533D-81061FDE15A5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4CA657-0709-4670-4E0C-C82A950B23BC}"/>
              </a:ext>
            </a:extLst>
          </p:cNvPr>
          <p:cNvSpPr txBox="1"/>
          <p:nvPr/>
        </p:nvSpPr>
        <p:spPr>
          <a:xfrm>
            <a:off x="2438400" y="1269808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898989"/>
                </a:solidFill>
              </a:rPr>
              <a:t>Recite 15 times</a:t>
            </a:r>
          </a:p>
        </p:txBody>
      </p:sp>
    </p:spTree>
    <p:extLst>
      <p:ext uri="{BB962C8B-B14F-4D97-AF65-F5344CB8AC3E}">
        <p14:creationId xmlns:p14="http://schemas.microsoft.com/office/powerpoint/2010/main" val="610519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359252"/>
            <a:ext cx="8229600" cy="218521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dirty="0"/>
              <a:t>Prayer 1 - Unit 1</a:t>
            </a:r>
            <a:r>
              <a:rPr lang="en-GB" dirty="0"/>
              <a:t>:</a:t>
            </a:r>
          </a:p>
          <a:p>
            <a:pPr algn="ctr">
              <a:defRPr sz="3600">
                <a:solidFill>
                  <a:srgbClr val="3E5E5C"/>
                </a:solidFill>
              </a:defRPr>
            </a:pPr>
            <a:endParaRPr lang="en-GB" dirty="0"/>
          </a:p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800" dirty="0">
                <a:solidFill>
                  <a:srgbClr val="3E5E5C"/>
                </a:solidFill>
              </a:rPr>
              <a:t>Recite Sura al-</a:t>
            </a:r>
            <a:r>
              <a:rPr lang="en-GB" sz="2800" dirty="0" err="1">
                <a:solidFill>
                  <a:srgbClr val="3E5E5C"/>
                </a:solidFill>
              </a:rPr>
              <a:t>Hamd</a:t>
            </a:r>
            <a:r>
              <a:rPr lang="en-GB" sz="2800" dirty="0">
                <a:solidFill>
                  <a:srgbClr val="3E5E5C"/>
                </a:solidFill>
              </a:rPr>
              <a:t> (#1) and then Sura </a:t>
            </a:r>
            <a:r>
              <a:rPr lang="en-GB" sz="2800" dirty="0" err="1">
                <a:solidFill>
                  <a:srgbClr val="3E5E5C"/>
                </a:solidFill>
              </a:rPr>
              <a:t>Zilzaal</a:t>
            </a:r>
            <a:r>
              <a:rPr lang="en-GB" sz="2800" dirty="0">
                <a:solidFill>
                  <a:srgbClr val="3E5E5C"/>
                </a:solidFill>
              </a:rPr>
              <a:t> (#99)</a:t>
            </a:r>
            <a:endParaRPr lang="en-GB" dirty="0"/>
          </a:p>
          <a:p>
            <a:pPr algn="ctr">
              <a:defRPr sz="3600">
                <a:solidFill>
                  <a:srgbClr val="3E5E5C"/>
                </a:solidFill>
              </a:defRPr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8D473B-F584-1E9A-1163-56A2F17108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304AF6FE-8397-3FC7-A2E0-890C0BE9C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561BA96-FAAF-D90A-B805-3D49A2FFE353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342C968-7F30-05F9-7459-8C1C91A63F3A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FD5EE1-EA00-CA3B-8A62-09732A463FE1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0B73F2-86D4-362F-C26D-562A47569086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Go to </a:t>
            </a:r>
            <a:r>
              <a:rPr lang="en-GB" sz="2000" b="1" dirty="0" err="1">
                <a:solidFill>
                  <a:srgbClr val="898989"/>
                </a:solidFill>
              </a:rPr>
              <a:t>Ruku</a:t>
            </a:r>
            <a:r>
              <a:rPr lang="en-GB" sz="2000" b="1" dirty="0">
                <a:solidFill>
                  <a:srgbClr val="898989"/>
                </a:solidFill>
              </a:rPr>
              <a:t>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985858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F7B69-CA06-C9DC-C85B-31CB2272C6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FA2FB478-3786-71F5-3C69-DD64454080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D53357-9CCE-91C3-3F20-BA98BE101838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57105C-CF7D-876D-87AE-38A12E680D82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2BF96C-30CE-76C2-3AF9-CFE00B57F2FF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5ACD48-C16F-14C3-5CFE-492135482CE6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Stand up from </a:t>
            </a:r>
            <a:r>
              <a:rPr lang="en-GB" sz="2000" b="1" dirty="0" err="1">
                <a:solidFill>
                  <a:srgbClr val="898989"/>
                </a:solidFill>
              </a:rPr>
              <a:t>Ruku</a:t>
            </a:r>
            <a:r>
              <a:rPr lang="en-GB" sz="2000" b="1" dirty="0">
                <a:solidFill>
                  <a:srgbClr val="898989"/>
                </a:solidFill>
              </a:rPr>
              <a:t>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23500715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D28E93-8377-E317-320D-6535377EF9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E4E15D17-1A4B-7AE7-848B-40BEA1BA4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947188-3005-A3FF-7A4B-3C5A362D92A3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D4FFF3-D6BF-D678-6FA6-2797CCB43B6C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1F68A3-99C3-2B76-2934-5A5FBE51D225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CC42E4-CB9F-B03D-85D2-A877DCFDB2CB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Go to Sajdah,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4601275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DE3044-F750-6B57-3BEF-4CFC80774F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5678E11F-F007-5AFF-0D58-B75DD0234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69E498-F2A3-2B29-AA72-F0C59AB7BE82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79FD5F-9839-BC42-2569-CAA2CD8C934B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E773EC-1A4F-A61D-636E-F66A728625F6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9B4AD7-6026-F218-A974-A7244EA6973F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Sit up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1092339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51499C-5295-7C90-8CBD-DD7A4FF75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398A33F2-921F-857C-3BE6-3275D9685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74493CB-706C-7BFB-A902-39DE3B4DC6DB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825987-AF10-9336-DB9A-150763DA5AF6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23B057-2F48-5092-3C86-5C123E6DC6AF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F1344A-C893-17CB-D3B4-190A5C1958D9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Go to Sajdah,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29437362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32D6DA-C31F-615A-1DBF-D69BC9D5FF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EC3473DC-176D-5959-D1FC-70C310F12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7FEF94-A2F5-85F4-0E54-63B4A6637990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B759BF-8DA7-F7DC-2D2C-13FE21A8F837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21D605-DFD2-7CD0-FEF0-CA0BB3FA3202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7C89AA-AE66-D7A8-9AAC-AD6A18A4F78A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Sit up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40917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F7C41-F347-8F81-6838-2B813F313A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9016A6C9-C8DB-0B6B-BBB6-6A1582E1E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B5F3E4-85CC-027F-4A78-9ABBDEF76E9C}"/>
              </a:ext>
            </a:extLst>
          </p:cNvPr>
          <p:cNvSpPr txBox="1"/>
          <p:nvPr/>
        </p:nvSpPr>
        <p:spPr>
          <a:xfrm>
            <a:off x="457200" y="2636251"/>
            <a:ext cx="8229600" cy="163121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dirty="0"/>
              <a:t>Prayer </a:t>
            </a:r>
            <a:r>
              <a:rPr lang="en-GB" dirty="0"/>
              <a:t>2</a:t>
            </a:r>
            <a:r>
              <a:rPr dirty="0"/>
              <a:t> - Unit </a:t>
            </a:r>
            <a:r>
              <a:rPr lang="en-GB" dirty="0"/>
              <a:t>2:</a:t>
            </a:r>
          </a:p>
          <a:p>
            <a:pPr algn="ctr">
              <a:defRPr sz="3600">
                <a:solidFill>
                  <a:srgbClr val="3E5E5C"/>
                </a:solidFill>
              </a:defRPr>
            </a:pPr>
            <a:endParaRPr lang="en-GB" dirty="0"/>
          </a:p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800" dirty="0">
                <a:solidFill>
                  <a:srgbClr val="3E5E5C"/>
                </a:solidFill>
              </a:rPr>
              <a:t>Recite Sura al-</a:t>
            </a:r>
            <a:r>
              <a:rPr lang="en-GB" sz="2800" dirty="0" err="1">
                <a:solidFill>
                  <a:srgbClr val="3E5E5C"/>
                </a:solidFill>
              </a:rPr>
              <a:t>Hamd</a:t>
            </a:r>
            <a:r>
              <a:rPr lang="en-GB" sz="2800" dirty="0">
                <a:solidFill>
                  <a:srgbClr val="3E5E5C"/>
                </a:solidFill>
              </a:rPr>
              <a:t> (#1) and then al-Ikhlas (#112)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CC6CD7-A297-9D9B-CF1A-EEC8B0D7CF87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CECAFF-9F6E-630F-F9FB-803C29A3F81A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  <p:extLst>
      <p:ext uri="{BB962C8B-B14F-4D97-AF65-F5344CB8AC3E}">
        <p14:creationId xmlns:p14="http://schemas.microsoft.com/office/powerpoint/2010/main" val="37273376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6592B-F969-4C77-D590-0219EF6BED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485329A8-4531-2A35-34B9-77F8DE206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9BB4DD-886D-C9EC-67D0-FE4C36298D07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E187B8-AA64-E3A4-CB55-D7928975EB13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E1EC1F-0292-59E3-1731-E2C84F80171B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6BC9E3-3E6D-F1CA-A278-725633D9F3D6}"/>
              </a:ext>
            </a:extLst>
          </p:cNvPr>
          <p:cNvSpPr txBox="1"/>
          <p:nvPr/>
        </p:nvSpPr>
        <p:spPr>
          <a:xfrm>
            <a:off x="2438400" y="1269808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898989"/>
                </a:solidFill>
              </a:rPr>
              <a:t>Recite 15 times</a:t>
            </a:r>
          </a:p>
        </p:txBody>
      </p:sp>
    </p:spTree>
    <p:extLst>
      <p:ext uri="{BB962C8B-B14F-4D97-AF65-F5344CB8AC3E}">
        <p14:creationId xmlns:p14="http://schemas.microsoft.com/office/powerpoint/2010/main" val="16099720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568C2-B6A3-FB62-A84E-96C95526A1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13E3264C-07ED-A2B3-4C8C-C90691576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7887CA-5C1F-7F8F-97FB-0DBECA66411A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33B90A8-9950-E2E2-7ABE-E242E367489B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630B50-8705-4298-2412-79A9E1A2EFB4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8C6319-A947-1DF9-D0F7-D52870AB9C56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Go to </a:t>
            </a:r>
            <a:r>
              <a:rPr lang="en-GB" sz="2000" b="1" dirty="0" err="1">
                <a:solidFill>
                  <a:srgbClr val="898989"/>
                </a:solidFill>
              </a:rPr>
              <a:t>Ruku</a:t>
            </a:r>
            <a:r>
              <a:rPr lang="en-GB" sz="2000" b="1" dirty="0">
                <a:solidFill>
                  <a:srgbClr val="898989"/>
                </a:solidFill>
              </a:rPr>
              <a:t>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18074283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B9DBF2-E92E-8F51-E75F-EE1E62525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ADD46892-DD8E-70A2-D075-A69D2862A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630AB7A-7980-9A86-D2E6-903E91E11A0E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B4E16C-215F-C807-42A3-1640DB2E41F4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AB1C03-A4B5-50E4-17C8-7F9982281942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E8CA32-8BD2-31A0-D7AA-DCE2FA61C3F7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Stand up from </a:t>
            </a:r>
            <a:r>
              <a:rPr lang="en-GB" sz="2000" b="1" dirty="0" err="1">
                <a:solidFill>
                  <a:srgbClr val="898989"/>
                </a:solidFill>
              </a:rPr>
              <a:t>Ruku</a:t>
            </a:r>
            <a:r>
              <a:rPr lang="en-GB" sz="2000" b="1" dirty="0">
                <a:solidFill>
                  <a:srgbClr val="898989"/>
                </a:solidFill>
              </a:rPr>
              <a:t>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244300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FD2F98-E05D-B255-132D-A07032D290AB}"/>
              </a:ext>
            </a:extLst>
          </p:cNvPr>
          <p:cNvSpPr txBox="1"/>
          <p:nvPr/>
        </p:nvSpPr>
        <p:spPr>
          <a:xfrm>
            <a:off x="2438400" y="1269808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898989"/>
                </a:solidFill>
              </a:rPr>
              <a:t>Recite 15 times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5ED38C-24A9-806E-03AF-5325494278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C018EF98-2C6C-B584-CB3F-E38B4CCE0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631EC4A-EC2E-AF19-A352-4DDDACE779FE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7816E0-0D29-3FBB-0832-176E9EE4907E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3CA80B-F6D4-C849-ADCD-F7E83567DE7C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771C49-B67B-899A-6159-FD588EC4A3C8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Go to Sajdah,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1936582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B05C39-A477-489D-DBEC-E593F46917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ABF6674B-9613-3E5E-2496-38F687ED6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76D141E-D9AF-8BCB-1140-20DCD9C5C95E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9DEC39-E922-ED6F-0FFC-968ADE2A1700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0B7AB4-C090-0B7A-3CA0-BECF894B50A6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F33AE8-EEB1-AE7B-B98D-4ED3DF923722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Sit up,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40175413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5A1A7F-A9CB-9596-A88B-961EB3C1E8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C597A728-EAFA-97F0-9BF5-BA369D568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704D2AB-4AD1-D431-0DA4-D96A8CBBFC7A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AE1396-4554-41F7-8FC4-4666DD82584A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931543-8924-F958-E56D-659C806CC395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73B5F7-7A0C-5AA1-75B3-B8961074F3E7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Go to Sajdah,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8176949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Recite this dua in sajdah: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مَنْ لَبِسَ الْعِزَّ وَالْوَقَارَ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man labisal `izza walwaqār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 has dressed Himself dignity and sobriety!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مَنْ تَعَطَّفَ بِالْمَجْدِ وَتَكَرَّمَ بِهِ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man ta`aṭṭafa bil majdi watakarrama bih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 has deigned and condescended with grandeur!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مَنْ لَا يَنْبَغِيْ التَّسْبِيْحُ إِلَّا لَهُ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man lā yanbaghit tasbīḥu illā lah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save Whom none is worthy of being glorified!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مَنْ اَحْصَى كُلَّ شَيْءٍ عِلْمُهُ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man aḥṣā kulla shay-in `ilmuh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Whose knowledge has counted all things!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ذِيْ الْمَنِّ وَالنِّعَمِ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dhil manni wan ni`am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Lord of bounty and boon!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ذِيْ الْقُدْرَةِ وَالْكَرَمِ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dhil qudrati walkaram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Lord of omnipotence and nobility!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226B89-5B17-204D-D504-00401EA9E2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210BC91-B213-433C-B23E-7791583A7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7E1B949-966F-A0F5-8B2B-A56630FCE217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175215-157A-E62B-ACCC-2C9D40D0225E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98011E-2280-A02F-2147-539E84FAD284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44F1B8-0A84-6FCC-3549-C2E63A13285A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Go to </a:t>
            </a:r>
            <a:r>
              <a:rPr lang="en-GB" sz="2000" b="1" dirty="0" err="1">
                <a:solidFill>
                  <a:srgbClr val="898989"/>
                </a:solidFill>
              </a:rPr>
              <a:t>Ruku</a:t>
            </a:r>
            <a:r>
              <a:rPr lang="en-GB" sz="2000" b="1" dirty="0">
                <a:solidFill>
                  <a:srgbClr val="898989"/>
                </a:solidFill>
              </a:rPr>
              <a:t>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11892257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اَسْئَلُكَ بِمَعَاقِدِ الْعِزِّ مِنْ عَرْشِكَ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bima`āqidil `izzi min `ar-shik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the objects of dignity in Your Throne,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وَمُنْتَهَى الرَّحْمَةِ مِنْ كِتَابِكَ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wamuntahar raḥmati min kitābik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the utmost of mercy in Your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وَاِسْمِكَ الْاَعْظَمِ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waismikal a`ẓam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Greatest Name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وَكَلِمَاتِكَ التَّامَّةِ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wakalimātikat tāmmah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Accomplished Words,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تَمَّتْ صِدْقًا وَعَدْلًا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tammat ṣidqan wa`adlā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have been accomplished truly and justly,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وَاَهْلِ بَيْتِهِ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wa-ahli baytih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(please] send blessings to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Hajaat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33FB32-F953-98A0-8AE7-017C5254AF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571F3A6F-CD5D-EA30-A495-16F8234630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7535581-7EB6-A9AF-AA00-68309D90882B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0EE40C-B424-1026-9FF1-5B4E9821FEFF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87607B-6F84-40DC-3058-11E8C8147FE9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4E3BB4-7590-38B0-34BF-41C9CB41E109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Sit up,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81366717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Recite Tashahud and Salaam, and complete the prayer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رَبِّ</a:t>
            </a:r>
            <a:r>
              <a:rPr dirty="0"/>
              <a:t> </a:t>
            </a: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رَبِّ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rabbi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rabb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Lord, O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780874-5B12-7162-36C1-AF357118F207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Say as many times as possible in one breath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16CF6F-4AB9-60D5-C03B-69621A3B4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808F8A83-F945-3783-B6C7-C93655522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259341-7024-965B-7180-7EBDE35A6CC6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3BCFB33-D167-B10E-6883-626930BAAC7A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9082AB-5B7D-AF19-F409-2F340998FBA2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C19357-28AF-A7A3-5361-4BC794D7BFFD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Stand up from </a:t>
            </a:r>
            <a:r>
              <a:rPr lang="en-GB" sz="2000" b="1" dirty="0" err="1">
                <a:solidFill>
                  <a:srgbClr val="898989"/>
                </a:solidFill>
              </a:rPr>
              <a:t>Ruku</a:t>
            </a:r>
            <a:r>
              <a:rPr lang="en-GB" sz="2000" b="1" dirty="0">
                <a:solidFill>
                  <a:srgbClr val="898989"/>
                </a:solidFill>
              </a:rPr>
              <a:t>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276424315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رَبَّاهُ</a:t>
            </a:r>
            <a:r>
              <a:rPr dirty="0"/>
              <a:t> </a:t>
            </a: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رَبَّاهُ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rabbāhu</a:t>
            </a:r>
            <a:r>
              <a:rPr dirty="0"/>
              <a:t>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rabbāh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my Lord, O my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7FA2D1-58DC-E98B-916E-D01CD28ECE3D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Say as many times as possible in one breath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رَبِّ</a:t>
            </a:r>
            <a:r>
              <a:rPr dirty="0"/>
              <a:t> </a:t>
            </a:r>
            <a:r>
              <a:rPr dirty="0" err="1"/>
              <a:t>رَبِّ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/>
              <a:t>rabbi </a:t>
            </a:r>
            <a:r>
              <a:rPr dirty="0" err="1"/>
              <a:t>rabb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Lord,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C6AD7E-26FA-B430-67C1-FF589E6C01C6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Say as many times as possible in one breath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اَللَّهُ</a:t>
            </a:r>
            <a:r>
              <a:rPr dirty="0"/>
              <a:t> </a:t>
            </a: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اَللَّهُ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allāhu</a:t>
            </a:r>
            <a:r>
              <a:rPr dirty="0"/>
              <a:t>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allāh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Allah,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8CF26F-6FD7-4D12-FCCF-2884C5A42C95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Say as many times as possible in one breath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حَيُّ</a:t>
            </a:r>
            <a:r>
              <a:rPr dirty="0"/>
              <a:t> </a:t>
            </a: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حَيُّ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ḥayyu</a:t>
            </a:r>
            <a:r>
              <a:rPr dirty="0"/>
              <a:t>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ḥayy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Ever-living, O Ever-living!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85D6E5-DA10-4A27-9385-B25B4AAFFB53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Say as many times as possible in one breath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رَحِيمُ</a:t>
            </a:r>
            <a:r>
              <a:rPr dirty="0"/>
              <a:t> </a:t>
            </a: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رَحِيمُ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raḥīmu</a:t>
            </a:r>
            <a:r>
              <a:rPr dirty="0"/>
              <a:t>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raḥīm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All-merciful, 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50462F-867F-2C27-581D-C7A074DC90AB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Say as many times as possible in one breath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رَحْمٰنُ</a:t>
            </a:r>
            <a:r>
              <a:rPr dirty="0"/>
              <a:t> </a:t>
            </a: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رَحْمٰنُ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raḥmānu</a:t>
            </a:r>
            <a:r>
              <a:rPr dirty="0"/>
              <a:t> </a:t>
            </a: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raḥmān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All-compassionate, O All-compassionate!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B4F7B6-1ECF-371F-CEC0-BEBA650D1135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Repeat 7 times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943010"/>
            <a:ext cx="8229600" cy="31700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يَا</a:t>
            </a:r>
            <a:r>
              <a:rPr dirty="0"/>
              <a:t> </a:t>
            </a:r>
            <a:r>
              <a:rPr dirty="0" err="1"/>
              <a:t>اَرْحَمَ</a:t>
            </a:r>
            <a:r>
              <a:rPr dirty="0"/>
              <a:t> </a:t>
            </a:r>
            <a:r>
              <a:rPr dirty="0" err="1"/>
              <a:t>الرَّاحِمِيْنَ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yā</a:t>
            </a:r>
            <a:r>
              <a:rPr dirty="0"/>
              <a:t> </a:t>
            </a:r>
            <a:r>
              <a:rPr dirty="0" err="1"/>
              <a:t>ar-ḥamar</a:t>
            </a:r>
            <a:r>
              <a:rPr dirty="0"/>
              <a:t> </a:t>
            </a:r>
            <a:r>
              <a:rPr dirty="0" err="1"/>
              <a:t>rāḥimīn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E72569-00E7-B301-BF2D-0410777927EA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Repeat 7 times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Finally recite this dua: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All-compassionate,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1964E4-789D-D443-105C-F9B7E9C77F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C5ABB4C-0C90-65D0-563E-3EECEDDFC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3B2FF6-F949-72CF-B24E-70D164CEB50F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E1174F-AA95-FC2C-E786-8F0BBF4BA742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7C05A4-D939-1CDF-70B2-AB9304527BA1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03145B-3ACC-22A5-6659-D40909DF0178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Go to Sajdah,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9195234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اَفْتَتِحُ الْقَوْلَ بِحَمْدِكَ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aftatiḥul qawla biḥamdik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commence my wording with declaring praise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وَاَنْطِقُ بِالثَّنَاءِ عَلَيْكَ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wa-anṭiqu bith thanā-i `alayk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utter the words of tribute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اُمَجِّدُكَ وَلَا غَايَةَ لِمَدْحِكَ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umajjiduka walā ghāyata limad-ḥik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glorify You although Your glory is limitless,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اُثْنِيْ عَلَيْكَ وَمَنْ يَبْلُغُ غَايَةَ ثَنَائِكَ وَاَمَدَ مَجْدِكَ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uthnī `alayka waman yablughu ghāyata thanā-ika wa-amada majdik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compliment You although none can ever compliment You as much as You deserve and none can ever attain the extent of Your glory!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وَاَنَّى لِخَلِيْقَتِكَ كُنْهُ مَعْرِفَةِ مَجْدِكَ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wa-annā likhalīqatika kunhu ma`rifati majdik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how can Your creatures ever recognize Your glory [in its actual measure]!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وَاَيَّ زَمَنٍ لَمْ تَكُنْ مَمْدُوْحًا بِفَضْلِكَ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wa-ayya zamanin lam takun mamdūḥan bifaḍlik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how can there be any moment for which You do not deserve praise due to Your favors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مَوْصُوْفًا بِمَجْدِكَ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mawṣūfan bimajdik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which You are not ascribed to glory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عَوَّادًا عَلَى الْمُذْنِبِيْنَ بِحِلْمِكَ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`awwādan `alal mudhnibīna biḥilmik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which You do not incessantly treat the sinful with Your forbearance?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تَخَلَّفَ سُكَّانُ اَرْضِكَ عَنْ طَاعَتِكَ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takhallafa sukkānu ar-ḍika `an ṭā`atik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Although the inhabitants of Your earth have fallen behind in being obedient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فَكُنْتَ عَلَيْهِمْ عَطُوْفًا بِجُوْدِكَ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fakunta `alayhim `aṭūfan bijūdik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been kind to them out of Your munificence,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6D558-3774-3C91-A12E-294D7FC00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C97397BC-8CEE-7B3A-9CB9-1191EDBFB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3A9F88A-C0DB-D2FE-8C4E-00AC8589147A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C3D8C4-8FEF-A5EC-B41D-9CDB389FEB34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B67C24-B0DF-5A07-4CFE-8F0962CE77FD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97EBD8-6CF4-9967-FE65-5401093B33F1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Sit up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26262316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جَوَادًا بِفَضْلِكَ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jawādan bifaḍlik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munificent out of Your favors,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عَوَّادًا بِكَرَمِكَ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`awwādan bikaramik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liberal out of Your generosity.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اَنْتَ الْمَنَّانُ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antal mannān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 O All-benevolent!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ذُوْ الْجَلاَلِ وَالْاِكْرَامِ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dhul jalāli wal-ikrām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Glory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93C9D3-F8D4-493A-A3CE-C45F23AAA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034C0FFD-D08E-5B6A-377F-E8E877328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45D9BE-BF4E-9E2C-6B30-FF75FECF1ED8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7FFC5E-3F39-48F4-3893-F1B53519BB5E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D84CF5-0D60-A298-5F27-9FF83D7338BA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10CF67-4C7B-7444-8CE6-F7EBEF38F1CB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Go to Sajdah,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3069980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0EA74D-703F-56D9-7F74-A70E6702D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B5FEB4EB-D1D0-01F1-DD2E-30E12C5B8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F22A69-9779-E3F6-65CD-6214CBDCB640}"/>
              </a:ext>
            </a:extLst>
          </p:cNvPr>
          <p:cNvSpPr txBox="1"/>
          <p:nvPr/>
        </p:nvSpPr>
        <p:spPr>
          <a:xfrm>
            <a:off x="457200" y="1169720"/>
            <a:ext cx="8229600" cy="471667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endParaRPr lang="en-GB" dirty="0"/>
          </a:p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سُبْحَانَ</a:t>
            </a:r>
            <a:r>
              <a:rPr dirty="0"/>
              <a:t> </a:t>
            </a:r>
            <a:r>
              <a:rPr dirty="0" err="1"/>
              <a:t>اللَّهِ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الْحَمْدُ</a:t>
            </a:r>
            <a:r>
              <a:rPr dirty="0"/>
              <a:t> </a:t>
            </a:r>
            <a:r>
              <a:rPr dirty="0" err="1"/>
              <a:t>لِلَّهِ</a:t>
            </a:r>
            <a:endParaRPr dirty="0"/>
          </a:p>
          <a:p>
            <a:pPr algn="ctr">
              <a:spcAft>
                <a:spcPts val="1200"/>
              </a:spcAft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lang="ar-SA" sz="4800" dirty="0">
                <a:solidFill>
                  <a:srgbClr val="2F4858"/>
                </a:solidFill>
                <a:latin typeface="Sheherazade"/>
              </a:rPr>
              <a:t>وَ لَا اِلٰهَ اِلَّا اللَّهُ وَ اللَّهُ اَكْبَرُ</a:t>
            </a:r>
          </a:p>
          <a:p>
            <a:pPr>
              <a:spcAft>
                <a:spcPts val="1200"/>
              </a:spcAft>
            </a:pPr>
            <a:endParaRPr lang="en-GB" sz="1050"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subḥānallāhi</a:t>
            </a:r>
            <a:r>
              <a:rPr dirty="0"/>
              <a:t> </a:t>
            </a:r>
            <a:r>
              <a:rPr dirty="0" err="1"/>
              <a:t>wal</a:t>
            </a:r>
            <a:r>
              <a:rPr dirty="0"/>
              <a:t> </a:t>
            </a:r>
            <a:r>
              <a:rPr dirty="0" err="1"/>
              <a:t>ḥamdu</a:t>
            </a:r>
            <a:r>
              <a:rPr dirty="0"/>
              <a:t> </a:t>
            </a:r>
            <a:r>
              <a:rPr dirty="0" err="1"/>
              <a:t>lillāh</a:t>
            </a:r>
            <a:r>
              <a:rPr lang="en-GB" dirty="0"/>
              <a:t>, </a:t>
            </a:r>
            <a:r>
              <a:rPr lang="en-GB" dirty="0" err="1"/>
              <a:t>wa</a:t>
            </a:r>
            <a:r>
              <a:rPr lang="en-GB" dirty="0"/>
              <a:t> </a:t>
            </a:r>
            <a:r>
              <a:rPr lang="en-GB" dirty="0" err="1"/>
              <a:t>lā</a:t>
            </a:r>
            <a:r>
              <a:rPr lang="en-GB" dirty="0"/>
              <a:t> </a:t>
            </a:r>
            <a:r>
              <a:rPr lang="en-GB" dirty="0" err="1"/>
              <a:t>ilāha</a:t>
            </a:r>
            <a:r>
              <a:rPr lang="en-GB" dirty="0"/>
              <a:t> </a:t>
            </a:r>
            <a:r>
              <a:rPr lang="en-GB" dirty="0" err="1"/>
              <a:t>illallāhu</a:t>
            </a:r>
            <a:r>
              <a:rPr lang="en-GB" dirty="0"/>
              <a:t> </a:t>
            </a:r>
            <a:r>
              <a:rPr lang="en-GB" dirty="0" err="1"/>
              <a:t>wallāhu</a:t>
            </a:r>
            <a:r>
              <a:rPr lang="en-GB" dirty="0"/>
              <a:t> </a:t>
            </a:r>
            <a:r>
              <a:rPr lang="en-GB" dirty="0" err="1"/>
              <a:t>akbar</a:t>
            </a:r>
            <a:endParaRPr dirty="0"/>
          </a:p>
          <a:p>
            <a:pPr>
              <a:spcAft>
                <a:spcPts val="1200"/>
              </a:spcAft>
            </a:pPr>
            <a:endParaRPr sz="1050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Glory be to Allah and praise be to Allah</a:t>
            </a:r>
            <a:endParaRPr lang="en-GB"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lang="en-GB" dirty="0"/>
              <a:t>and there is no god except Allah and Allah is Greater than anything else</a:t>
            </a:r>
            <a:r>
              <a:rPr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45120F-EAA6-E309-9A71-0FE739BD625A}"/>
              </a:ext>
            </a:extLst>
          </p:cNvPr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B8A95E-48C0-163A-C25C-EA0D2CD16544}"/>
              </a:ext>
            </a:extLst>
          </p:cNvPr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Jafare Tayyar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A43931-E74E-6E37-93E3-50D35D7A9C04}"/>
              </a:ext>
            </a:extLst>
          </p:cNvPr>
          <p:cNvSpPr txBox="1"/>
          <p:nvPr/>
        </p:nvSpPr>
        <p:spPr>
          <a:xfrm>
            <a:off x="0" y="126980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rPr lang="en-GB" sz="2000" b="1" dirty="0">
                <a:solidFill>
                  <a:srgbClr val="898989"/>
                </a:solidFill>
              </a:rPr>
              <a:t>Sit up and recite </a:t>
            </a:r>
            <a:r>
              <a:rPr lang="en-GB" sz="2000" b="1" dirty="0" err="1">
                <a:solidFill>
                  <a:srgbClr val="898989"/>
                </a:solidFill>
              </a:rPr>
              <a:t>Tasbeehatul</a:t>
            </a:r>
            <a:r>
              <a:rPr lang="en-GB" sz="2000" b="1" dirty="0">
                <a:solidFill>
                  <a:srgbClr val="898989"/>
                </a:solidFill>
              </a:rPr>
              <a:t> Arba 10 times</a:t>
            </a:r>
          </a:p>
        </p:txBody>
      </p:sp>
    </p:spTree>
    <p:extLst>
      <p:ext uri="{BB962C8B-B14F-4D97-AF65-F5344CB8AC3E}">
        <p14:creationId xmlns:p14="http://schemas.microsoft.com/office/powerpoint/2010/main" val="1518168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2582</Words>
  <Application>Microsoft Macintosh PowerPoint</Application>
  <PresentationFormat>On-screen Show (4:3)</PresentationFormat>
  <Paragraphs>537</Paragraphs>
  <Slides>73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7" baseType="lpstr">
      <vt:lpstr>Arial</vt:lpstr>
      <vt:lpstr>Calibri</vt:lpstr>
      <vt:lpstr>Sheherazade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2</cp:revision>
  <dcterms:created xsi:type="dcterms:W3CDTF">2013-01-27T09:14:16Z</dcterms:created>
  <dcterms:modified xsi:type="dcterms:W3CDTF">2025-03-01T15:59:14Z</dcterms:modified>
  <cp:category/>
</cp:coreProperties>
</file>