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Tasbeeh 2 Ghadir 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الَّذِيْ جَعَلَ كَمَالَ دِينِهِ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جَعَلَ كَمَالَ دِينِهِ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ja`ala kamāla dīnih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made the perfection of His religion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2 Ghadir 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وَتَمَامَ نِعْمَتِهِ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watamāma ni`matih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completion of His grace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2 Ghadir 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بِوِلَايَةِ أَمِيرِ الْمُؤمِنِيْنَ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biwilāyati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leadership of the Commander of the Believers,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2 Ghadir 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عَلِيِّ بْنِ أَبِيْ طَالِبٍ عَلَيْهِ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`aliyyibni abī ṭālibin `alayhis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`Ali the son of Abu-Talib, peace be upon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Tasbeeh 2 Ghadir 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