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رَبِّ يَا رَبِّ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رَبِّ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rabbi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rabb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Lord, O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5CA18D-130E-A195-BD79-B9E5D8368BA5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رَبَّاهُ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رَبَّاهُ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rabbāhu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rabbāh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my Lord, O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A1BB36-B88B-93D8-A662-A8698EB70743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رَبِّ</a:t>
            </a:r>
            <a:r>
              <a:rPr dirty="0"/>
              <a:t> </a:t>
            </a:r>
            <a:r>
              <a:rPr dirty="0" err="1"/>
              <a:t>رَبِّ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/>
              <a:t>rabbi </a:t>
            </a:r>
            <a:r>
              <a:rPr dirty="0" err="1"/>
              <a:t>rabb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Lord,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3D2532-4C6B-1E2B-3744-E482410FCC94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اَللَّهُ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اَللَّهُ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allāhu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allāh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Allah,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80B181-8BA3-1741-8FA3-C03AFF3C358A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حَيُّ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حَيُّ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ḥayyu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ḥayy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Ever-living, O Ever-living!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AE2B00-A08B-A1C3-90B3-B7EF7BBD2BDA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رَحِيمُ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رَحِيمُ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raḥīmu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raḥīm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All-merciful,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EF4BE1-9806-F71C-B268-61F92D564EB4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رَحْمٰنُ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رَحْمٰنُ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raḥmānu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raḥmān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All-compassionate, O All-compassionate!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9B40F0-E653-D888-E4A0-691D76F658AC}"/>
              </a:ext>
            </a:extLst>
          </p:cNvPr>
          <p:cNvSpPr txBox="1"/>
          <p:nvPr/>
        </p:nvSpPr>
        <p:spPr>
          <a:xfrm>
            <a:off x="2438400" y="134601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Repeat 7 times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اَرْحَمَ</a:t>
            </a:r>
            <a:r>
              <a:rPr dirty="0"/>
              <a:t> </a:t>
            </a:r>
            <a:r>
              <a:rPr dirty="0" err="1"/>
              <a:t>الرَّاحِمِيْنَ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ar-ḥamar</a:t>
            </a:r>
            <a:r>
              <a:rPr dirty="0"/>
              <a:t> </a:t>
            </a:r>
            <a:r>
              <a:rPr dirty="0" err="1"/>
              <a:t>rāḥimīn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Tasbih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5C3AD8-C24B-22B3-3626-B0EA024CE951}"/>
              </a:ext>
            </a:extLst>
          </p:cNvPr>
          <p:cNvSpPr txBox="1"/>
          <p:nvPr/>
        </p:nvSpPr>
        <p:spPr>
          <a:xfrm>
            <a:off x="2438400" y="134601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Repeat 7 times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219</Words>
  <Application>Microsoft Macintosh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7</cp:revision>
  <dcterms:created xsi:type="dcterms:W3CDTF">2013-01-27T09:14:16Z</dcterms:created>
  <dcterms:modified xsi:type="dcterms:W3CDTF">2025-03-01T14:52:02Z</dcterms:modified>
  <cp:category/>
</cp:coreProperties>
</file>