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Namaz Jafare Tayyar - Dua in Sajdah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سُبْحَانَ مَنْ لَبِسَ الْعِزَّ وَالْوَقَارَ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وَاِسْمِكَ الْاَعْظَمِ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waismikal a`ẓam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Your Greatest Name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in Sajdah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وَكَلِمَاتِكَ التَّامَّةِ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wakalimātikat tāmmah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Accomplished Words,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in Sajdah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تَمَّتْ صِدْقًا وَعَدْلًا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tammat ṣidqan wa`adlā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have been accomplished truly and justly,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in Sajdah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وَاَهْلِ بَيْتِهِ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wa-ahli baytih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send blessings to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in Sajdah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Hajaat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in Sajdah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مَنْ لَبِسَ الْعِزَّ وَالْوَقَارَ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man labisal `izza walwaqār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 has dressed Himself dignity and sobriety!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in Sajdah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مَنْ تَعَطَّفَ بِالْمَجْدِ وَتَكَرَّمَ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man ta`aṭṭafa bil majdi watakarrama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 has deigned and condescended with grandeur!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in Sajdah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مَنْ لَا يَنْبَغِيْ التَّسْبِيْحُ إِلَّا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man lā yanbaghit tasbīḥu illā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save Whom none is worthy of being glorified!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in Sajdah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مَنْ اَحْصَى كُلَّ شَيْءٍ عِلْمُهُ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man aḥṣā kulla shay-in `ilmuh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Whose knowledge has counted all things!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in Sajdah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ذِيْ الْمَنِّ وَالنِّعَمِ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dhil manni wan ni`am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Lord of bounty and boon!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in Sajdah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ذِيْ الْقُدْرَةِ وَالْكَرَمِ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dhil qudrati walkaram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Lord of omnipotence and nobility!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in Sajdah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اَسْئَلُكَ بِمَعَاقِدِ الْعِزِّ مِنْ عَرْشِكَ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bima`āqidil `izzi min `ar-shik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the objects of dignity in Your Throne,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in Sajdah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وَمُنْتَهَى الرَّحْمَةِ مِنْ كِتَابِكَ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wamuntahar raḥmati min kitābik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the utmost of mercy in Your Book,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in Sajdah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