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مُولِجَ اللَّيْلِ فِيْ النَّهَارِ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 the All-merciful;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 Allah; O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greatness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record my good deeds in the most exalted rank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وَإِيمَانًا يُذْهِبُ الشَّكَّ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dubiosity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me feel satisfied with that which You decide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(also) confer upon us at this night Your mentioning, thanking You, and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مُولِجَ اللَّيْلِ فِيْ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mūlijal layli fin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causes the night to enter into the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وَمُولِجَ النَّهَارِ فِيْ اللَّيْلِ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wamūlijan nahāri fil layl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causes the day to enter into the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مُخْرِجَ الحَيِّ مِنَ المَيِّتِ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mukhrijal ḥayyi minal mayyit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brings forth the living from the dead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وَمُخْرِجَ المَيِّتِ مِنَ الحَيِّ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wamukhrijal mayyiti minal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brings forth the dead from the living,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مَنْ يَشَاءُ بِغَيْرِ حِسَابٍ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 man yashā-u bighayri ḥisāb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gives sustenance to whomever He please without measure: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رَحْمَانُ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 the All-beneficent;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