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حَبِّبْ إِلَيَّ فِيْهِ الْاِحْسَانَ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حَبِّبْ إِلَيَّ فِيْهِ الْاِحْسَانَ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ḥabbib ilayya fīhil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make lovable good-doing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وَكَرِّهْ إِلَيَّ فِيْهِ الفُسُوقَ وَالْعِصْيَانَ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wakarrih ilayya fīhil fusūqa wal`iṣyān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abhorrent for me wickedness and disobedience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وَحَرِّمْ عَلَيَّ فِيْهِ السَّخَطَ وَالنِّيْرَانَ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waḥarrim `alayya fīhis sakhaṭa wan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prevent me on this day from exposing myself to wrath and the Fire;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بِعَوْنِكَ يَا غِيَاثَ المُسْتَغِيثِينَ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bi`awnika 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help; O the Aide of the seekers of aid.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