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9" r:id="rId8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Ahad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رَبَّ النُّورِ الْعَظِيمِ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الْمَلَائِكَةِ الْمُقَرَّبِينَ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warabbal malā-ikatil muqarrabīn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the Archangels,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وَالْأَنْبِيَاءِ وَ الْمُرْسَلِينَ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wal-anbiyā-i wal mur-salīn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Prophets, and the Messengers: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بِوَجْهِكَ الْكَرِيمِ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biwajhikal karīm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Your Noble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وَبِنُوْرِ وَجْهِكَ الْمُنِيرِ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wabinūri wajhikal munīr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Light of Your Luminous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وَمُلْكِكَ الْقَدِيمِ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wamulkikal qadīm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Eternal Kingdom.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بِاسْمِكَ الَّذِيْ أَشْرَقَتْ بِهِ السَّمَاوَاتُ وَالْأَرَضُونَ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bismikal ladhī ashraqat bihis samāwātu wal-araḍūn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Name with which the heavens and the earth have lit up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يَصْلَحُ بِهِ الْأَوَّلُونَ وَالْآخِرُونَ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yaṣlaḥu bihil awwalūna wal-ākhirūn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Your Name with which the past and the coming generations have become upright!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حَيًّا قَبْلَ كُلِّ حَيٍّ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ḥayyan qabla kulli ḥayy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been always alive before the existence of all living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حَيًّا بَعْدَ كُلِّ حَيٍّ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ḥayyan ba`da kulli ḥayy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shall be alive after the extinction of all living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حَيًّا حِيْنَ لَاحَيَّ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ḥayyan ḥīna lāḥayy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been always alive even when there was nothing else alive!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مُحْيِيَ الْمَوْتىٰ وَمُمِيتَ الْأَحْيَاءِ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muḥyiyal mawtā wamumītal aḥyā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revives the dead ones and causes the living ones to die!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لَاإِلٰهَ إِلَّا أَنْتَ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la-ilāha illā ant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بَلِّغْ مَوْلاَنَا الْإِمَامَ الْهَادِيَ الْمَهْدِيَّ الْقَائِمَ بِأَمْرِكَ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balligh mawlānal imāmal hādiyal mahdiyyal qā-ima bi-amrik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convey to our master Imam al-Mahdi, the guide who is to undertake Your orders,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 وَعَلٰى آبَائِهِ الطَّاهِرِينَ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 wa`alā-ābā-ihiṭ ṭāhirīn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him and upon his immaculate fathers,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جَمِيْعِ الْمُؤْمِنِيْنَ وَالْمُؤْمِنَاتِ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jamī`il mu-minīna walmu-mināt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all of the believing men and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مَشَارِقِ الْأَرْضِ وَمَغَارِبِهَا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mashāriqil ar-ḍi wamaghāribihā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east and west of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سَهْلِهَا وَجَبَلِهَا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sahlihā wajabalihā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plains, mountains,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وَبَرِّهَا وَبَحْرِهَا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wabarrihā wabaḥrihā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lands, and seas,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وَعَنِّيْ وَعَنْ وَالِدَيَّ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wa`annī wa`an wālidayy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behalf of my parents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الصَّلَوَاتِ زِنَةَ عَرْشِ اللَّهِ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minaṣ ṣalawāti zinata `ar-shillāh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(convey to him) blessings that are as weighty as Allah’s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وَمِدَادَ كَلِمَاتِهِ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wamidāda kalimātih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much as the ink of His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أَحْصَاهُ عِلْمُهُ وَأَحَاطَ بِهِ كِتَابُهُ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aḥṣāhu `ilmuhu wa-aḥāṭa bihi kitābuh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many as that which is counted by His knowledge and encompassed by His Book.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أُجَدِّدُ لَهُ فِيْ صَبِيحَةِ يَوْمِيْ هٰذَا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ujaddidu lahu fī ṣabīḥati yawmī hādhā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update to him in the beginning of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عِشْتُ مِنْ أَيَّامِي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`ishtu min ayyāmī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throughout the days of lifetime a pledge,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عَهْدًا وَعَقْدًا وَبَيْعَةً لَهُ فِيْ عُنُقِي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`ahdan wa`aqdan wabay`atan lahu fī `unuqī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covenant, and allegiance to which I commit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أَحُولُ عَنْهَا وَلَا أَزُولُ أَبَدًا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aḥūlu `anhā walā azūlu abadā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which I neither convert nor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مِنْ أَنْصَارِهِ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min anṣārih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make me of his supporters,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وَأَعْوَانِهِ وَالذَّابِّينَ عَنْهُ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wa-a`wānihi wadh dhābbīna `anh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sponsors, defenders,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وَالْمُسَارِعِينَ إِلَيْهِ فِيْ قَضَاءِ حَوَائِجِهِ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walmusāri`īna ilayhi fī qaḍā-i ḥawā-ijih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hurry in carrying out his instructions,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رَبَّ النُّورِ الْعَظِيمِ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rabban nūril `aẓīm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the Lord of the Great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وَالْمُمْتَثِلِينَ لِأَوَامِرِهِ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walmumtathilīna li-awāmirih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comply with his orders,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وَالْمُحَامِيْنَ عَنْهُ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walmuḥāmīna `anh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uphold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وَالسَّابِقِينَ إِلٰى إِرَادَتِهِ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sābiqīna ilā irādatih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precede others to implementing his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وَالْمُسْتَشْهَدِيْنَ بَيْنَ يَدَيْهِ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walmustash-hadīna bayna yadayh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will be martyred before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إِنْ حَالَ بَيْنِيْ وَبَيْنَهُ الْمَوْتُ الَّذِيْ جَعَلْتَهُ عَلٰى عِبَادِكَ حَتْمًا مَقْضِيًّا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ḥāla baynī wabaynahul mawtul ladhī ja`altahu `alā `ibādika ḥatman maqḍiyyā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death that You have made inevitably and certainly incumbent upon Your servants stands between me and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فَأَخْرِجْنِيْ مِنْ قَبْرِيْ مُؤْتَزِرًا كَفَنِي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fa-akhrijnī min qabrī mu-taziran kafanī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(please do) take me out of my grave using my shroud as dress,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شَاهِرًا سَيْفِي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shāhiran sayfī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unsheathing my sword,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مُجَرِّدًا قَنَاتِي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mujarridan qanātī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holding my lance in my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مُلَبِّيًا دَعْوَةَ الدَّاعِيْ فِيْ الْحَاضِرِ وَالْبَادِي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mulabbiyan da`watad dā`ī fil ḥāḍiri walbādī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responding to the call of the Caller who shall announce (his advent) in urban areas and deserts.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أَرِنِيْ الطَّلْعَةَ الرَّشِيدَةَ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ariniṭ ṭal`atar rashīdah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show me his magnificent mien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الْكُرْسِيِّ الرَّفِيعِ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warabbal kur-siyyir rafī`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Elevated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وَالْغُرَّةَ الْحَمِيدَةَ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walghurratal ḥamīdah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praiseworthy forehead,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وَاكْحُلْ نَاظِرِيْ بِنَظْرَةٍ مِنِّيْ إِلَيْهِ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wakḥul nāẓirī binaẓratin minnī ilayh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delight my eyes by letting me have a look at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وَعَجِّلْ فَرَجَهُ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wa`ajjil farajah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expedite his relief,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مَخْرَجَهُ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makhrajah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his reappearance easy,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وَأَوْسِعْ مَنْهَجَهُ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wa-awsi` manhajah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clear a spacious space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وَاسْلُكْ بِيْ مَحَجَّتَهُ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wasluk bī maḥajjatah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me to follow his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وَأَنْفِذْ أَمْرَهُ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wa-anfidh amrah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success to his issues,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وَاشْدُدْ أَزْرَهُ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washdud azrah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confirm his strength.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وَاعْمُرِ اللَّهُمَّ بِهِ بِلادَكَ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wa`murillāhumma bihi bilādak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construct Your lands through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وَأَحْيِ بِهِ عِبَادَكَ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wa-aḥyi bihi `ibādak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refresh Your servants through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الْبَحْرِ الْمَسْجُورِ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warabbal baḥril masjūr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swollen ocean,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قُلْتَ وَقَوْلُكَ الْحَقُّ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qulta waqawlukal ḥaqq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have said, and true are Your words: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ظَهَرَ الْفَسٰادُ فِيْ الْبَرِّ وَ الْبَحْرِ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ẓaharal fasādu fil barri wal baḥr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“Corruption has appeared in the land and the sea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بِمٰا كَسَبَتْ أَيْدِيْ النّٰاسِ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kasabat aydin nās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what the hands of men have wrought.”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فَأَظْهِرِ اللَّهُمَّ لَنَا وَلِيَّكَ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fa-aẓhirillāhumma lanā waliyyak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Allah, (please) show us Your vicegerent,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بِنْتِ نَبِيِّكَ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binti nabiyyik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son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اَلْمُسَمَّىٰ بِاسْمِ رَسُولِكَ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musammā bismi rasūlik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namesake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لَايَظْفَرَ بِشَيْءٍ مِنَ الْبَاطِلِ إِلَّا مَزَّقَهُ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lāyaẓfara bishay-in minal bāṭili illā mazzaqah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shall tear up any wrong item that he will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وَيُحِقَّ الْحَقَّ وَيُحَقِّقَهُ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wayuḥiqqal ḥaqqa wayuḥaqqiqah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shall confirm and approve of the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اللَّهُمَّ مَفْزَعًا لِمَظْلُومِ عِبَادِكَ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waj`alhullāhumma mafza`an limaẓlūmi `ibādik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him the shelter to whom Your wronged servants shall resort,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وَمُنْزِلَ التَّوْرَاةِ وَالْإِنْجِيلِ وَالزَّبُورِ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wamunzilat tawrāti wal-injīli waz zabūr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Revealer of the Torah, the Gospel, and the Psalms,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وَنَاصِرًا لِمَنْ لَايَجِدُ لَهُ نَاصِرًا غَيْرَكَ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wanāṣiran liman lāyajidu lahu nāṣiran ghayrak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supporter of those who cannot find any supporter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وَمُجَدِّدًا لِمَا عُطِّلَ مِنْ أَحْكَامِ كِتَابِكَ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wamujaddidan limā `uṭṭila min aḥkāmi kitābik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reviver of the laws of Your Book that have been suspended,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وَمُشَيِّدًا لِمَا وَرَدَ مِنْ أَعْلاَمِ دِينِكَ وَسُنَنِ نَبِيِّكَ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wamushayyidan limā warada min a`lāmi dīnika wasunani nabiyyik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constructor of all signs of Your religion and instructions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 that he will see.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اللَّهُمَّ مِمَّنْ حَصَّنْتَهُ مِنْ بَأْسِ الْمُعْتَدِيْنَ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waj`alhullāhumma mimman ḥaṣṣantahu min ba-sil mu`tadīn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include him with those whom You protect from the domination of the aggressors.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وَسُرَّ نَبِيَّكَ مُحَمَّدًا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wasurra nabiyyaka muḥammadā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delight Your Prophet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بِرُؤْيَتِهِ وَمَنْ تَبِعَهُ عَلٰى دَعْوَتِهِ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biru-yatihi waman tabi`ahu `alā da`watih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all those who followed him in his promulgation by making (us) see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وَارْحَمِ اسْتِكَانَتَنَا بَعْدَهُ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war-ḥamistikānatanā ba`dah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have mercy upon our humiliation after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اكْشِفْ هٰذِهِ الْغُمَّةَ عَنْ هٰذِهِ الْأُمَّةِ بِحُضُورِهِ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allāhummakshif hādhihil ghummata `an hādhihil ummati biḥuḍūrih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relieve this community from the (current) grief through presenting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الظِّلِّ وَالْحَرُورِ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warabbaẓ ẓilli walḥarūr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shade and heat,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وَعَجِّلْ لَنَا ظُهُورَهُ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wa`ajjil lanā ẓuhūrah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expedite his advent for us: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إِنَّهُمْ يَرَوْنَهُ بَعِيدًا وَنَرَاهُ قَرِيبًا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innahum yarawnahu ba`īdan wanarāhu qarībā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“Surely, they think it to be far off, and We see it nigh.”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[do all that] In the name of Your mercy;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12203"/>
            <a:ext cx="8229600" cy="36009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dirty="0"/>
              <a:t>اَلْعَجَلَ الْعَجَلَ يَا مَوْلَايَ يَا صَاحِبَ الزَّمَانِ</a:t>
            </a:r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/>
              <a:t>al `</a:t>
            </a:r>
            <a:r>
              <a:rPr dirty="0" err="1"/>
              <a:t>ajalal</a:t>
            </a:r>
            <a:r>
              <a:rPr dirty="0"/>
              <a:t> `</a:t>
            </a:r>
            <a:r>
              <a:rPr dirty="0" err="1"/>
              <a:t>ajala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mawlāya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ṣāḥibaz</a:t>
            </a:r>
            <a:r>
              <a:rPr dirty="0"/>
              <a:t> </a:t>
            </a:r>
            <a:r>
              <a:rPr dirty="0" err="1"/>
              <a:t>zamān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(We pray for Your) earliest advent, earliest advent, O Patron of the 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rPr lang="en-GB" dirty="0"/>
              <a:t>Dua Ahad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165121-3276-1B57-0AF5-A8E5D07D6E40}"/>
              </a:ext>
            </a:extLst>
          </p:cNvPr>
          <p:cNvSpPr txBox="1"/>
          <p:nvPr/>
        </p:nvSpPr>
        <p:spPr>
          <a:xfrm>
            <a:off x="2438400" y="134601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98989"/>
                </a:solidFill>
              </a:rPr>
              <a:t>Slap your right thigh with your hand three times and, at each time, say the following: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وَمُنْزِلَ الْقُرْآنِ الْعَظِيمِ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wamunzilal qur-ānil `aẓīm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Revealer of the Great Qur'an,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Ahad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1858</Words>
  <Application>Microsoft Macintosh PowerPoint</Application>
  <PresentationFormat>On-screen Show (4:3)</PresentationFormat>
  <Paragraphs>496</Paragraphs>
  <Slides>83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83</vt:i4>
      </vt:variant>
    </vt:vector>
  </HeadingPairs>
  <TitlesOfParts>
    <vt:vector size="8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2025-03-01T13:04:15Z</dcterms:modified>
  <cp:category/>
</cp:coreProperties>
</file>