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  <p:sldId id="307" r:id="rId58"/>
    <p:sldId id="308" r:id="rId59"/>
    <p:sldId id="309" r:id="rId60"/>
    <p:sldId id="310" r:id="rId61"/>
    <p:sldId id="311" r:id="rId62"/>
    <p:sldId id="312" r:id="rId63"/>
    <p:sldId id="313" r:id="rId64"/>
    <p:sldId id="314" r:id="rId65"/>
    <p:sldId id="315" r:id="rId66"/>
    <p:sldId id="316" r:id="rId67"/>
    <p:sldId id="317" r:id="rId68"/>
    <p:sldId id="318" r:id="rId69"/>
    <p:sldId id="319" r:id="rId70"/>
    <p:sldId id="320" r:id="rId71"/>
    <p:sldId id="321" r:id="rId72"/>
    <p:sldId id="322" r:id="rId73"/>
    <p:sldId id="323" r:id="rId74"/>
    <p:sldId id="324" r:id="rId75"/>
    <p:sldId id="325" r:id="rId76"/>
    <p:sldId id="326" r:id="rId77"/>
    <p:sldId id="327" r:id="rId78"/>
    <p:sldId id="328" r:id="rId79"/>
    <p:sldId id="329" r:id="rId80"/>
    <p:sldId id="330" r:id="rId81"/>
    <p:sldId id="331" r:id="rId82"/>
    <p:sldId id="332" r:id="rId83"/>
    <p:sldId id="333" r:id="rId84"/>
    <p:sldId id="334" r:id="rId85"/>
    <p:sldId id="335" r:id="rId86"/>
    <p:sldId id="336" r:id="rId87"/>
    <p:sldId id="337" r:id="rId88"/>
    <p:sldId id="338" r:id="rId89"/>
    <p:sldId id="339" r:id="rId90"/>
    <p:sldId id="340" r:id="rId91"/>
    <p:sldId id="341" r:id="rId92"/>
    <p:sldId id="342" r:id="rId93"/>
    <p:sldId id="343" r:id="rId94"/>
    <p:sldId id="344" r:id="rId95"/>
    <p:sldId id="345" r:id="rId96"/>
    <p:sldId id="346" r:id="rId97"/>
    <p:sldId id="347" r:id="rId98"/>
    <p:sldId id="348" r:id="rId99"/>
    <p:sldId id="349" r:id="rId100"/>
    <p:sldId id="350" r:id="rId101"/>
    <p:sldId id="351" r:id="rId102"/>
    <p:sldId id="352" r:id="rId103"/>
    <p:sldId id="353" r:id="rId104"/>
    <p:sldId id="354" r:id="rId105"/>
    <p:sldId id="355" r:id="rId106"/>
    <p:sldId id="356" r:id="rId107"/>
    <p:sldId id="357" r:id="rId108"/>
    <p:sldId id="358" r:id="rId109"/>
    <p:sldId id="359" r:id="rId110"/>
    <p:sldId id="360" r:id="rId111"/>
    <p:sldId id="361" r:id="rId112"/>
    <p:sldId id="362" r:id="rId113"/>
    <p:sldId id="363" r:id="rId114"/>
    <p:sldId id="364" r:id="rId115"/>
    <p:sldId id="365" r:id="rId116"/>
    <p:sldId id="366" r:id="rId117"/>
    <p:sldId id="367" r:id="rId118"/>
    <p:sldId id="368" r:id="rId119"/>
    <p:sldId id="369" r:id="rId120"/>
    <p:sldId id="370" r:id="rId121"/>
    <p:sldId id="371" r:id="rId122"/>
    <p:sldId id="372" r:id="rId123"/>
    <p:sldId id="373" r:id="rId124"/>
    <p:sldId id="374" r:id="rId125"/>
    <p:sldId id="375" r:id="rId126"/>
    <p:sldId id="376" r:id="rId127"/>
    <p:sldId id="377" r:id="rId128"/>
    <p:sldId id="378" r:id="rId129"/>
    <p:sldId id="379" r:id="rId130"/>
    <p:sldId id="380" r:id="rId131"/>
    <p:sldId id="381" r:id="rId132"/>
    <p:sldId id="382" r:id="rId133"/>
    <p:sldId id="383" r:id="rId134"/>
    <p:sldId id="384" r:id="rId135"/>
    <p:sldId id="385" r:id="rId136"/>
    <p:sldId id="386" r:id="rId137"/>
    <p:sldId id="387" r:id="rId138"/>
    <p:sldId id="388" r:id="rId139"/>
    <p:sldId id="389" r:id="rId140"/>
    <p:sldId id="390" r:id="rId141"/>
    <p:sldId id="391" r:id="rId142"/>
    <p:sldId id="392" r:id="rId143"/>
    <p:sldId id="393" r:id="rId144"/>
    <p:sldId id="394" r:id="rId14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Relationship Id="rId47" Type="http://schemas.openxmlformats.org/officeDocument/2006/relationships/slide" Target="slides/slide41.xml"/><Relationship Id="rId48" Type="http://schemas.openxmlformats.org/officeDocument/2006/relationships/slide" Target="slides/slide42.xml"/><Relationship Id="rId49" Type="http://schemas.openxmlformats.org/officeDocument/2006/relationships/slide" Target="slides/slide43.xml"/><Relationship Id="rId50" Type="http://schemas.openxmlformats.org/officeDocument/2006/relationships/slide" Target="slides/slide44.xml"/><Relationship Id="rId51" Type="http://schemas.openxmlformats.org/officeDocument/2006/relationships/slide" Target="slides/slide45.xml"/><Relationship Id="rId52" Type="http://schemas.openxmlformats.org/officeDocument/2006/relationships/slide" Target="slides/slide46.xml"/><Relationship Id="rId53" Type="http://schemas.openxmlformats.org/officeDocument/2006/relationships/slide" Target="slides/slide47.xml"/><Relationship Id="rId54" Type="http://schemas.openxmlformats.org/officeDocument/2006/relationships/slide" Target="slides/slide48.xml"/><Relationship Id="rId55" Type="http://schemas.openxmlformats.org/officeDocument/2006/relationships/slide" Target="slides/slide49.xml"/><Relationship Id="rId56" Type="http://schemas.openxmlformats.org/officeDocument/2006/relationships/slide" Target="slides/slide50.xml"/><Relationship Id="rId57" Type="http://schemas.openxmlformats.org/officeDocument/2006/relationships/slide" Target="slides/slide51.xml"/><Relationship Id="rId58" Type="http://schemas.openxmlformats.org/officeDocument/2006/relationships/slide" Target="slides/slide52.xml"/><Relationship Id="rId59" Type="http://schemas.openxmlformats.org/officeDocument/2006/relationships/slide" Target="slides/slide53.xml"/><Relationship Id="rId60" Type="http://schemas.openxmlformats.org/officeDocument/2006/relationships/slide" Target="slides/slide54.xml"/><Relationship Id="rId61" Type="http://schemas.openxmlformats.org/officeDocument/2006/relationships/slide" Target="slides/slide55.xml"/><Relationship Id="rId62" Type="http://schemas.openxmlformats.org/officeDocument/2006/relationships/slide" Target="slides/slide56.xml"/><Relationship Id="rId63" Type="http://schemas.openxmlformats.org/officeDocument/2006/relationships/slide" Target="slides/slide57.xml"/><Relationship Id="rId64" Type="http://schemas.openxmlformats.org/officeDocument/2006/relationships/slide" Target="slides/slide58.xml"/><Relationship Id="rId65" Type="http://schemas.openxmlformats.org/officeDocument/2006/relationships/slide" Target="slides/slide59.xml"/><Relationship Id="rId66" Type="http://schemas.openxmlformats.org/officeDocument/2006/relationships/slide" Target="slides/slide60.xml"/><Relationship Id="rId67" Type="http://schemas.openxmlformats.org/officeDocument/2006/relationships/slide" Target="slides/slide61.xml"/><Relationship Id="rId68" Type="http://schemas.openxmlformats.org/officeDocument/2006/relationships/slide" Target="slides/slide62.xml"/><Relationship Id="rId69" Type="http://schemas.openxmlformats.org/officeDocument/2006/relationships/slide" Target="slides/slide63.xml"/><Relationship Id="rId70" Type="http://schemas.openxmlformats.org/officeDocument/2006/relationships/slide" Target="slides/slide64.xml"/><Relationship Id="rId71" Type="http://schemas.openxmlformats.org/officeDocument/2006/relationships/slide" Target="slides/slide65.xml"/><Relationship Id="rId72" Type="http://schemas.openxmlformats.org/officeDocument/2006/relationships/slide" Target="slides/slide66.xml"/><Relationship Id="rId73" Type="http://schemas.openxmlformats.org/officeDocument/2006/relationships/slide" Target="slides/slide67.xml"/><Relationship Id="rId74" Type="http://schemas.openxmlformats.org/officeDocument/2006/relationships/slide" Target="slides/slide68.xml"/><Relationship Id="rId75" Type="http://schemas.openxmlformats.org/officeDocument/2006/relationships/slide" Target="slides/slide69.xml"/><Relationship Id="rId76" Type="http://schemas.openxmlformats.org/officeDocument/2006/relationships/slide" Target="slides/slide70.xml"/><Relationship Id="rId77" Type="http://schemas.openxmlformats.org/officeDocument/2006/relationships/slide" Target="slides/slide71.xml"/><Relationship Id="rId78" Type="http://schemas.openxmlformats.org/officeDocument/2006/relationships/slide" Target="slides/slide72.xml"/><Relationship Id="rId79" Type="http://schemas.openxmlformats.org/officeDocument/2006/relationships/slide" Target="slides/slide73.xml"/><Relationship Id="rId80" Type="http://schemas.openxmlformats.org/officeDocument/2006/relationships/slide" Target="slides/slide74.xml"/><Relationship Id="rId81" Type="http://schemas.openxmlformats.org/officeDocument/2006/relationships/slide" Target="slides/slide75.xml"/><Relationship Id="rId82" Type="http://schemas.openxmlformats.org/officeDocument/2006/relationships/slide" Target="slides/slide76.xml"/><Relationship Id="rId83" Type="http://schemas.openxmlformats.org/officeDocument/2006/relationships/slide" Target="slides/slide77.xml"/><Relationship Id="rId84" Type="http://schemas.openxmlformats.org/officeDocument/2006/relationships/slide" Target="slides/slide78.xml"/><Relationship Id="rId85" Type="http://schemas.openxmlformats.org/officeDocument/2006/relationships/slide" Target="slides/slide79.xml"/><Relationship Id="rId86" Type="http://schemas.openxmlformats.org/officeDocument/2006/relationships/slide" Target="slides/slide80.xml"/><Relationship Id="rId87" Type="http://schemas.openxmlformats.org/officeDocument/2006/relationships/slide" Target="slides/slide81.xml"/><Relationship Id="rId88" Type="http://schemas.openxmlformats.org/officeDocument/2006/relationships/slide" Target="slides/slide82.xml"/><Relationship Id="rId89" Type="http://schemas.openxmlformats.org/officeDocument/2006/relationships/slide" Target="slides/slide83.xml"/><Relationship Id="rId90" Type="http://schemas.openxmlformats.org/officeDocument/2006/relationships/slide" Target="slides/slide84.xml"/><Relationship Id="rId91" Type="http://schemas.openxmlformats.org/officeDocument/2006/relationships/slide" Target="slides/slide85.xml"/><Relationship Id="rId92" Type="http://schemas.openxmlformats.org/officeDocument/2006/relationships/slide" Target="slides/slide86.xml"/><Relationship Id="rId93" Type="http://schemas.openxmlformats.org/officeDocument/2006/relationships/slide" Target="slides/slide87.xml"/><Relationship Id="rId94" Type="http://schemas.openxmlformats.org/officeDocument/2006/relationships/slide" Target="slides/slide88.xml"/><Relationship Id="rId95" Type="http://schemas.openxmlformats.org/officeDocument/2006/relationships/slide" Target="slides/slide89.xml"/><Relationship Id="rId96" Type="http://schemas.openxmlformats.org/officeDocument/2006/relationships/slide" Target="slides/slide90.xml"/><Relationship Id="rId97" Type="http://schemas.openxmlformats.org/officeDocument/2006/relationships/slide" Target="slides/slide91.xml"/><Relationship Id="rId98" Type="http://schemas.openxmlformats.org/officeDocument/2006/relationships/slide" Target="slides/slide92.xml"/><Relationship Id="rId99" Type="http://schemas.openxmlformats.org/officeDocument/2006/relationships/slide" Target="slides/slide93.xml"/><Relationship Id="rId100" Type="http://schemas.openxmlformats.org/officeDocument/2006/relationships/slide" Target="slides/slide94.xml"/><Relationship Id="rId101" Type="http://schemas.openxmlformats.org/officeDocument/2006/relationships/slide" Target="slides/slide95.xml"/><Relationship Id="rId102" Type="http://schemas.openxmlformats.org/officeDocument/2006/relationships/slide" Target="slides/slide96.xml"/><Relationship Id="rId103" Type="http://schemas.openxmlformats.org/officeDocument/2006/relationships/slide" Target="slides/slide97.xml"/><Relationship Id="rId104" Type="http://schemas.openxmlformats.org/officeDocument/2006/relationships/slide" Target="slides/slide98.xml"/><Relationship Id="rId105" Type="http://schemas.openxmlformats.org/officeDocument/2006/relationships/slide" Target="slides/slide99.xml"/><Relationship Id="rId106" Type="http://schemas.openxmlformats.org/officeDocument/2006/relationships/slide" Target="slides/slide100.xml"/><Relationship Id="rId107" Type="http://schemas.openxmlformats.org/officeDocument/2006/relationships/slide" Target="slides/slide101.xml"/><Relationship Id="rId108" Type="http://schemas.openxmlformats.org/officeDocument/2006/relationships/slide" Target="slides/slide102.xml"/><Relationship Id="rId109" Type="http://schemas.openxmlformats.org/officeDocument/2006/relationships/slide" Target="slides/slide103.xml"/><Relationship Id="rId110" Type="http://schemas.openxmlformats.org/officeDocument/2006/relationships/slide" Target="slides/slide104.xml"/><Relationship Id="rId111" Type="http://schemas.openxmlformats.org/officeDocument/2006/relationships/slide" Target="slides/slide105.xml"/><Relationship Id="rId112" Type="http://schemas.openxmlformats.org/officeDocument/2006/relationships/slide" Target="slides/slide106.xml"/><Relationship Id="rId113" Type="http://schemas.openxmlformats.org/officeDocument/2006/relationships/slide" Target="slides/slide107.xml"/><Relationship Id="rId114" Type="http://schemas.openxmlformats.org/officeDocument/2006/relationships/slide" Target="slides/slide108.xml"/><Relationship Id="rId115" Type="http://schemas.openxmlformats.org/officeDocument/2006/relationships/slide" Target="slides/slide109.xml"/><Relationship Id="rId116" Type="http://schemas.openxmlformats.org/officeDocument/2006/relationships/slide" Target="slides/slide110.xml"/><Relationship Id="rId117" Type="http://schemas.openxmlformats.org/officeDocument/2006/relationships/slide" Target="slides/slide111.xml"/><Relationship Id="rId118" Type="http://schemas.openxmlformats.org/officeDocument/2006/relationships/slide" Target="slides/slide112.xml"/><Relationship Id="rId119" Type="http://schemas.openxmlformats.org/officeDocument/2006/relationships/slide" Target="slides/slide113.xml"/><Relationship Id="rId120" Type="http://schemas.openxmlformats.org/officeDocument/2006/relationships/slide" Target="slides/slide114.xml"/><Relationship Id="rId121" Type="http://schemas.openxmlformats.org/officeDocument/2006/relationships/slide" Target="slides/slide115.xml"/><Relationship Id="rId122" Type="http://schemas.openxmlformats.org/officeDocument/2006/relationships/slide" Target="slides/slide116.xml"/><Relationship Id="rId123" Type="http://schemas.openxmlformats.org/officeDocument/2006/relationships/slide" Target="slides/slide117.xml"/><Relationship Id="rId124" Type="http://schemas.openxmlformats.org/officeDocument/2006/relationships/slide" Target="slides/slide118.xml"/><Relationship Id="rId125" Type="http://schemas.openxmlformats.org/officeDocument/2006/relationships/slide" Target="slides/slide119.xml"/><Relationship Id="rId126" Type="http://schemas.openxmlformats.org/officeDocument/2006/relationships/slide" Target="slides/slide120.xml"/><Relationship Id="rId127" Type="http://schemas.openxmlformats.org/officeDocument/2006/relationships/slide" Target="slides/slide121.xml"/><Relationship Id="rId128" Type="http://schemas.openxmlformats.org/officeDocument/2006/relationships/slide" Target="slides/slide122.xml"/><Relationship Id="rId129" Type="http://schemas.openxmlformats.org/officeDocument/2006/relationships/slide" Target="slides/slide123.xml"/><Relationship Id="rId130" Type="http://schemas.openxmlformats.org/officeDocument/2006/relationships/slide" Target="slides/slide124.xml"/><Relationship Id="rId131" Type="http://schemas.openxmlformats.org/officeDocument/2006/relationships/slide" Target="slides/slide125.xml"/><Relationship Id="rId132" Type="http://schemas.openxmlformats.org/officeDocument/2006/relationships/slide" Target="slides/slide126.xml"/><Relationship Id="rId133" Type="http://schemas.openxmlformats.org/officeDocument/2006/relationships/slide" Target="slides/slide127.xml"/><Relationship Id="rId134" Type="http://schemas.openxmlformats.org/officeDocument/2006/relationships/slide" Target="slides/slide128.xml"/><Relationship Id="rId135" Type="http://schemas.openxmlformats.org/officeDocument/2006/relationships/slide" Target="slides/slide129.xml"/><Relationship Id="rId136" Type="http://schemas.openxmlformats.org/officeDocument/2006/relationships/slide" Target="slides/slide130.xml"/><Relationship Id="rId137" Type="http://schemas.openxmlformats.org/officeDocument/2006/relationships/slide" Target="slides/slide131.xml"/><Relationship Id="rId138" Type="http://schemas.openxmlformats.org/officeDocument/2006/relationships/slide" Target="slides/slide132.xml"/><Relationship Id="rId139" Type="http://schemas.openxmlformats.org/officeDocument/2006/relationships/slide" Target="slides/slide133.xml"/><Relationship Id="rId140" Type="http://schemas.openxmlformats.org/officeDocument/2006/relationships/slide" Target="slides/slide134.xml"/><Relationship Id="rId141" Type="http://schemas.openxmlformats.org/officeDocument/2006/relationships/slide" Target="slides/slide135.xml"/><Relationship Id="rId142" Type="http://schemas.openxmlformats.org/officeDocument/2006/relationships/slide" Target="slides/slide136.xml"/><Relationship Id="rId143" Type="http://schemas.openxmlformats.org/officeDocument/2006/relationships/slide" Target="slides/slide137.xml"/><Relationship Id="rId144" Type="http://schemas.openxmlformats.org/officeDocument/2006/relationships/slide" Target="slides/slide138.xml"/><Relationship Id="rId145" Type="http://schemas.openxmlformats.org/officeDocument/2006/relationships/slide" Target="slides/slide139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Yastashir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اَلْحَمْدُ لِلّٰهِ الَّذِيْ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وَالْبَاقِيْ بَعْدَ فَنَاءِ الْخَلْقِ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walbāqī ba`da fanā-il khalq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is Eternal after the annihilation of all creatures.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10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أَسْمَعُ السَّامِعِينَ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asma`us sāmi`īn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most hearing of the hearers,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10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أَبْصَرُ النَّاظِرِينَ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abṣarun nāẓirīn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most-seeing of all observers,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10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أَحْكَمُ الْحَاكِمِيْنَ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aḥkamul ḥākimīn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justest of all judges,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10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أَسْرَعُ الْحَاسِبِينَ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asra`ul ḥāsibīn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quickest in reckoning,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10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أَرْحَمُ الرَّاحِمِيْنَ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ar-ḥamur rāḥimīn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most merciful of all the merciful,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10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خَيْرُ الْغَافِرِينَ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khayrul ghāfirīn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best of all forgivers,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10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قَاضِيْ حَوَائِجِ الْمُؤْمِنِيْنَ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qāḍī ḥawā-ijil mu-minīn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satisfier of the needs of the faithful,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10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مُغِيثُ الصَّالِحِيْنَ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mughīthuṣ ṣāliḥīn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succorer of the righteous.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10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أَنْتَ اللَّهُ لَاإِلٰهَ إِلَّا أَنْتَ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antallāhu la-ilāha illā ant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Allah, there is no god but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10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رَبُّ الْعَالَمِيْنَ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rabbul `ālamīn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Lord of the worlds.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اَلْعَظِيمُ الرُّبُوبِيَّةِ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`aẓīmur rubūbiyyah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is the greatest Cherisher,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1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أَنْتَ الْخَالِقُ وَأَنَا الْمَخْلُوقُ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antal khāliqu wa-anal makhlūq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the Creator and I am a creature,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1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وَأَنْتَ الْمَالِكُ وَأَنَا الْمَمْلُوْكُ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wa-antal māliku wa-anal mamlūk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the Master and I am a servant,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1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وَأَنْتَ الرَّبُّ وَأَنَا الْعَبْدُ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wa-antar rabbu wa-anal `abd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the Lord and I am a slave,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1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وَأَنْتَ الرَّازِقُ وَأَنَا الْمَرْزُوْقُ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wa-antar rāziqu wa-anal mar-zūq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the Provider while I am provided with sustenance,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1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وَأَنْتَ الْمُعْطِيْ وَأَنَا السَّائِلُ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wa-antal mu`ṭī wa-anas sā-il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the Giver while I am a beggar,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1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وَأَنْتَ الْجَوَادُ وَأَنَا الْبَخِيْلُ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wa-antal jawādu wa-anal bakhīl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the Generous while I am a miser,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1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وَأَنْتَ الْقَوِيُّ وَأَنَا الضَّعِيْفُ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wa-antal qawiyyu wa-anaḍ ḍa`īf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the Mighty while I am weak,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1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وَأَنْتَ الْعَزِيزُ وَأَنَا الذَّلِيْلُ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wa-antal `azīzu wa-anadh dhalīl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the Noble while I am humble,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1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وَأَنْتَ الْغَنِيُّ وَ أَنَا الْفَقِيْرُ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wa-antal ghaniyyu wa anal faqīr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the Independent while I am needy,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1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وَأَنْتَ السَّيِّدُ وَأَنَا الْعَبْدُ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wa-antas sayyidu wa-anal `abd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the Master while I am slave,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نُوْرُ السَّمَاوَاتِ وَالْأَرَضِينَ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nūrus samāwāti wal-araḍīn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Light of the heavens and the earth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1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وَأَنْتَ الْغَافِرُ وَأَنَا الْمُسِىءُ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wa-antal ghāfiru wa-anal musī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the Forgiver of sins while I am sinful,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1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وَأَنْتَ الْعَالِمُ وَأَنَا الْجَاهِلُ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wa-antal `ālimu wa-anal jāhil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the Omniscient while I am ignorant,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1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وَأَنْتَ الْحَلِيمُ وَأَنَا الْعَجُوْلُ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wa-antal ḥalīmu wa-anal `ajūl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the forbearing while I am hasty,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1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وَأَنْتَ الرَّحْمٰنُ وَأَنَا الْمَرْحُوْمُ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wa-antar raḥmānu wa-anal mar-ḥūm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the All-Merciful and I lack mercy,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1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وَأَنْتَ الْمُعَافِيْ وَأَنَا الْمُبْتَلَى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wa-antal mu`āfī wa-anal mubtalā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the Healer but I am involved in suffering,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1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وَأَنْتَ الْمُجِيبُ وَأَنَا الْمُضْطَرُّ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wa-antal mujību wa-anal muḍṭarr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are the Responder and I am the distressed.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1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وَأَنَا أَشْهَدُ بِأَنَّكَ أَنْتَ اللَّهُ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wa-ana ash-hadu bi-annaka antallāh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bear witness that You are verily Allah,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1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لَاإِلٰهَ إِلَّا أَنْتَ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la-ilāha illā ant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 is no god but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1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اَلْمُعْطِيْ عِبَادَكَ بِلَا سُؤَالٍ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mu`ṭī `ibādaka bilā su-āl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bestow favors upon Your slaves before they beseech them.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1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وَأَشْهَدُ بِأَنَّكَ أَنْتَ اللَّهُ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wa-ash-hadu bi-annaka antallāh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bear witness that You are verily Allah,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وَفَاطِرُهُمَا وَمُبْتَدِعُهُمَا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wafāṭiruhumā wamubtadi`uhumā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their Creator and Maker out of nothing.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1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اَلْوَاحِدُ الْأَحَدُ الْمُتَفَرِّدُ الصَّمَدُ الْفَرْدُ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wāḥidul aḥadul mutafarriduṣ ṣamadul far-d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One, the Peerless, the Unique, the Independent, the Single,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1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وَإِلَيْكَ الْمَصِيْرُ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wa-ilaykal maṣīr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to You is the return.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1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وَصَلَّى اللَّهُ عَلَى مُحَمَّدٍ وَأَهْلِ بَيْتِهِ الطَّيِّبِينَ الطَّاهِرِيْنَ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waṣallallāhu `alā muḥammadin wa-ahli baytihiṭ ṭayyibīnaṭ ṭāhirīn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the blessings of Allah be upon Muhammad and his Household, the immaculate and pure.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1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وَاغْفِرْ لِيْ ذُنُوبِيْ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waghfir lī dhunūbī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Forgive my sins,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1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وَاسْتُرْ عَلَيَّ عُيُوبِيْ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wastur `alayya `uyūbī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keep my faults concealed,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1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وَافْتَحْ لِيْ مِنْ لَدُنْكَ رَحْمَةً وَرِزْقًا وَاسِعًا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waftaḥ lī min ladunka raḥmatan warizqan wāsi`ā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extend to me Your special and bounteous sustenance.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1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أَرْحَمَ الرَّاحِمِيْنَ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ar-ḥamar rāḥimīn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most Merciful of all those who show mercy!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1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وَالْحَمْدُ لِلّٰهِ رَبِّ الْعَالَمِيْنَ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walḥamdu lillāhi rabbil `ālamīn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praise be to Allah, the Lord of the worlds.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1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وَحَسْبُنَا اللَّهُ وَنِعْمَ الْوَكِيلُ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waḥasbunallāhu wani`mal wakīl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Allah is the Sufficient to us and excellent Protector is He.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1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حَوْلَ وَلَا قُوَّةَ إِلَّا بِاللَّهِ الْعَلِيِّ الْعَظِيمِ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ḥawla walā quwwata illā billāhil `aliyyil `aẓīm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 is neither might nor power but with Allah, the All-high, the All-great.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بِغَيْرِ عَمَدٍ خَلَقَهُمَا وَفَتَقَهُمَا فَتْقًا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bighayri `amadin khalaqahumā wafataqahumā fatqā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created both of them and separated them with a proper separation;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فَقَامَتِ السَّمَاوَاتُ طَائِعَاتٍ بِأَمْرِهِ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faqāmatis samāwātu ṭā-i`ātin bi-amrih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heavens hence became stable in obedience to His command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وَاسْتَقَرَّتِ الْأَرَضُونَ بِأَوْتَادِهَا فَوْقَ الْمَاءِ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wastaqarratil araḍūna bi-awtādihā fawqal 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earths became fixed on the surface of the water with their pegs.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ثُمَّ عَلَا رَبُّنَا فِيْ السَّمَاوَاتِ الْعُلىٰ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thumma `alā rabbunā fis samāwātil `ulā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Then, our Lord subdued the high heavens,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اَلرَّحْمٰنُ عَلَى الْعَرْشِ اسْتَوٰى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ar raḥmānu `alal `ar-shistawā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All-beneficent, ruled from the Throne.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لَهُ مَا فِيْ السَّمَاوَاتِ وَمَا فِيْ الْأَرْضِ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lahu mā fis samāwāti wamā fil ar-ḍ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Everything that is in the heavens and in the earth,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وَمَا بَيْنَهُمَا وَمَا تَحْتَ الثَّرىٰ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wamā baynahumā wamā taḥtath tharā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in between them and what is below the earth belongs to Him.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فَأَنَا أَشْهَدُ بِأَنَّكَ أَنْتَ اللَّهُ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fa-ana ash-hadu bi-annaka antallāh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I bear witness that You are verily Allah;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لَارَافِعَ لِمَا وَضَعْتَ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lārāfi`a limā waḍa`t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 is none to elevate what You may lower,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وَاضِعَ لِمَا رَفَعْتَ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wāḍi`a limā rafa`t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none to lower what You may elevate,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مُعِزَّ لِمَنْ أَذْلَلْتَ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mu`izza liman adhlalt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 one to exalt him whom You leave in disgrace,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مُذِلَّ لِمَنْ أَعْزَزْتَ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mudhilla liman a`zazt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 one to bring into disgrace him whom You exalt,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مَانِعَ لِمَا أَعْطَيْتَ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māni`a limā a`ṭayt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 one to prevent him upon whom You bestow Your favor,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مُعْطِيَ لِمَا مَنَعْتَ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mu`ṭiya limā mana`t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no one to bestow anything which You may withhold.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وَأَنْتَ اللَّهُ لَاإِلٰهَ إِلَّا أَنْتَ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wa-antallāhu la-ilāha illā ant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Allah, there is no god but You;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كُنْتَ إِذْ لَمْ تَكُنْ سَمَاءٌ مَبْنِيَّةٌ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kunta idh lam takun samā-un mabniyyah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existed when there was neither stable sky,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raḥmanir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أَرْضٌ مَدْحِيَّةٌ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ar-ḍun mad-ḥiyyah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broad earth,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شَمْسٌ مُضِيئَةٌ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shamsun muḍī-ah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brilliant sun,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لَيْلٌ مُظْلِمٌ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laylun muẓlim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dark night,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نَهَارٌ مُضِىءٌ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nahārun muḍī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bright day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بَحْرٌ لُجِّيٌّ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baḥrun lujjiyy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vast ocean,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جَبَلٌ رَاسٍ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jabalun rās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stable mountain,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نَجْمٌ سَارٍ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najmun sār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revolving planet,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قَمَرٌ مُنِيرٌ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qamarun munīr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luminous moon,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رِيحٌ تَهُبُّ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rīḥun tahubb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blowing wind,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سَحَابٌ يَسْكُبُ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saḥābun yaskub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raining cloud,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اَلْحَمْدُ لِلّٰهِ الَّذِيْ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ḥamdu lillāhil ladhī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praise is due to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بَرْقٌ يَلْمَعُ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bar-qun yalma`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flashing lightning,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رَعْدٌ يُسَبِّحُ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ra`dun yusabbiḥ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praising thunder,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رُوحٌ تَنَفَّسُ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rūḥun tanaffas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breathing soul,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طَائِرٌ يَطِيرُ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ṭā-irun yaṭīr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flying bird,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نَارٌ تَتَوَقَّدُ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nārun tatawaqqad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blazing fire,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مَاءٌ يَطَّرِدُ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mā-un yaṭṭarid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flowing water.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كُنْتَ قَبْلَ كُلِّ شَيْء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kunta qabla kulli shay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existed before the existence of all things,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وَكَوَّنْتَ كُلَّ شَيْء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wakawwanta kulla shay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created everything,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وَقَدَرْتَ عَلَى كُلِّ شَيْء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waqadar-ta `alā kulli shay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had power over everything,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وَابْتَدَعْتَ كُلَّ شَيْء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wabtada`ta kulla shay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originated everything.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لَاإِلٰهَ إِلَّا هُوَ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la-ilāha illā huw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 is no god but He,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وَأَغْنَيْتَ وَأَفْقَرْتَ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wa-aghnayta wa-afqar-t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enriched some and reduced others to poverty,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وَأَمَتَّ وَأَحْيَيْتَ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wa-amatta wa-aḥyayt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caused some to die and brought others to life,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وَأَضْحَكْتَ وَأَبْكَيْتَ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wa-aḍ-ḥakta wa-abkayt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made some laugh and others weep.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وَعَلَى الْعَرْشِ اسْتَوَيْتَ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wa`alal `ar-shistawayt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Verily, You rule from the Throne.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فَتَبَارَكْتَ يَا اَللَّهُ وَتَعَالَيْتَ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fatabārakta yā allāhu wata`ālayt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Blessed and Exalted be You, O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أَنْتَ اللَّهُ الَّذِيْ لَاإِلٰهَ إِلَّا أَنْتَ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antallāhul ladhī la-ilāha illā ant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Allah save Whom there is no god;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اَلْخَلَّاقُ الْمُعِينُ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khallāqul mu`īn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Creator and Supporter.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أَمْرُكَ غَالِبٌ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amruka ghālib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Decree is overpowering,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وَعِلْمُكَ نَافِذٌ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wa`ilmuka nāfidh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Knowledge is operative,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وَكَيْدُكَ غَرِيبٌ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wakayduka gharīb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strategy is wonderful,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اَلْمَلِكُ الْحَقُّ الْمُبِيْنُ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malikul ḥaqqul mubīn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True, Manifest King.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وَوَعْدُكَ صَادِقٌ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wawa`duka ṣādiq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promise is fulfilled,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وَقَوْلُكَ حَقٌّ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waqawluka ḥaqq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saying is true,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وَحُكْمُكَ عَدْلٌ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waḥukmuka `adl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judgment is fair,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وَكَلامُكَ هُدًى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wakalāmuka hudā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words are right guidance,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وَوَحْيُكَ نُورٌ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wawaḥyuka nūr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Revelation is light,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وَرَحْمَتُكَ وَاسِعَةٌ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waraḥmatuka wāsi`ah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mercy is all-inclusive,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وَعَفْوُكَ عَظِيمٌ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wa`afwuka `aẓīm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forgiveness is superb,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وَفَضْلُكَ كَثِيرٌ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wafaḍluka kathīr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grace is excessive,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وَعَطَاؤُكَ جَزِيلٌ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wa`aṭa-uka jazīl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gift is most abundant,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وَحَبْلُكَ مَتِينٌ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waḥabluka matīn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cord is strong,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اَلْمُدَبِّرُ بِلَا وَزِيْرٍ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mudabbiru bilā wazīr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is the Administrator without any minister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وَإِمْكَانُكَ عَتِيدٌ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wa-imkānuka `atīd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ability is ever ready,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وَجَارُكَ عَزِيزٌ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wajāruka `azīz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protégé is supported,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وَبَأسُكَ شَدِيدٌ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waba-suka shadīd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prowess is strong,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وَمَكْرُكَ مَكِيدٌ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wamakruka makīd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Your stratagem is entrapping.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أَنْتَ يَا رَبِّ مَوْضِعُ كُلِّ شَكْوٰى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anta yā rabbi mawḍi`u kulli shakwā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You, O my Lord, are the target of all complaints,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وَحَاضِرُ كُلِّ مَلًا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waḥāḍiru kulli malā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present in all gatherings,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وَشَاهِدُ كُلِّ نَجْوٰى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washāhidu kulli najwā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witness of all confidential talks,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مُنْتَهىٰ كُلِّ حَاجَةٍ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muntahā kulli ḥājah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ultimate goal of all requests,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مُفَرِّجُ كُلِّ حُزْنٍ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mufarriju kulli ḥuzn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expeller of all sorrows,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غِنىٰ كُلِّ مِسْكِينٍ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ghinā kulli miskīn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affluence of every needy,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خَلْقٍ مِنْ عِبَادِهِ يَسْتَشِيرُ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khalqin min `ibādihi yastashīr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without consultation with any of his slaves.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حِصْنُ كُلِّ هَارِبٍ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ḥiṣnu kulli hārib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stronghold for every refugee,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أَمَانُ كُلِّ خَائِفٍ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amānu kulli khā-if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security of every fearful,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حِرْزُ الضُّعَفَاءِ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ḥir-zuḍ ḍu`afā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shield of the weak,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كَنْزُ الْفُقَرَاءِ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kanzul fuqarā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treasure for the indigent,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مُفَرِّجُ الْغَمَّاءِ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mufarrijul ghammā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destroyer of grief,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مُعِينُ الصَّالِحِيْنَ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mu`īnuṣ ṣāliḥīn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helper of the righteous.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ذٰلِكَ اللَّهُ رَبُّنَا لَاإِلٰهَ إِلَّا هُوَ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dhālikallāhu rabbunā la-ilāha illā huw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Such is Allah, our Lord. There is no god but He.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تَكْفِيْ مِنْ عِبَادِكَ مَنْ تَوَكَّلَ عَلَيْكَ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takfī min `ibādika man tawakkala `alayk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satisfy such of Your slaves as trust in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وَأَنْتَ جَارُ مَنْ لاَذَبِكَ وَتَضَرَّعَ إِلَيْكَ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wa-anta jāru man lādhabika wataḍarra`a ilayk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the protector of him who has recourse to You and implore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عِصْمَةُ مَنِ اعْتَصَمَ بِكَ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`iṣmatu mani`taṣama 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haven of him who seeks Your haven,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اَلْأَوَّلُ غَيْرُ مَوْصُوفٍ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awwalu ghayru mawṣūf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is the First Who cannot be described.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نَاصِرُ مَنِ انْتَصَرَ بِكَ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nāṣiru manintaṣara 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supporter of him who looks up to You support,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تَغْفِرُ الذُّنُوبَ لِمَنِ اسْتَغْفَرَكَ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taghfirudh dhunūba limanistaghfarak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forgiver of sins of him who begs Your forgiveness,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جَبَّارُ الْجَبَابِرَةِ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jabbārul jabābirah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Compeller of the tyrants,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عَظِيمُ الْعُظَمَاءِ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`aẓīmul `uẓamā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Most Grand of the grand,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كَبِيرُ الْكُبَرَاءِ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kabīrul kubarā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Most Great of the great,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سَيِّدُ السَّادَاتِ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sayyidus sādāt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Master of masters,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مَوْلَى الْمَوَالِيْ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mawlal mawālī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Lord of lords,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صَرِيخُ المُسْتَصْرِخِينَ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ṣarīkhul mustaṣrikhīn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Succor of the grieved,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مُنَفِّسٌ عَنِ الْمَكْرُوبِينَ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munaffisun `anil makrūbīn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Reliever of the aggrieved,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مُجِيبُ دَعْوَةِ الْمُضْطَرِّينَ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mujību da`watil muḍṭarrīn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Responder to the calls of the distressed,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Yastashir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