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for Night 24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فَالِقَ الْاِصْبَاحِ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وَالْفَضْلِ وَالْاِنْعَامِ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walfaḍli wal-in`ām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grace, bestowal,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majesty,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فَرْدُ يَا وِتْرُ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far-du yā witr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Single! O Singular!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ظَاهِرُ يَا بَاطِنُ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ẓāhiru yā bāṭin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Evident! O Immanent!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لَا إِلٰهَ إِلَّا اَنْتَ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There is no god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الْاَسْمَاءُ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asmā-ul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Most Excellent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وَالْاَمْثَالُ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wal-amthālul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elevated examples,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وَالْكِبْرِيَاءُ وَالْآلاَءُ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walkibriyā-u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greatness, and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 اسْمِيْ فِيْ هٰذِهِ اللَّيْلَةِ فِيْ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taj`alasmī fī hādhihil laylati fis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my name with the list of the happiest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وَرُوحِيْ مَعَ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warūḥī ma`ash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 my soul to the martyrs,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وَإِحْسَانِيْ فِيْ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wa-iḥsānī fī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record my good deeds in the most exalted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وَإِسَاءَتِيْ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wa-isā-atī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my offense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تَهَبَ لِيْ يَقِينًا تُبَاشِرُ بِهِ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lī yaqīnan tubāshiru bihi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certitude that fills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وَإِيـمَانًا يُذْهِبُ الشَّكَّ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wa-īmānan yudh-hibush shakka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that removes doubt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وَتُرْضِيَنِيْ بِمَا قَسَمْتَ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watur-ḍiyanī bimā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feel satisfied with that which You decide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reward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الْآخِرَةِ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wafil-ākhirati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 الْحَرِيقِ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nāril ḥarīq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us from the torment of the burning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فِيهَا ذِكْرَكَ وَشُكْرَكَ وَالرَّغْبَةَ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fīhā dhikraka washukraka war raghbata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us at this night Your mentioning, thanking You, desiring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وَالْاِنَابَةَ وَالتَّوْفِيقَ لِمَا وَفَّقْتَ لَهُ مُحَمَّدًا وَ آلِ مُحَمَّدٍ عَلَيْهِ وَعَلَيْهِمُ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wal-inābata wat tawfīqa limā waffaqta lahu muḥammadan wa āli muḥammadin `alayhi wa`alayhimus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to You, and success to that to which You led Muhammad and the Household of Muhammad, 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فَالِقَ الْاِصْبَاحِ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fāliqal iṣbāḥ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Cleaver of the daybreak,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وَجَاعِلَ اللَّيْلِ سَكَنًا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wajā`ilal layli sakanā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appointer of the night for stillness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وَالشَّمْسِ وَالْقَمَرِ حُسْبَانًا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shamsi walqamari ḥusbānā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sun and the moon for reckoning!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عَزِيزُ يَا عَلِيمُ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`azīzu yā 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Almighty! O All-knowing!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الْمَنِّ وَالطَّوْلِ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manni waṭ ṭawl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favors, munificence,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وَالْقُوَّةِ وَالْحَوْلِ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walquwwati walḥawl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power,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