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Dhuhr - 1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لَا إِلٰهَ إِلَّا اللَّهُ الْعَظِيمُ الْحَلِيمُ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السَّلامَةَ مِنْ كُلِّ إِثْمٍ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salāmata min kulli ithm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safeguarding against each and every sin.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تَدَعْ لِيْ ذَنْبًا إِلَّا غَفَرْتَهُ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tada` lī dhanban illā ghafar-tah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do not leave any of my offenses unforgiven,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هَمًّا إِلَّا فَرَّجْتَهُ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hamman illā farrajtah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any of my misfortunes unrelieved,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سُقْمًا إِلَّا شَفَيْتَهُ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suqman illā shafaytah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any of my ailments unhealed,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عَيْبًا إِلَّا سَتَرْتَهُ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`ayban illā satar-tah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any of my defects uncovered,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رِزْقًا إِلَّا بَسَطْتَهُ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rizqan illā basaṭtah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any (item of my) sustenance not including (me],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خَوْفًا إِلَّا آمَنْتَهُ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khawfan illā-āmantah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any fear (that I experience) unsecured,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سُوءً إِلَّا صَرَفْتَهُ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sū-an illā ṣaraftah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any evil (that comes upon me) uncontrollable,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حَاجَةً هِيَ لَكَ رِضًا وَ لِيَ فِيهَا صَلاحٌ إِلَّا قَضَيْتَهَا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ḥājatan hiya laka riḍan wa liya fīhā ṣalāḥun illā qaḍaytahā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any need that achieves Your satisfaction and my benefit unanswered.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āmīna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Respond, O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الْعَظِيمُ الْحَلِيمُ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illallāhul `aẓīmul ḥalīm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 the All-great and Most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رَبُّ الْعَرْشِ الْكَرِيمُ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rabbul `ar-shil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Allah, the Lord of the Throne of Honor.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Allah,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أَسْأَلُكَ مُوْجِبَاتِ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mūjibāti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for the motives of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عَزَائِمَ مَغْفِرَتِكَ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`azā-ima maghfiratik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determining causes of Your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الْغَنِيمَةَ مِنْ كُلِّ بِرٍّ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ghanīmata min kulli birr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advantage of each act of kindness,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Dhuhr - 1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