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77" r:id="rId28"/>
    <p:sldId id="278" r:id="rId29"/>
    <p:sldId id="279" r:id="rId30"/>
    <p:sldId id="280" r:id="rId31"/>
    <p:sldId id="281" r:id="rId32"/>
    <p:sldId id="282" r:id="rId33"/>
    <p:sldId id="283" r:id="rId34"/>
    <p:sldId id="284" r:id="rId35"/>
    <p:sldId id="285" r:id="rId36"/>
    <p:sldId id="286" r:id="rId37"/>
    <p:sldId id="287" r:id="rId38"/>
    <p:sldId id="288" r:id="rId39"/>
    <p:sldId id="289" r:id="rId40"/>
    <p:sldId id="290" r:id="rId41"/>
    <p:sldId id="291" r:id="rId42"/>
    <p:sldId id="292" r:id="rId43"/>
    <p:sldId id="293" r:id="rId44"/>
    <p:sldId id="294" r:id="rId45"/>
    <p:sldId id="295" r:id="rId46"/>
    <p:sldId id="296" r:id="rId47"/>
    <p:sldId id="297" r:id="rId48"/>
    <p:sldId id="298" r:id="rId49"/>
    <p:sldId id="299" r:id="rId50"/>
    <p:sldId id="300" r:id="rId51"/>
    <p:sldId id="301" r:id="rId52"/>
    <p:sldId id="302" r:id="rId53"/>
    <p:sldId id="303" r:id="rId54"/>
    <p:sldId id="304" r:id="rId55"/>
    <p:sldId id="305" r:id="rId56"/>
    <p:sldId id="306" r:id="rId57"/>
    <p:sldId id="307" r:id="rId58"/>
    <p:sldId id="308" r:id="rId59"/>
    <p:sldId id="309" r:id="rId60"/>
    <p:sldId id="310" r:id="rId61"/>
    <p:sldId id="311" r:id="rId62"/>
    <p:sldId id="312" r:id="rId63"/>
    <p:sldId id="313" r:id="rId64"/>
    <p:sldId id="314" r:id="rId65"/>
    <p:sldId id="315" r:id="rId66"/>
    <p:sldId id="316" r:id="rId67"/>
    <p:sldId id="317" r:id="rId68"/>
    <p:sldId id="318" r:id="rId69"/>
    <p:sldId id="319" r:id="rId70"/>
    <p:sldId id="320" r:id="rId71"/>
    <p:sldId id="321" r:id="rId72"/>
    <p:sldId id="322" r:id="rId73"/>
    <p:sldId id="323" r:id="rId74"/>
    <p:sldId id="324" r:id="rId75"/>
    <p:sldId id="325" r:id="rId76"/>
    <p:sldId id="326" r:id="rId77"/>
    <p:sldId id="327" r:id="rId78"/>
    <p:sldId id="328" r:id="rId7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Relationship Id="rId17" Type="http://schemas.openxmlformats.org/officeDocument/2006/relationships/slide" Target="slides/slide11.xml"/><Relationship Id="rId18" Type="http://schemas.openxmlformats.org/officeDocument/2006/relationships/slide" Target="slides/slide12.xml"/><Relationship Id="rId19" Type="http://schemas.openxmlformats.org/officeDocument/2006/relationships/slide" Target="slides/slide13.xml"/><Relationship Id="rId20" Type="http://schemas.openxmlformats.org/officeDocument/2006/relationships/slide" Target="slides/slide14.xml"/><Relationship Id="rId21" Type="http://schemas.openxmlformats.org/officeDocument/2006/relationships/slide" Target="slides/slide15.xml"/><Relationship Id="rId22" Type="http://schemas.openxmlformats.org/officeDocument/2006/relationships/slide" Target="slides/slide16.xml"/><Relationship Id="rId23" Type="http://schemas.openxmlformats.org/officeDocument/2006/relationships/slide" Target="slides/slide17.xml"/><Relationship Id="rId24" Type="http://schemas.openxmlformats.org/officeDocument/2006/relationships/slide" Target="slides/slide18.xml"/><Relationship Id="rId25" Type="http://schemas.openxmlformats.org/officeDocument/2006/relationships/slide" Target="slides/slide19.xml"/><Relationship Id="rId26" Type="http://schemas.openxmlformats.org/officeDocument/2006/relationships/slide" Target="slides/slide20.xml"/><Relationship Id="rId27" Type="http://schemas.openxmlformats.org/officeDocument/2006/relationships/slide" Target="slides/slide21.xml"/><Relationship Id="rId28" Type="http://schemas.openxmlformats.org/officeDocument/2006/relationships/slide" Target="slides/slide22.xml"/><Relationship Id="rId29" Type="http://schemas.openxmlformats.org/officeDocument/2006/relationships/slide" Target="slides/slide23.xml"/><Relationship Id="rId30" Type="http://schemas.openxmlformats.org/officeDocument/2006/relationships/slide" Target="slides/slide24.xml"/><Relationship Id="rId31" Type="http://schemas.openxmlformats.org/officeDocument/2006/relationships/slide" Target="slides/slide25.xml"/><Relationship Id="rId32" Type="http://schemas.openxmlformats.org/officeDocument/2006/relationships/slide" Target="slides/slide26.xml"/><Relationship Id="rId33" Type="http://schemas.openxmlformats.org/officeDocument/2006/relationships/slide" Target="slides/slide27.xml"/><Relationship Id="rId34" Type="http://schemas.openxmlformats.org/officeDocument/2006/relationships/slide" Target="slides/slide28.xml"/><Relationship Id="rId35" Type="http://schemas.openxmlformats.org/officeDocument/2006/relationships/slide" Target="slides/slide29.xml"/><Relationship Id="rId36" Type="http://schemas.openxmlformats.org/officeDocument/2006/relationships/slide" Target="slides/slide30.xml"/><Relationship Id="rId37" Type="http://schemas.openxmlformats.org/officeDocument/2006/relationships/slide" Target="slides/slide31.xml"/><Relationship Id="rId38" Type="http://schemas.openxmlformats.org/officeDocument/2006/relationships/slide" Target="slides/slide32.xml"/><Relationship Id="rId39" Type="http://schemas.openxmlformats.org/officeDocument/2006/relationships/slide" Target="slides/slide33.xml"/><Relationship Id="rId40" Type="http://schemas.openxmlformats.org/officeDocument/2006/relationships/slide" Target="slides/slide34.xml"/><Relationship Id="rId41" Type="http://schemas.openxmlformats.org/officeDocument/2006/relationships/slide" Target="slides/slide35.xml"/><Relationship Id="rId42" Type="http://schemas.openxmlformats.org/officeDocument/2006/relationships/slide" Target="slides/slide36.xml"/><Relationship Id="rId43" Type="http://schemas.openxmlformats.org/officeDocument/2006/relationships/slide" Target="slides/slide37.xml"/><Relationship Id="rId44" Type="http://schemas.openxmlformats.org/officeDocument/2006/relationships/slide" Target="slides/slide38.xml"/><Relationship Id="rId45" Type="http://schemas.openxmlformats.org/officeDocument/2006/relationships/slide" Target="slides/slide39.xml"/><Relationship Id="rId46" Type="http://schemas.openxmlformats.org/officeDocument/2006/relationships/slide" Target="slides/slide40.xml"/><Relationship Id="rId47" Type="http://schemas.openxmlformats.org/officeDocument/2006/relationships/slide" Target="slides/slide41.xml"/><Relationship Id="rId48" Type="http://schemas.openxmlformats.org/officeDocument/2006/relationships/slide" Target="slides/slide42.xml"/><Relationship Id="rId49" Type="http://schemas.openxmlformats.org/officeDocument/2006/relationships/slide" Target="slides/slide43.xml"/><Relationship Id="rId50" Type="http://schemas.openxmlformats.org/officeDocument/2006/relationships/slide" Target="slides/slide44.xml"/><Relationship Id="rId51" Type="http://schemas.openxmlformats.org/officeDocument/2006/relationships/slide" Target="slides/slide45.xml"/><Relationship Id="rId52" Type="http://schemas.openxmlformats.org/officeDocument/2006/relationships/slide" Target="slides/slide46.xml"/><Relationship Id="rId53" Type="http://schemas.openxmlformats.org/officeDocument/2006/relationships/slide" Target="slides/slide47.xml"/><Relationship Id="rId54" Type="http://schemas.openxmlformats.org/officeDocument/2006/relationships/slide" Target="slides/slide48.xml"/><Relationship Id="rId55" Type="http://schemas.openxmlformats.org/officeDocument/2006/relationships/slide" Target="slides/slide49.xml"/><Relationship Id="rId56" Type="http://schemas.openxmlformats.org/officeDocument/2006/relationships/slide" Target="slides/slide50.xml"/><Relationship Id="rId57" Type="http://schemas.openxmlformats.org/officeDocument/2006/relationships/slide" Target="slides/slide51.xml"/><Relationship Id="rId58" Type="http://schemas.openxmlformats.org/officeDocument/2006/relationships/slide" Target="slides/slide52.xml"/><Relationship Id="rId59" Type="http://schemas.openxmlformats.org/officeDocument/2006/relationships/slide" Target="slides/slide53.xml"/><Relationship Id="rId60" Type="http://schemas.openxmlformats.org/officeDocument/2006/relationships/slide" Target="slides/slide54.xml"/><Relationship Id="rId61" Type="http://schemas.openxmlformats.org/officeDocument/2006/relationships/slide" Target="slides/slide55.xml"/><Relationship Id="rId62" Type="http://schemas.openxmlformats.org/officeDocument/2006/relationships/slide" Target="slides/slide56.xml"/><Relationship Id="rId63" Type="http://schemas.openxmlformats.org/officeDocument/2006/relationships/slide" Target="slides/slide57.xml"/><Relationship Id="rId64" Type="http://schemas.openxmlformats.org/officeDocument/2006/relationships/slide" Target="slides/slide58.xml"/><Relationship Id="rId65" Type="http://schemas.openxmlformats.org/officeDocument/2006/relationships/slide" Target="slides/slide59.xml"/><Relationship Id="rId66" Type="http://schemas.openxmlformats.org/officeDocument/2006/relationships/slide" Target="slides/slide60.xml"/><Relationship Id="rId67" Type="http://schemas.openxmlformats.org/officeDocument/2006/relationships/slide" Target="slides/slide61.xml"/><Relationship Id="rId68" Type="http://schemas.openxmlformats.org/officeDocument/2006/relationships/slide" Target="slides/slide62.xml"/><Relationship Id="rId69" Type="http://schemas.openxmlformats.org/officeDocument/2006/relationships/slide" Target="slides/slide63.xml"/><Relationship Id="rId70" Type="http://schemas.openxmlformats.org/officeDocument/2006/relationships/slide" Target="slides/slide64.xml"/><Relationship Id="rId71" Type="http://schemas.openxmlformats.org/officeDocument/2006/relationships/slide" Target="slides/slide65.xml"/><Relationship Id="rId72" Type="http://schemas.openxmlformats.org/officeDocument/2006/relationships/slide" Target="slides/slide66.xml"/><Relationship Id="rId73" Type="http://schemas.openxmlformats.org/officeDocument/2006/relationships/slide" Target="slides/slide67.xml"/><Relationship Id="rId74" Type="http://schemas.openxmlformats.org/officeDocument/2006/relationships/slide" Target="slides/slide68.xml"/><Relationship Id="rId75" Type="http://schemas.openxmlformats.org/officeDocument/2006/relationships/slide" Target="slides/slide69.xml"/><Relationship Id="rId76" Type="http://schemas.openxmlformats.org/officeDocument/2006/relationships/slide" Target="slides/slide70.xml"/><Relationship Id="rId77" Type="http://schemas.openxmlformats.org/officeDocument/2006/relationships/slide" Target="slides/slide71.xml"/><Relationship Id="rId78" Type="http://schemas.openxmlformats.org/officeDocument/2006/relationships/slide" Target="slides/slide72.xml"/><Relationship Id="rId79" Type="http://schemas.openxmlformats.org/officeDocument/2006/relationships/slide" Target="slides/slide7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4" name="Picture 3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7600" y="457200"/>
            <a:ext cx="1828800" cy="182922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" y="2743200"/>
            <a:ext cx="8229600" cy="13716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4400" b="1">
                <a:solidFill>
                  <a:srgbClr val="777764"/>
                </a:solidFill>
              </a:defRPr>
            </a:pPr>
            <a:r>
              <a:t>Dua 12 - Sahifat Sajjadiyyah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4114800"/>
            <a:ext cx="8229600" cy="18288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3600">
                <a:solidFill>
                  <a:srgbClr val="898989"/>
                </a:solidFill>
                <a:latin typeface="Sheherazade"/>
              </a:defRPr>
            </a:pPr>
            <a:r>
              <a:t>اَللَّهُمَّ إِنَّهُ يَحْجُبُنِيْ عَنْ مَسْأَلَتِكَ خِلَالٌ ثَلَاثٌ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عَلَى مَنْ أَقْبَلَ بِوَجْهِهِ إِلَيْكَ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`alā man aqbala biwajhihi ilayk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upon him who turns his face toward Thee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12 - Sahifat Sajjadiyyah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وَوَفَدَ بِحُسْنِ ظَنِّهِ إِلَيْكَ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wawafada biḥusni ẓannihi ilayk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comes to Thee with a good opinion,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12 - Sahifat Sajjadiyyah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إِذْ جَمِيعُ إِحْسَانِكَ تَفَضُّلٌ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idh jamī`u iḥsānika tafaḍḍul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since all Thy beneficence is gratuitous bounty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12 - Sahifat Sajjadiyyah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وَإِذْ كُلُّ نِعَمِكَ ابْتِدَاءٌ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wa-idh kullu ni`amikabtidā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every one of Thy favours a new beginning!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12 - Sahifat Sajjadiyyah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فَهَا أَنَا ذَا يَا إِلَهِيْ وَاقِفٌ بِبَابِ عِزِّكَ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fahā ana dhā yā ilahī wāqifun bibābi `izzik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So here I am, my God, standing at the gate of Thy might,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12 - Sahifat Sajjadiyyah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وُقُوفَ الْمُسْتَسْلِمِ الذَّلِيلِ، وَسَائِلُكَ عَلَى الْحَيَاءِ مِنِّي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wuqūfal mustaslimidh dhalīl, wasā-iluka `alal ḥayā-i minnī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standing of the lowly, the surrendered, asking Thee in my shame,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12 - Sahifat Sajjadiyyah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سُؤَالَ الْبَائِسِ الْمُعِيلِ مُقِرٌّ لَكَ بِأَنِّي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su-ālal bā-isil mu`īli muqirrun laka bi-annī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asking of the destitute, the pitiful, admitting to Thee that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12 - Sahifat Sajjadiyyah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لَمْ أَسْتَسْلِمْ وَقْتَ إِحْسَانِكَ إِلَّا بِالْإِقْلَاعِ عَنْ عِصْيَانِكَ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lam astaslim waqta iḥsānika illā bil iqlā`i `an `iṣyānik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at the time of Thy beneficence I surrendered not save through abstaining from disobedience toward Thee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12 - Sahifat Sajjadiyyah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وَلَمْ أَخْلُ فِيْ الْحَالَاتِ كُلِّهَا مِنِ امْتِنَانِكَ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walam akhlu fil ḥālāti kullihā minimtinānik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in none of my states was I ever without Thy Kindness.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12 - Sahifat Sajjadiyyah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فَهَلْ يَنْفَعُنِيْ يَا إِلَهِيْ إِقْرَارِيْ عِنْدَكَ بِسُوءِ مَا اكْتَسَبْتُ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fahal yanfa`unī yā ilahī iqrārī `indaka bisū-i maktasabt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Will it profit me, my God, to admit to Thee the evil of what I have earned?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12 - Sahifat Sajjadiyyah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صَلِّ عَلَى مُحَمَّدٍ وَ آلِ مُحَمَّدٍ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ṣalli `alā muḥammadin wa āli muḥammad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O' Allāh send Your blessings on Muhammad and the family of Muhammad.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12 - Sahifat Sajjadiyyah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وَهَلْ يُنْجِينِيْ مِنْكَ اعْتِرَاْفِيْ لَكَ بِقَبِيحِ مَا ارْتَكَبْتُ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wahal yunjīnī minka`tirafī laka biqabīḥi mar-takabt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Will it save me from Thee to confess the ugliness of what I have done?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12 - Sahifat Sajjadiyyah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أَمْ أَوْجَبْتَ لِيْ فِيْ مَقَامِيْ هَذَا سُخْطَكَ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am awjabta lī fī maqāmī hadhā sukhṭak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Or wilt Thou impose upon me in this my stationThy displeasure?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12 - Sahifat Sajjadiyyah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أَمْ لَزِمَنِيْ فِيْ وَقْتِ دُعَايَ مَقْتُكَ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am lazimanī fī waqti du`āya maqtuk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Will Thy hate hold fast to me in the time of my supplication?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12 - Sahifat Sajjadiyyah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سُبْحَانَكَ لَا أَيْأَسُ مِنْكَ وَقَدْ فَتَحْتَ لِيْ بَابَ التَّوْبَةِ إِلَيْكَ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subḥānaka lā ay-asu minka waqad fataḥta lī bābat tawbati ilayk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Glory be to Thee! I do not despair of Thee, for Thou hast opened the door of repentance toward Thyself.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12 - Sahifat Sajjadiyyah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بَلْ أَقُولُ مَقَالَ الْعَبْدِ الذَّلِيلِ الظَّالِمِ لِنَفْسِهِ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bal aqūlu maqālal `abdidh dhalīliẓ ẓālimi linafsih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Rather, I say, the words of a lowly servant,   having wronged himself  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12 - Sahifat Sajjadiyyah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اَلْمُسْتَخِفِّ بِحُرْمَةِ رَبِّهِ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 mustakhiffi biḥur-mati rabbih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made light of his Lord's inviolability, 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12 - Sahifat Sajjadiyyah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اَلَّذِيْ عَظُمَتْ ذُنُوبُهُ فَجَلَّتْ وَأَدْبَرَتْ أَيَّامُهُ فَوَلَّتْ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 ladhī `aẓumat dhunūbuhu fajallat wa-adbarat ayyāmuhu fawallat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whose sins are dreadful, great,whose days have parted, fled,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12 - Sahifat Sajjadiyyah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حَتَّى إِذَا رَأَى مُدَّةَ الْعَمَلِ قَدِ انْقَضَتْ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ḥattā idhā ra-ā muddatal `amali qadinqaḍat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until, when he sees the term of his works expired and the limit of his lifetime reached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12 - Sahifat Sajjadiyyah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وَغَايَةَ الْعُمُرِ قَدِ انْتَهَتْ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waghāyatal `umuri qadintahat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knows with certainty that he has no escape from Thee,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12 - Sahifat Sajjadiyyah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وَأَيْقَنَ أَنَّهُ لَا مَحِيصَ لَهُ مِنْكَ وَلَا مَهْرَبَ لَهُ عَنْكَ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wa-ayqana annahu lā maḥīṣa lahu minka walā mahraba lahu `ank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no place to flee from Thee, he turns his face toward Thee in repeated turning,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12 - Sahifat Sajjadiyyah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بِسْمِ اللَّـهِ الرَّحْمَـٰنِ الرَّحِيمِ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bismillāhir raḥmānir raḥīm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 the Name of Allāh,the All-beneficent, the All-merciful.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12 - Sahifat Sajjadiyyah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تَلَقَّاكَ بِالْإِنَابَةِ وَأَخْلَصَ لَكَ التَّوْبَةَ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talaqqāka bil inābati wa-akhlaṣa lakat tawbah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makes his repentance toward Thee sincere,stands before Thee with a pure and purified heart,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12 - Sahifat Sajjadiyyah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فَقَامَ إِلَيْكَ بِقَلْبٍ طَاهِرٍ نَقِيٍّ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faqāma ilayka biqalbin ṭāhirin naqiyy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then supplicates Thee with a feeble, quiet voice.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12 - Sahifat Sajjadiyyah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ثُمَّ دَعَاكَ بِصَوْتٍ حَائِلٍ خَفِيٍّ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thumma da`āka biṣawtin ḥā-ilin khafiyy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He is bowed before Thee, bent,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12 - Sahifat Sajjadiyyah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قَدْ تَطَأْطَأَ لَكَ فَانْحَنَى وَنَكَّسَ رَأْسَهُ فَانْثَنَى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qad taṭa-ṭa-a laka fanḥanā wanakkasa ra-sahu fanthanā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his head lowered, thrown down,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12 - Sahifat Sajjadiyyah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قَدْ أَرْعَشَتْ خَشْيَتُهُ رِجْلَيْهِ وَغَرَّقَتْ دُمُوعُهُ خَدَّيْهِ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qad ar-`ashat khashyatuhu rijlayhi wagharraqat dumū`uhu khaddayh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his legs shaking in fear,his tears flooding his cheeks.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12 - Sahifat Sajjadiyyah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يَدْعُوكَ بِيَا أَرْحَمَ الرَّاحِمِيْنَ وَيَا أَرْحَمَ مَنِ انْتَابَهُ الْمُسْتَرْحِمُوْنَ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yad`ūka biyā ar-ḥamar rāḥimīna wayā ar-ḥama manintābahul mustar-ḥimūn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He supplicates Thee: O Most Merciful of the merciful!O Most Merciful of those toward whom seekers of mercy keep on turning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12 - Sahifat Sajjadiyyah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وَيَا أَعْطَفَ مَنْ أَطَافَ بِهِ الْمُسْتَغْفِرُونَ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wayā a`ṭafa man aṭāfa bihil mustaghfirūn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Tenderest of those around whom run seekers of forgiveness!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12 - Sahifat Sajjadiyyah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وَيَا مَنْ عَفْوُهُ أَكْثَرُ مِنْ نَقِمَتِهِ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wayā man `afwuhu aktharu min naqimatih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He whose pardon is greater than His vengeance!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12 - Sahifat Sajjadiyyah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وَيَا مَنْ رِضَاهُ أَوْفَرُ مِنْ سَخَطِهِ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wayā man riḍāhu awfaru min sakhaṭih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He whose good pleasure is more abundant than His anger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12 - Sahifat Sajjadiyyah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وَيَا مَنْ تَحَمَّدَ إِلَى خَلْقِهِ بِحُسْنِ التَّجَاوُزِ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wayā man taḥammada ilā khalqihi biḥusnit tajāwuz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He who seeks His creatures' praise with excellent forbearance!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12 - Sahifat Sajjadiyyah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إِنَّهُ يَحْجُبُنِيْ عَنْ مَسْأَلَتِكَ خِلَالٌ ثَلَاثٌ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innahu yaḥjubunī `an mas-alatika khilālun thalāth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God, three traits have prevented me from asking Thee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12 - Sahifat Sajjadiyyah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وَيَا مَنْ عَوَّدَ عِبَادَهُ قَبُولَ الْإِنَابَةِ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wayā man `awwada `ibādahu qabūlal inābah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He who has accustomed His servants to the acceptance of their repeated turning!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12 - Sahifat Sajjadiyyah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وَيَا مَنِ اسْتَصْلَحَ فَاسِدَهُمْ بِالتَّوْبَةِ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wayā manistaṣlaḥa fāsidahum bittawbah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He who seeks to heal their corruption through repentance!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12 - Sahifat Sajjadiyyah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وَيَا مَنْ رَضِيَ مِنْ فِعْلِهِمْ بِالْيَسِيرِ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wayā man raḍiya min fi`lihim bil yasīr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He who is pleased with the easy of their acts!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12 - Sahifat Sajjadiyyah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وَيَا مَنْ كَافَى قَلِيلَهُمْ بِالْكَثِيرِ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wayā man kāfā qalīlahum bil kathīr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He who recompenses with the much their little!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12 - Sahifat Sajjadiyyah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وَيَا مَنْ ضَمِنَ لَهُمْ إِجَابَةَ الدُّعَاءِ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wayā man ḍamina lahum ijābatad du`ā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He who has made himself accountable to them to respond to supplication!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12 - Sahifat Sajjadiyyah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وَيَا مَنْ وَعَدَهُمْ عَلَى نَفْسِهِ بِتَفَضُّلِهِ حُسْنَ الْجَزَاءِ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wayā man wa`adahum `alā nafsihi bitafaḍḍulihi ḥusnal jazā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He who pledged Himself by His gratuitous bounty to give them excellent repayment!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12 - Sahifat Sajjadiyyah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مَا أَنَا بِأَعْصَى مَنْ عَصَاكَ فَغَفَرْتَ لَهُ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mā ana bi-a`ṣā man `aṣāka faghafar-ta lah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am not the most disobedient of those who have disobeyed Thee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12 - Sahifat Sajjadiyyah</a:t>
            </a: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وَمَا أَنَا بِأَلْوَمِ مَنِ اعْتَذَرَ إِلَيْكَ فَقَبِلْتَ مِنْهُ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wamā ana bi-alwami mani`tadhara ilayka faqabilta minh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whom Thou hast forgiven, nor am I the most blameworthy to offer excuses which Thou hast accepted,  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12 - Sahifat Sajjadiyyah</a:t>
            </a: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وَمَا أَنَا بِأَظْلَمِ مَنْ تَابَ إِلَيْكَ فَعُدْتَ عَلَيْهِ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wamā ana bi-aẓlami man tāba ilayka fa`udta `alayh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nor am I the most wrongdoing of those who have repented to Thee, and to whom Thou hast returned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12 - Sahifat Sajjadiyyah</a:t>
            </a: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أَتُوبُ إِلَيْكَ فِيْ مَقَامِيْ هَذَا تَوْبَةَ نَادِمٍ عَلَى مَا فَرَطَ مِنْهُ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atūbu ilayka fī maqāmī hadhā tawbata nādimin `alā mā faraṭa minh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repent to Thee in this my station,  the repentance of one remorseful over what preceded from him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12 - Sahifat Sajjadiyyah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وَتَحْدُونِيْ عَلَيْهَا خَلَّةٌ وَاحِدَةٌ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wataḥdūnī `alayhā khallatun wāḥidah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one trait has urged me on: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12 - Sahifat Sajjadiyyah</a:t>
            </a: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مُشْفِقٍ مِمَّا اجْتَمَعَ عَلَيْهِ خَالِصِ الْحَيَاءِ مِمَّا وَقَعَ فِيهِ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mushfiqin mimmajtama`a `alayhi khāliṣil ḥayā-i mimmā waqa`a fīh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hastily, apprehensive of what has gathered around him, pure in shame for that into which he has fallen,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12 - Sahifat Sajjadiyyah</a:t>
            </a: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عَالِمٍ بِأَنَّ الْعَفْوَ عَنِ الذَّنْبِ الْعَظِيمِ لَا يَتَعَاظَمُكَ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`ālimin bi-annal `afwa `anidh dhanbil `aẓīmi lā yata`āẓamuk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knowing that pardoning great sins is nothing great for Thee. 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12 - Sahifat Sajjadiyyah</a:t>
            </a: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وَأَنَّ التَّجَاوُزَ عَنِ الْإِثْمِ الْجَلِيلِ لَا يَسْتَصْعِبُكَ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wa-annat tajāwuza `anil ithmil jalīli lā yastaṣ`ibuk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overlooking enormous misdeeds is not difficult for thee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12 - Sahifat Sajjadiyyah</a:t>
            </a: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وَأَنَّ احْتِمَالَ الْجِنَايَاتِ الْفَاحِشَةِ لَا يَتَكَأَّدُكَ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wa-annaḥtimālal jināyātil fāḥishati lā yataka--aduk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putting up with indecent crimes does not trouble Thee, 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12 - Sahifat Sajjadiyyah</a:t>
            </a:r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وَأَنَّ أَحَبَّ عِبَادِكَ إِلَيْكَ مَنْ تَرَكَ الْإِسْتِكْبَارَ عَلَيْكَ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wa-anna aḥabba `ibādika ilayka man tarakal istikbāra `alayk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the most beloved of Thy servants to Thee is he who refrains from arrogance before thee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12 - Sahifat Sajjadiyyah</a:t>
            </a:r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وَجَانَبَ الْإِصْرَارَ وَلَزِمَ الَاسْتِغْفَارَ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wajānabal iṣrāra walazimal astighfār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pulls aside from persistence, and holds fast to praying forgiveness!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12 - Sahifat Sajjadiyyah</a:t>
            </a:r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وَأَنَا أَبْرَأُ إِلَيْكَ مِنْ أَنْ أَسْتَكْبِرَ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wa-ana abra-u ilayka min an astakbir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am clear before Thee of arrogance,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12 - Sahifat Sajjadiyyah</a:t>
            </a:r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وَأَعُوذُ بِكَ مِنْ أَنْ أُصِرَّ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wa-a`ūdhu bika min an uṣirr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seek refuge in Thee from persistence,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12 - Sahifat Sajjadiyyah</a:t>
            </a:r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وَأَسْتَغْفِرُكَ لِمَا قَصَّرْتُ فِيهِ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wa-astaghfiruka limā qaṣṣar-tu fīh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pray forgiveness from Thee for shortcomings,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12 - Sahifat Sajjadiyyah</a:t>
            </a:r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وَأَسْتَعِينُ بِكَ عَلَى مَا عَجَزْتُ عَنْهُ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wa-asta`īnu bika `alā mā `ajaztu `anh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seek help from Thee in incapacity!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12 - Sahifat Sajjadiyyah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يَحْجُبُنِيْ أَمْرٌ أَمَرْتَ بِهِ فَأَبْطَأْتُ عَنْهُ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yaḥjubunī amrun amar-ta bihi fa-abṭa-tu `anh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am prevented by a command Thou hast commanded in which I have been slow,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12 - Sahifat Sajjadiyyah</a:t>
            </a:r>
          </a:p>
        </p:txBody>
      </p:sp>
    </p:spTree>
  </p:cSld>
  <p:clrMapOvr>
    <a:masterClrMapping/>
  </p:clrMapOvr>
</p:sld>
</file>

<file path=ppt/slides/slide6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صَلِّ عَلَى مُحَمَّدٍ وَ آلِهِ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ṣalli `alā muḥammadin wa ālih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God bless Muhammad and his Household,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12 - Sahifat Sajjadiyyah</a:t>
            </a:r>
          </a:p>
        </p:txBody>
      </p:sp>
    </p:spTree>
  </p:cSld>
  <p:clrMapOvr>
    <a:masterClrMapping/>
  </p:clrMapOvr>
</p:sld>
</file>

<file path=ppt/slides/slide6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وَهَبْ لِيْ مَا يَجِبُ عَلَيَّ لَكَ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wahab lī mā yajibu `alayya lak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dispense with what is incumbent upon me toward Thee, 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12 - Sahifat Sajjadiyyah</a:t>
            </a:r>
          </a:p>
        </p:txBody>
      </p:sp>
    </p:spTree>
  </p:cSld>
  <p:clrMapOvr>
    <a:masterClrMapping/>
  </p:clrMapOvr>
</p:sld>
</file>

<file path=ppt/slides/slide6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وَعَافِنِيْ مِمَّا أَسْتَوْجِبُهُ مِنْكَ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wa`āfinī mimmā astawjibuhu mink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release me from what I merit from Thee,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12 - Sahifat Sajjadiyyah</a:t>
            </a:r>
          </a:p>
        </p:txBody>
      </p:sp>
    </p:spTree>
  </p:cSld>
  <p:clrMapOvr>
    <a:masterClrMapping/>
  </p:clrMapOvr>
</p:sld>
</file>

<file path=ppt/slides/slide6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وَأَجِرْنِيْ مِمَّا يَخَافُهُ أَهْلُ الْإِسَاءَةِ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wa-ajir-nī mimmā yakhāfuhu ahlul isā-ah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grant me sanctuary from what the evildoers fear!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12 - Sahifat Sajjadiyyah</a:t>
            </a:r>
          </a:p>
        </p:txBody>
      </p:sp>
    </p:spTree>
  </p:cSld>
  <p:clrMapOvr>
    <a:masterClrMapping/>
  </p:clrMapOvr>
</p:sld>
</file>

<file path=ppt/slides/slide6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فَإِنَّكَ مَلِيءٌ بِالْعَفْوِ مَرْجُوٌّ لِلْمَغْفِرَةِ مَعْرُوفٌ بِالتَّجَاوُزِ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fa-innaka malī-un bil `afwi mar-juwwun lilmaghfirati ma`rūfun bittajāwuz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For Thou art full of pardon, the hoped-for source of forgiveness, well known for Thy forbearance.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12 - Sahifat Sajjadiyyah</a:t>
            </a:r>
          </a:p>
        </p:txBody>
      </p:sp>
    </p:spTree>
  </p:cSld>
  <p:clrMapOvr>
    <a:masterClrMapping/>
  </p:clrMapOvr>
</p:sld>
</file>

<file path=ppt/slides/slide6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لَيْسَ لِحَاجَتِيْ مَطْلَبٌ سِوَاكَ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laysa liḥājatī maṭlabun siwāk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My need has no object but Thee, 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12 - Sahifat Sajjadiyyah</a:t>
            </a:r>
          </a:p>
        </p:txBody>
      </p:sp>
    </p:spTree>
  </p:cSld>
  <p:clrMapOvr>
    <a:masterClrMapping/>
  </p:clrMapOvr>
</p:sld>
</file>

<file path=ppt/slides/slide6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لِذَنْبِيْ غَافِرٌ غَيْرُكَ حَاشَاكَ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lidhanbī ghāfirun ghayruka ḥāshāk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my sin no forgiver other than Thee - could that be possible?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12 - Sahifat Sajjadiyyah</a:t>
            </a:r>
          </a:p>
        </p:txBody>
      </p:sp>
    </p:spTree>
  </p:cSld>
  <p:clrMapOvr>
    <a:masterClrMapping/>
  </p:clrMapOvr>
</p:sld>
</file>

<file path=ppt/slides/slide6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أَخَافُ عَلَى نَفْسِيْ إِلَّا إِيَّاكَ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akhāfu `alā nafsī illā iyyāk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have no fear for myself except from Thee;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12 - Sahifat Sajjadiyyah</a:t>
            </a:r>
          </a:p>
        </p:txBody>
      </p:sp>
    </p:spTree>
  </p:cSld>
  <p:clrMapOvr>
    <a:masterClrMapping/>
  </p:clrMapOvr>
</p:sld>
</file>

<file path=ppt/slides/slide6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إِنَّكَ أَهْلُ التَّقْوَى وَأَهْلُ الْمَغْفِرَةِ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innaka ahlut taqwā wa-ahlul maghfirah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Thou art worthy of reverential fear, and worthy to forgive!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12 - Sahifat Sajjadiyyah</a:t>
            </a:r>
          </a:p>
        </p:txBody>
      </p:sp>
    </p:spTree>
  </p:cSld>
  <p:clrMapOvr>
    <a:masterClrMapping/>
  </p:clrMapOvr>
</p:sld>
</file>

<file path=ppt/slides/slide6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صَلِّ عَلَى مُحَمَّدٍ وَ آلِ مُحَمَّدٍ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ṣalli `alā muḥammadin wa āli muḥammad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Bless Muhammad and his Household,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12 - Sahifat Sajjadiyyah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وَنَهْيٌ نَهَيْتَنِيْ عَنْهُ فَأَسْرَعْتُ إِلَيْهِ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wanahyun nahaytanī `anhu fa-asra`tu ilayh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 prohibition Thou hast prohibited toward which I have hurried,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12 - Sahifat Sajjadiyyah</a:t>
            </a:r>
          </a:p>
        </p:txBody>
      </p:sp>
    </p:spTree>
  </p:cSld>
  <p:clrMapOvr>
    <a:masterClrMapping/>
  </p:clrMapOvr>
</p:sld>
</file>

<file path=ppt/slides/slide7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وَاقْضِ حَاجَتِيْ وَأَنْجِحْ طَلِبَتِي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waqḍi ḥājatī wa-anjiḥ ṭalibatī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grant my need,answer my request favorably,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12 - Sahifat Sajjadiyyah</a:t>
            </a:r>
          </a:p>
        </p:txBody>
      </p:sp>
    </p:spTree>
  </p:cSld>
  <p:clrMapOvr>
    <a:masterClrMapping/>
  </p:clrMapOvr>
</p:sld>
</file>

<file path=ppt/slides/slide7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وَاغْفِرْ ذَنْبِيْ وَ آمِنْ خَوْفَ نَفْسِي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waghfir dhanbī wa āmin khawfa nafsī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forgive my sin and give me security from fear for myself!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12 - Sahifat Sajjadiyyah</a:t>
            </a:r>
          </a:p>
        </p:txBody>
      </p:sp>
    </p:spTree>
  </p:cSld>
  <p:clrMapOvr>
    <a:masterClrMapping/>
  </p:clrMapOvr>
</p:sld>
</file>

<file path=ppt/slides/slide7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إِنَّكَ عَلَى كُلِّ شَيْءٍ قَدِيرٌ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innaka `alā kulli shay-in qadīr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Thou art powerful over everything,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12 - Sahifat Sajjadiyyah</a:t>
            </a:r>
          </a:p>
        </p:txBody>
      </p:sp>
    </p:spTree>
  </p:cSld>
  <p:clrMapOvr>
    <a:masterClrMapping/>
  </p:clrMapOvr>
</p:sld>
</file>

<file path=ppt/slides/slide7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وَذَلِكَ عَلَيْكَ يَسِيرٌ آمِيْنَ رَبَّ الْعَالَمِيْنَ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wadhalika `alayka yasīrun-āmīna rabbal `ālamīn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that is easy for Thee. Amen, Lord of the worlds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12 - Sahifat Sajjadiyyah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وَنِعْمَةٌ أَنْعَمْتَ بِهَا عَلَيَّ فَقَصَّرْتُ فِيْ شُكْرِهَا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wani`matun an`amta bihā `alayya faqaṣṣar-tu fī shukrihā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a favour through which Thou hast favoured for which I have not given sufficient thanks.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12 - Sahifat Sajjadiyyah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وَيَحْدُونِيْ عَلَى مَسْأَلَتِكَ تَفَضُّلُكَ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wayaḥdūnī `alā mas-alatika tafaḍḍuluk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am urged to ask Thee by Thy gratuitous bounty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12 - Sahifat Sajjadiyyah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