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wiping the right hand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اَعْطِنِىْ كِتَابِىْ بِيَمِيْنِىْ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اَعْطِنِىْ كِتَابِىْ بِيَمِيْنِىْ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a`ṭinī kitābī biyamīnī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Give my book of deeds in my right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right hand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وَالْخُلْدَ فِيْ الْجِنَانِ بِيَسَارِىْ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walkhulda fil jināni biyasārī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permanent stay in Paradise on my left,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right hand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وَحَاسِبْنِىْ حِسَابًا يَسِيْرًا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waḥāsibnī ḥisāban yasīrā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reckoning an easy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right hand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