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Last night of Shabaan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إِنَّ هٰذَا الشَّهْرَ الْمُبَارَكَ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وَسَلِّمْهُ لَنَا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wasallimhu lanā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it sound for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وَتَسَلَّمْهُ مِنَّا فِيْ يُسْرٍ مِنْكَ وَعَافِيَةٍ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watasallamhu minnā fī yusrin minka wa`āfiyah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receive it from us with means of easiness and good health from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أَخَذَ الْقَلِيلَ وَشَكَرَ الْكَثِيرَ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akhadhal qalīla washakaral kathīr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accepted the little (deed) and thanked for the much,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اِقْبَلْ مِنِّي الْيَسِيرَ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iqbal minnil yasīr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accept from me the little (deed).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تَجْعَلَ لِيْ إِلٰى كُلِّ خَيْرٍ سَبِيلًا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taj`ala lī ilā kulli khayrin sabīlā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make for me a path to every decency,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كُلِّ مَا لَاتُحِبُّ مَانِعًا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kulli mā lātuḥibbu māni`ā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make for me a barrier against everything that You do not like.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all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عَفَا عَنِّيْ وَعَمَّا خَلَوْتُ بِهِ مِنَ السَّيِّئاتِ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`afā `annī wa`ammā khalawtu bihi minas sayyi-āt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pardoned me and overlooked the misdeeds that I have committed secretly!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لَمْ يُؤاخِذْنِيْ بِارْتِكَابِ الْمَعَاصِيْ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lam yu-khidhnī bir-tikābil ma`āṣī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not punished me for my committing acts of disobedience to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عَفْوَكَ عَفْوَكَ عَفْوَكَ يَا كَرِيمُ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`afwaka `afwaka `afwaka yā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Your pardon, I seek Your pardon, I seek Your pardon, O All-generous!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وَعَظْتَنِيْ فَلَمْ أَتَّعِظْ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wa`aẓtanī falam atta`iẓ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You advised me, but I have not followed Your advice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وَزَجَرْتَنِيْ عَنْ مَحَارِمِكَ فَلَمْ أَنْزَجِرْ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wazajar-tanī `an maḥārimika falam anzajir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rebuked me for violating that which You have deemed forbidden, but I have not stopped.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فَمَا عُذْرِيْ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famā `udhrī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Now, what is my excuse?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فَاعْفُ عَنِّيْ يَا كَرِيمُ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fa`fu `annī yā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pardon me, O All-generous!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عَفْوَكَ عَفْوَكَ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`afwaka `afwak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Your pardon, I seek Your pardon!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اَلرَّاحَةَ عِنْدَ الْمَوْتِ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ar rāḥata `indal mawt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rest at death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وَالْعَفْوَ عِنْدَ الْحِسَابِ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wal`afwa `indal ḥisāb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 pardon at calling to account.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عَظُمَ الذَّنْبُ مِنْ عَبْدِكَ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`aẓumadh dhanbu min `abdik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Great is the sin of Your servant;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فَلْيَحْسُنِ التَّجَاوُزُ مِنْ عِنْدِكَ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falyaḥsunit tajāwuzu min `indik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let Your overlooking him be excellent.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أَهْلَ التَّقْوٰى وَيَا أَهْلَ الْمَغْفِرَةِ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ahlat taqwā wayā ahlal maghfirah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worth being feared and is worth forgiving!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عَفْوَكَ عَفْوَكَ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`afwaka `afwak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Your pardon, I seek Your pardon.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عَبْدُكَ بْنُ عَبْدِكَ بْنُ أَمَتِكَ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`abdukabnu `abdikabnu amatik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am Your servant and the son of Your servant and Your she-servant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ضَعِيفٌ فَقِيرٌ إِلٰى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ḍa`īfun faqīrun ilā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am weak and in need for Your mercy;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مُنْزِلُ الْغِنىٰ وَالْبَرَكَةِ عَلَى الْعِبَادِ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munzilul ghinā walbarakati `alal `ibād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You are the Pourer of wealth and bless on the servants (of You],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قَاهِرٌ مُقْتَدِرٌ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qāhirun muqtadir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omnipotent and full of power,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أَحْصَيْتَ أَعْمَالَهُمْ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aḥṣayta a`mālahum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recorded all their (i.e. Your servants) deeds,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وَقَسَمْتَ أَرْزَاقَهُمْ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waqasamta ar-zāqahum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decided the sustenance of each one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وَجَعَلْتَهُمْ مُخْتَلِفَةً أَلْسِنَتُهُمْ وَأَلْوَانُهُمْ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waja`altahum mukhtalifatan alsinatuhum wa-alwānuhum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made them of different languages and colors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إِنَّ هٰذَا الشَّهْرَ الْمُبَارَكَ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 hādhash shahral mubārak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this blessed month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خَلْقًا مِنْ بَعْدِ خَلْقٍ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khalqan min ba`di khalq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different stages of creation.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يَعْلَمُ الْعِبَادُ عِلْمَكَ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ya`lamul `ibādu `ilmak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servants can never attain Your knowledge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يَقْدِرُ الْعِبَادُ قَدْرَكَ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yaqdirul `ibādu qadrak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servants can never recognize the real estimate that is due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وَكُلُّنَا فَقِيرٌ إِلٰى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wakullunā faqīrun ilā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of us are needy for Your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تَصْرِفْ عَنِّيْ وَجْهَكَ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taṣrif `annī wajhak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do not turn Your Face away from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مِنْ صَالِحِيْ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min ṣāliḥī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me with the virtuous creatures of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الْعَمَلِ وَالْأَمَلِ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fil `amali wal-amal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deeds, hopes,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وَالْقَضَاءِ وَالْقَدَرِ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walqaḍā-i walqadar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decisions (for me).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أَبْقِنِيْ خَيْرَ الْبَقَاءِ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abqinī khayral baqā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keep me alive in the best manner of living,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وَأَفْنِنِيْ خَيْرَ الْفَنَاءِ عَلَى مُوَالَاةِ أَوْلِيَائِكَ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wa-afninī khayral fanā-i `alā muwālāti awliyā-ik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decide for me to die in the best manner of death keeping loyal to Your representatives,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أُنْزِلَ فِيهِ الْقُرْآنُ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unzila fīhil qur-ān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which the Qur'an was revealed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وَمُعَادَاةِ أَعْدَائِكَ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wamu`ādāti a`dā-ik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incurring the enmity of Your enemies,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وَالرَّغْبَةِ إِلَيْكَ وَالرَّهْبَةِ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 raghbati ilayka war rahbati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keeping desiring for You, fearing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وَالْخُشُوعِ وَالْوَفَاءِ وَالتَّسْلِيمِ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walkhushū`i walwafā-i wat taslīmi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submitting to You, being loyal to You, complying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وَالتَّصْدِيقِ بِكِتَابِكَ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 taṣdīqi bikitābik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believing in Your Book,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وَاتِّبَاعِ سُنَّةِ رَسُولِكَ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wattibā`i sunnati rasūlik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following Your Prophet’s instructions.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مَا كَانَ فِيْ قَلْبِيْ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mā kāna fī qalbī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as for whatever I bear in my heart,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شَكٍّ أَوْ رِيبَةٍ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shakkin aw rībah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including suspicion, doubt,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جُحُودٍ أَوْ قُنُوطٍ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juḥūdin aw qunūṭ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denial, despair,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فَرَحٍ أَوْ بَذَخٍ أَوْ بَطَرٍ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faraḥin aw badhakhin aw baṭar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(excessive) joy, lavish expenditure or recklessness,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خُيَلاءَ أَوْ رِيَاءٍ أَوْ سُمْعَةٍ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khuyalā-a aw riyā-in aw sum`ah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pride, arrogance, ostentation,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وَجُعِلَ هُدًى لِلنَّاسِ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waju`ila hudan linnās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was made guidance for people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شِقَاقٍ أَوْ نِفَاقٍ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shiqāqin aw nifāq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discord, hypocrisy,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كُفْرٍ أَوْ فُسُوقٍ أَوْ عِصْيَانٍ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kufrin aw fusūqin aw `iṣyān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unbelief, licentiousness, disobedience,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عَظَمَةٍ أَوْ شَيْءٍ لَاتُحِبُّ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`aẓamatin aw shay-in lātuḥibb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conceit, or anything else that You do not like;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فَأَسْأَلُكَ يَا رَبِّ أَنْ تُبَدِّلَنِيْ مَكَانَهُ إِيمَانًا بِوَعْدِكَ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fa-as-aluka yā rabbi an tubaddilanī makānahu īmānan biwa`dik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thus beseech You, O my Lord, to substitute all that with belief in Your promise,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وَوَفَاءً بِعَهْدِكَ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wawafā-an bi`ahdik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fulfillment of my covenant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وَرِضًا بِقَضَائِكَ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wariḍan biqaḍā-ik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satisfaction with what You decide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وَزُهْدًا فِيْ الدُّنْيَا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wazuhdan fid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indifference to the worldly pleasures,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وَرَغْبَةً فِيمَا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waraghbatan fīmā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desire for that which You have,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وَأَثَرَةً وَطُمَأْنِيْنَةً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wa-atharatan waṭuma-nīnah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altruism, tranquility,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وَتَوْبَةً نَصُوحًا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watawbatan naṣūḥā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sincere repentance.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وَبَيِّنَاتٍ مِنَ الْهُدىٰ وَالْفُرْقَانِ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wabayyinātin minal hudā walfur-qān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clear proofs of the guidance, and the Criterion (of right and wrong],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ذٰلِكَ يَا رَبَّ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dhālika yā rabbal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for all that, O Lord of the worlds!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أَنْتَ مِنْ حِلْمِكَ تُعْصىٰ فَكَأَنَّكَ لَمْ تَرَ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anta min ḥilmika tu`ṣā faka-annaka lam tar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because You are so forbearing, You are disobeyed as if You are not present,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كَرَمِكَ وَجُودِكَ تُطَاعُ فَكَأَنَّكَ لَمْ تُعْصَ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karamika wajūdika tuṭā`u faka-annaka lam tu`ṣ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because You are so generous and magnanimous, You are obeyed as if You have not been disobeyed at all.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وَمَنْ لَمْ يَعْصِكَ سُكَّانُ أَرْضِكَ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waman lam ya`ṣika sukkānu ar-ḍik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Both those who have not disobeyed You and I are the inhabitants of Your lands;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فَكُنْ عَلَيْنَا بِالْفَضْلِ جَوَادًا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fakun `alaynā bil faḍli jawādā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confer magnanimously upon us with Your favors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وَبِالْخَيْرِ عَوَّادًا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wabil khayri `awwādā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always refer to us with Your goodness.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all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اللَّهُ عَلَى مُحَمَّدٍ وَ آلِهِ صَلاةً دَائِمَةً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waṣallallāhu `alā muḥammadin wa ālihi ṣalātan dā-imah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bless Muhammad and his Household with endless blessings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لَاتُحْصىٰ وَلَا تُعَدُّ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lātuḥṣā walā tu`add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are innumerable, uncountable,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يَقْدِرُ قَدْرَهَا غَيْرُكَ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yaqdiru qadrahā ghayruk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none can do it save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حَضَرَ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ḥaḍar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has commenced.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all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فَسَلِّمْنَا فِيهِ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fasallimnā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keep us out of blemish during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Last night of Shabaan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