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Al-Qari'ah (101)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ٱلْقَارِعَة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Calamity)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وَأَمَّا مَنْ خَفَّتْ مَوَٰزِينُهُۥ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as for him, whose deeds weigh light in the scales,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Al-Qari'ah 101:8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فَأُمُّهُۥ هَاوِيَةٌ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his home will be the Abyss.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Al-Qari'ah 101:9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وَمَآ أَدْرَىٰكَ مَا هِيَهْ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what will show you what it is?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Al-Qari'ah 101:10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نَارٌ حَامِيَةٌۢ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is a scorching fire!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Al-Qari'ah 101:11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Al-Qari'ah 101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ٱلْقَارِعَةُ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Catastrophe!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Al-Qari'ah 101:1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مَا ٱلْقَارِعَةُ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What is the Catastrophe?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Al-Qari'ah 101:2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وَمَآ أَدْرَىٰكَ مَا ٱلْقَارِعَةُ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What will show you what is the Catastrophe?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Al-Qari'ah 101:3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يَكُونُ ٱلنَّاسُ كَٱلْفَرَاشِ ٱلْمَبْثُوثِ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[It is] the day when mankind will be like scattered moths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Al-Qari'ah 101:4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وَتَكُونُ ٱلْجِبَالُ كَٱلْعِهْنِ ٱلْمَنفُوشِ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mountains like carded wool.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Al-Qari'ah 101:5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فَأَمَّا مَن ثَقُلَتْ مَوَٰزِينُهُۥ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 for him, whose deeds weigh heavy in the scales,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Al-Qari'ah 101:6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فَهُوَ فِى عِيشَةٍ رَّاضِيَةٍ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will have a pleasing life.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Al-Qari'ah 101:7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182</Words>
  <Application>Microsoft Macintosh PowerPoint</Application>
  <PresentationFormat>On-screen Show (4:3)</PresentationFormat>
  <Paragraphs>40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2025-03-05T16:48:17Z</dcterms:modified>
  <cp:category/>
</cp:coreProperties>
</file>