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Relationship Id="rId17" Type="http://schemas.openxmlformats.org/officeDocument/2006/relationships/slide" Target="slides/slide11.xml"/><Relationship Id="rId18" Type="http://schemas.openxmlformats.org/officeDocument/2006/relationships/slide" Target="slides/slide12.xml"/><Relationship Id="rId19" Type="http://schemas.openxmlformats.org/officeDocument/2006/relationships/slide" Target="slides/slide13.xml"/><Relationship Id="rId20" Type="http://schemas.openxmlformats.org/officeDocument/2006/relationships/slide" Target="slides/slide14.xml"/><Relationship Id="rId21" Type="http://schemas.openxmlformats.org/officeDocument/2006/relationships/slide" Target="slides/slide15.xml"/><Relationship Id="rId22" Type="http://schemas.openxmlformats.org/officeDocument/2006/relationships/slide" Target="slides/slide16.xml"/><Relationship Id="rId23" Type="http://schemas.openxmlformats.org/officeDocument/2006/relationships/slide" Target="slides/slide17.xml"/><Relationship Id="rId24" Type="http://schemas.openxmlformats.org/officeDocument/2006/relationships/slide" Target="slides/slide18.xml"/><Relationship Id="rId25" Type="http://schemas.openxmlformats.org/officeDocument/2006/relationships/slide" Target="slides/slide19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4" name="Picture 3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7600" y="457200"/>
            <a:ext cx="1828800" cy="182922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" y="2743200"/>
            <a:ext cx="8229600" cy="13716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4400" b="1">
                <a:solidFill>
                  <a:srgbClr val="777764"/>
                </a:solidFill>
              </a:defRPr>
            </a:pPr>
            <a:r>
              <a:t>Rajab Daily Dua 4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4114800"/>
            <a:ext cx="8229600" cy="18288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3600">
                <a:solidFill>
                  <a:srgbClr val="898989"/>
                </a:solidFill>
                <a:latin typeface="Sheherazade"/>
              </a:defRPr>
            </a:pPr>
            <a:r>
              <a:t>اَللّٰهُمَّ إِنِّي أَسْأَلُكَ صَبْرَ الشَّاكِرِينَ لَكَ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وَأَنَا الْعَبْدُ الذَّلِيلُ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wa-anal `abdudh dhalīl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I am the abject and lowly servant.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Rajab Daily Dua 4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اَللّٰهُمَّ صَلِّ عَلٰى مُحَمَّدٍ وَ آلِهِ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ṣalli `alā muḥammadin wa ālih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bless Muhammad and his Household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Rajab Daily Dua 4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وَامْنُنْ بِغِنَاكَ عَلٰى فَقْرِيْ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wamnun bighināka `alā faqrī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favour me with Your sufficiency upon my poverty,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Rajab Daily Dua 4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وَبِحِلْمِكَ عَلٰى جَهْلِيْ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wabiḥilmika `alā jahlī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with Your forbearance upon my ignorance,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Rajab Daily Dua 4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وَبِقُوَّتِكَ عَلٰى ضَعْفِيْ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wabiquwwatika `alā ḍa`fī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with Your strength on my weakness,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Rajab Daily Dua 4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قَوِيُّ يَا عَزِيزُ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qawiyyu yā `azīz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All-Strong, O Almighty.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Rajab Daily Dua 4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اَللّٰهُمَّ صَلِّ عَلٰى مُحَمَّدٍ وَ آلِهِ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ṣalli `alā muḥammadin wa ālih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bless Muhammad and his Household;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Rajab Daily Dua 4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اَلْأَوْصِيَاءِ الْمَرْضِيِّينَ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 awṣiyā-il mar-ḍiyyīn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Successors (of prophet hood) and the Pleased;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Rajab Daily Dua 4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وَاكْفِنِيْ مَا أَهَمَّنِيْ مِنْ أَمْرِ الدُّنْيَا وَالْآخِرَةِ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wakfinī mā ahammanī min amrid dunyā wal-ākhirah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suffice me from whatever aggrieves me from the affairs pertaining to the world and the Hereafter.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Rajab Daily Dua 4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أَرْحَمَ الرَّاحِمِيْنَ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ar-ḥamar rāḥimīn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most Merciful of all those who show mercy!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Rajab Daily Dua 4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صَلِّ عَلَى مُحَمَّدٍ وَ آلِ مُحَمَّدٍ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ṣalli `alā muḥammadin wa āli muḥammad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O' Allāh send Your blessings on Muhammad and the family of Muhammad.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Rajab Daily Dua 4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بِسْمِ اللَّـهِ الرَّحْمَـٰنِ الرَّحِيمِ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bismillāhir raḥmānir raḥīm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 the Name of Allāh,the All-beneficent, the All-merciful.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Rajab Daily Dua 4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اَللّٰهُمَّ إِنِّي أَسْأَلُكَ صَبْرَ الشَّاكِرِينَ لَكَ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innī as-aluka ṣabrash shākirīna lak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I implore You to grant me the patience of those who always thank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Rajab Daily Dua 4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وَعَمَلَ الْخَائِفِينَ مِنْكَ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wa`amalal khā-ifīna mink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efforts of those who fear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Rajab Daily Dua 4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وَيَقِينَ الْعَابِدِيْنَ لَكَ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wayaqīnal `ābidīna lak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the conviction of those who worship You devoutly.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Rajab Daily Dua 4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اَللّٰهُمَّ أَنْتَ الْعَلِيُّ الْعَظِيمُ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antal `aliyyul `aẓīm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You are the Most High, the All-Supreme,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Rajab Daily Dua 4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وَأَنَا عَبْدُكَ الْبَائِسُ الْفَقِيرُ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wa-ana `abdukal bā-isul faqīr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I am Your servant—the destitute and the needy.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Rajab Daily Dua 4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أَنْتَ الْغَنِيُّ الْحَمِيدُ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antal ghaniyyul ḥamīd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 are the Self-Sufficient, the Praised,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Rajab Daily Dua 4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