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Daily Dua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أَدْخِلْ عَلَى أَهْلِ الْقُبُورِ السُّرُورَ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رُدَّ كُلَّ غَرِيبٍ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rudda kulla gharīb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help all the strangers to return home.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فُكَّ كُلَّ أَسِيرٍ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fukka kulla 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release all prisoners.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أَصْلِحْ كُلَّ فَاسِدٍ مِنْ أُمُورِ 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aṣliḥ kulla fāsidin min umūril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rectify all the Muslims’ affairs that are wrong.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اشْفِ كُلَّ مَرِيضٍ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allāhummashfi kulla marīḍ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heal all the ailed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سُدَّ فَقْرَنَا بِغِنَاكَ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sudda faqranā bighināk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fill our poverty with Your richness.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غَيِّرْ سُوءَ حَالِنَا بِحُسْنِ حَالِكَ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ghayyir sū-a ḥālinā biḥusni ḥālik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change our ill manners through Your excellent manners.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اقْضِ عَنَّا الدَّيْنَ وَأَغْنِنَا مِنَ الْفَقْرِ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allāhummaqḍi `annad dayna wa-aghninā minal faqr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help us settle our debts and save us from poverty.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أَدْخِلْ عَلَى أَهْلِ الْقُبُورِ السُّرُورَ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adkhil `alā ahlil qubūris surūr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give pleasure to the inhabitants of graves (i.e. the dead).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أَغْنِ كُلَّ فَقِيرٍ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aghni kulla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enrich all the poor 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أَشْبِعْ كُلَّ جَائِعٍ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ashbi` kulla jā-i`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satisfy all hungry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اكْسُ كُلَّ عُرْيَانٍ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allāhummaksu kulla `ur-yān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provide all the naked with clothes.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اقْضِ دَيْنَ كُلِّ مَدِينٍ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allāhummaqḍi dayna kulli madīn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help all the debtors settle their debts.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فَرِّجْ عَنْ كُلِّ مَكْرُوبٍ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farrij `an kulli makrūb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relieve all the aggrieved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