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for Thursday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اَلسَّلَامُ عَلَيْكَ يَا وَلِيَّ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اَلْحَسَنَ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ḥasanabna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al-Hasan, the son of `Ali!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Thursday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مَوْلًى لَكَ وَلِآلِ بَيْتِكَ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anā mawlan laka wali-āli baytik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a servant of you and of your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Thursday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وَهٰذَا يَوْمُكَ وَهُوَ يَوْمُ الْخَمِيسِ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wahādhā yawmuka wahuwa yawmul khamīs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today is your day, which is Thursday,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Thursday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ضَيْفُكَ فِيهِ وَمُسْتَجِيرٌ بِكَ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ḍayfuka fīhi wamustajīrun bika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this day, I am your guest and in your vicinity;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Thursday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فَأَحْسِنْ ضِيَافَتِيْ وَإِجَارَتِيْ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fa-aḥsin ḍiyāfatī wa-ijāratī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receive me hospitably as your guest and neighbor,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Thursday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بِحَقِّ آلِ بَيْتِكَ الطَّيِّبِينَ الطَاهِرِينَ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biḥaqqi-āli baytikaṭ ṭayyibīnal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[I ask you] in the name of your Household, the pure and immaculate.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Thursday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وَلِيَّ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waliyyallāh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saint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Thursday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حُجَّةَ اللَّهِ وَخَالِصَتَهُ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ḥujjatallāhi wakhāliṣatah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argument of Allah and His choicest!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Thursday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إِمَامَ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imāmal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leader of the faithful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Thursday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وَوَارِثَ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wawārithal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inheritor of the messengers,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Thursday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وَحُجَّةَ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waḥujjata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argument of the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Thursday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عَلَيْكَ وَعَلٰى آلِ بَيْتِكَ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`alayka wa`alā-āli baytik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send peace upon you and upon your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Thursday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اَلطَّيِّبِينَ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pure and immaculate!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Thursday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مَوْلَايَ يَا أَبَا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yā abā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master, O Abu-Muhammad,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Thursday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