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Duas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الْمُلْكُ،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mulk,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