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4 on the night of Qadr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 فِيمَا تَقْضِيْ وَتُقَدِّرُ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اَلْمَبْرُوْرِ حَجُّهُمُ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mabrūri ḥajjuhum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whose pilgrimage is admitted,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اَلْمَشْكُوْرِ سَعْيُهُمُ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mashkūri sa`yuhum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efforts are praised,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اَلْمَغْفُوْرِ ذُنُوْبُهُمُ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maghfūri dhunūbuhum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sins are forgiven,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اَلْمُكَفَّرِ عَنْهُمْ سَيِّئَاتُهُمْ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mukaffari `anhum sayyi-ātuhum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offenses and pardoned.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فِيمَا تَقْضِيْ وَتُقَدِّرُ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fīmā taqḍī watuqaddir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Among the matters that You decide and make,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تُطِيْلَ عُمْرِي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tuṭīla `umrī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prolong my lifetime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وَتُوَسِّعَ عَلَيَّ فِيْ رِزْقِي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watuwassi`a `alayya fī rizqī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expand my sustenance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فِيمَا تَقْضِيْ وَتُقَدِّرُ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fīmā taqḍī watuqaddir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among the matters that You decide and make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الْاَمْرِ الْمَحْتُوْمِ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minal amril maḥtūm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among the inevitable affairs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وَفِيمَا تَفْرُقُ مِنَ الْاَمْرِ الْحَكِيْمِ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wafīmā tafruqu minal amril ḥakīm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among the wise matters that You make distinct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لَيْلَةِ الْقَدْرِ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laylatil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the Destiny Night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فِيْ الْقَضَاءِ الَّذِيْ لَا يُرَدُّ وَلَا يُبَدَّلُ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fil qaḍā-il ladhī lā yuraddu walā yubaddal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among the act that is neither rejected nor altered,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اَنْ تَكْتُبَنِيْ مِنْ حُجَّاجِ بَيْتِكَ الْحَرَامِ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taktubanī min ḥujjāji baytikal ḥarām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decide me to be with the pilgrims to Your Holy House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4 on the night of Qadr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