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5th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أَيُّهَا البَاقِرُ لِعِلْمِ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النُّورُ السَّاطِعُ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nūrus sāṭi`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glaring 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البَدْرُ اللاَمِعُ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badrul lāmi`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brilliant full moon!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الحَقُّ الْاَبْلَجُ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ḥaqqul ablaj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palpable truth!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السِّرَاجُ الْاَسْرَجُ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 sirājul asraj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shining lantern!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النَّجْمُ الْاَزْهَرُ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najmul azhar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luminous star!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الكَوْكَبُ الْاَبْهَرُ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kawkabul abhar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dazzling celestial body!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المُنَزَّهُ عَنِ المُعْضِلاتِ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munazzahu `anil mu`ḍilāt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protected 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المَعْصُومُ مِنَ الَزَّلاتِ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ma`ṣūmu minal azzalāt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protected against slips!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الزَّكِيُّ فِيْ الحَسَبِ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ayyuhaz zakiyyu fil ḥasab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of immaculate lineage!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الرَّفِيعُ فِيْ النَّسَبِ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ayyuhar rafī`u fin nasab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of lofty roots!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البَاقِرُ لِعِلْمِ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bāqiru li`ilmillāh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opened the knowledge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الْاِمَامُ الشَّفِيقُ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imāmush shafīq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benevolent Imam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القَصْرُ المَشِيدُ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qaṣrul mashīd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fortress?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حُجَّةَ اللَّهِ عَلَى الخَلْقِ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`alal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Allah's proof against all of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يَا مَوْلَايَ أَنَّكَ قَدْ صَدَعْتَ الحَقَّ صَدْعًا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mawlāya annaka qad ṣada`tal ḥaqqa ṣad`ā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bear witness, O my master, that you verily expounded the right openly,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وَبَقَرْتَ العِلْمَ بَقْرًا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wabaqar-tal `ilma baqrā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split the knowledge with thorough splitting,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وَنَثَرْتَهُ نَثْرًا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wanathar-tahu nathrā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dispersed it scatteredly!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تَأَخُذْكَ فِيْ اللَّهِ لَوْمَةُ لاَئِمٍ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ta-akhudhka fillāhi lawmatu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way of Allah, you were not taken by the blame of any blamer!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وَكُنْتَ لِدِينِ اللَّهِ مُكَاتِمًا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wakunta lidīnillāhi mukātimā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established the religion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وَقَضَيْتَ مَا كَانَ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waqaḍayta mā kāna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fulfilled what had been incumbent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وَأَخْرَجْتَ أَوْلِيَاءَكَ مِنْ وِلايَةِ غَيْرِ اللَّهِ إِلَى وِلايَةِ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wa-akhrajta awliyā-aka min wilāyati ghayrillāhi ilā wilāyatillāh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took your followers out of the loyalty to other than Allah to the loyalty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الفَاحِصُ عَنْ 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fāḥiṣu `an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denotes the religion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بِطَاعَةِ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biṭā`atillāh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enjoined obedience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عَنْ مَعْصِيَةِ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 ma`ṣiyatillāh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forbade disobedience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قَبَضَكَ اللَّهُ إِلَى رِضْوَانِهِ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qabaḍakallāhu ilā riḍwānih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He took you to His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وَذَهَبَ بِكَ إِلَى دَارِ كَرَامَتِهِ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wadhahaba bika ilā dāri karāmatih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moved you to the abode of His honouring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مَسَاكِنِ أَصْفِيَائِهِ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masākini aṣfiyā-ih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the houses of His elite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وَمُجَاوَرَةِ أَوْلِيَائِهِ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wamujāwarati awliyā-ih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the vicinity of His intimate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وَرَحْمَةُ اللَّهِ وَبَرَكَاتُه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Allah's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المُبَيِّنُ لِحُكْمِ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mubayyinu liḥukmillāh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demonstrates the laws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القَائِمُ بِقِسْطِ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qā-imu biqisṭillāh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maintains the justice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النَّاصِحُ لِعِبَادِ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nāṣiḥu li`ibādillāh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sincerely advises the servants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الدَّاعِيْ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ayyuhad dā`ī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calls to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الدَّلِيلُ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ayyuhad dalīlu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one who guides to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الفَضْلُ المُبِيْنُ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faḍlul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you; O evident grace!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5th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