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Ash-Shams (91)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ٱلشَّمْس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Sun)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فَأَلْهَمَهَا فُجُورَهَا وَتَقْوَىٰهَا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inspired it with [discernment between] its virtues and vices: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قَدْ أَفْلَحَ مَن زَكَّىٰهَا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one who purifies it is felicitous,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وَقَدْ خَابَ مَن دَسَّىٰهَا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one who betrays it fails.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كَذَّبَتْ ثَمُودُ بِطَغْوَىٰهَآ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[people of] Thamud denied [Allah’s signs] out of their rebellion,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إِذِ ٱنۢبَعَثَ أَشْقَىٰهَا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most wretched of them rose up.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فَقَالَ لَهُمْ رَسُولُ ٱللَّهِ نَاقَةَ ٱللَّهِ وَسُقْيَـٰهَا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apostle of Allah had told them, ‘This is Allah’s she-camel, let her drink!’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فَكَذَّبُوهُ فَعَقَرُوهَا فَدَمْدَمَ عَلَيْهِمْ رَبُّهُم بِذَنۢبِهِمْ فَسَوَّىٰهَا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they impugned him and hamstrung her. So their Lord took them unawares by night because of their sin, and levelled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يَخَافُ عُقْبَـٰهَا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does not fear its outcome.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وَٱلشَّمْسِ وَضُحَىٰهَا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sun and her forenoon splendour,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وَٱلْقَمَرِ إِذَا تَلَىٰهَا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moon when he follows 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وَٱلنَّهَارِ إِذَا جَلَّىٰهَا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day when it reveals 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إِذَا يَغْشَىٰهَا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night when it covers her,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وَٱلسَّمَآءِ وَمَا بَنَىٰهَا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sky and Him who built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وَٱلْأَرْضِ وَمَا طَحَىٰهَا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earth and Him who spread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وَنَفْسٍ وَمَا سَوَّىٰهَا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soul and Him who fashioned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Ash-Shams 91:7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279</Words>
  <Application>Microsoft Macintosh PowerPoint</Application>
  <PresentationFormat>On-screen Show (4:3)</PresentationFormat>
  <Paragraphs>52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2025-03-05T16:45:23Z</dcterms:modified>
  <cp:category/>
</cp:coreProperties>
</file>