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Daily amaal Shabaan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اَسْتَغْفِرُ اللَّهَ الَّذِيْ لَا إِلٰهَ إِلَّا هُوَ الرَّحْمٰنُ الرَّحِيمُ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اَسْتَغْفِرُ اللَّهَ الَّذِيْ لَا إِلٰهَ إِلَّا هُوَ الرَّحْمٰنُ الرَّحِيمُ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astaghfirullāhal ladhī lā ilāha illā huwar raḥmānur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forgiveness of Allah who is “There is no God save  He”, the Beneficent, the Merciful;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amaal Shabaan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اَلْحَيُّ الْقَيُّوْمُ وَاَتُوبُ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ḥayyul qayyūmu wa-atūbu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Ever living, the Eternal, and I turn repentant to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amaal Shabaan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