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1 - Zilhajj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هٰذِهِ الْأَيَّامُ الَّتِيْ فَضَّلْتَهَا عَلَى الْأَيَّامِ وَشَرَّفْتَهَا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وَالْعَفَافِ وَالْغِنىٰ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wal`afāfi walghinā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chastity, sufficiency,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وَالْعَمَلِ فِيهَا بِمَا تُحِبُّ وَتَرْضىٰ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wal`amali fīhā bimā tuḥibbu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doing that which You like and please.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يَا مَوْضِعَ كُلِّ شَكْوٰى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yā mawḍi`a kulli shakwā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You, O object of all complaints,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سَامِعَ كُلِّ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sāmi`a kulli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Hearer of all confidential talks,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شَاهِدَ كُلِّ مَلًا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shāhida kulli 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Attendant in all sessions,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عَالِمَ كُلِّ خَفِيَّةٍ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`ālima kulli khafiyyah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Knower of all hidden matters,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تَكْشِفَ عَنَّا فِيهَا الْبَلاءَ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takshifa `annā fīhal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 us from all hardships on these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وَتَسْتَجِيبَ لَنَا فِيهَا الدُّعَاءَ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watastajība lanā fīhad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our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وَتُقَوِّيَنَا فِيهَا وَتُعِينَنَا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watuqawwiyanā fīhā watu`īnanā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power, aid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وَتُوَفِّقَنَا فِيهَا لِمَا تُحِبُّ رَبَّنَا وَتَرْضىٰ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watuwaffiqanā fīhā limā tuḥibbu rabbanā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us successfully to all that which You, O our Lord, like and please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مَا افْتَرَضْتَ عَلَيْنَا مِنْ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maftaraḍta `alaynā min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do acts of obedience to You that which You have made obligatory upon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وَطَاعَةِ رَسُولِكَ وَأَهْلِ وِلايَتِكَ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waṭā`ati rasūlika wa-ahli 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acts of obedience to Your Messenger and to the men of Your leadership.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You, O most Merciful of all those who show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تَهَبَ لَنَا فِيهَا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lanā fīhar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[Your] pleasure on these days.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سَمِيعُ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samī`ud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Hearer of prayers.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تَحْرِمْنَا خَيْرَ مَا تُنْزِلُ فِيهَا مِنَ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taḥrimnā khayra mā tunzilu fīhā minas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deprive us of the good that You cause to come down from the heavens on these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وَطَهِّرْنَا مِنَ الذُّنُوبِ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waṭahhir-nā minadh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purify us from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عَلَّامَ الْغُيُوبِ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`allāmal ghuyūb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Knower of all unseen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وَأَوْجِبْ لَنَا فِيهَا دَارَ الْخُلُودِ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wa-awjib lanā fīhā dāral khulūd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certain for us the abode of immortality.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تَتْرُكْ لَنَا فِيهَا ذَنْبًا إِلَّا غَفَرْتَهُ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tatruk lanā fīhā dhanban illā ghafar-tah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leave for us a sin but that You forgive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هَمًّا إِلَّا فَرَّجْتَهُ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hamman illā farrajtah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depression but that You relieve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دَيْنًا إِلَّا قَضَيْتَهُ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daynan illā qaḍaytah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debt but that You help us settle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غَائِبًا إِلَّا أَدَّيْتَهُ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ghā-iban illā addaytah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absent but that You make join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حَاجَةً مِنْ حَوَائِجِ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ḥājatan min ḥawā-ijid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need in this world and the Next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سَهَّلْتَهَا وَيَسَّرْتَهَا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sahhaltahā wayassar-tahā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that You make it easy and obtainable.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verily,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عَالِمَ الْخَفِيَّاتِ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`ālimal khafiyyāt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Knower of all hidden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هٰذِهِ الْأَيَّامُ الَّتِيْ فَضَّلْتَهَا عَلَى الْأَيَّامِ وَشَرَّفْتَهَا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hādhihil ayyāmul latī faḍḍaltahā `alal ayyāmi washarraftahā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these days that You have preferred and favored on other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رَاحِمَ الْعَبَرَاتِ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rāḥimal `abarāt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Merciful of all tears!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الدَّعَوَاتِ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mujībad da`awāt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Answerer of all prayers!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الْأَرَضِينَ وَالسَّمَاوَاتِ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araḍīna was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[layers of the] earth and the heavens!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لَاتَتَشَابَهُ عَلَيْهِ الْأَصْوَاتُ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lātatashābahu `alayhil aṣwāt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confused by various sounds!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فِيهَا مِنْ عُتَقَائِكَ وَطُلَقَائِكَ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fīhā min `utaqā-ika waṭulaqā-ika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us, on these days, with those whom You release and discharge from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الْفَائِزِينَ بِجَنَّتِكَ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fā-izīna bijannatik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You make win Your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النَّاجِينَ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nājīna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whom You save, out of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سَيِّدِنَا مُحَمَّدٍ وَ آلِهِ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muḥammadin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may send blessings to our master, Muhammad, and to his entire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بَلَّغْتَنِيهَا بِمَنِّكَ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ballaghtanīhā bimannika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allowed me to attain them out of Your favor and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فَأَنْزِلْ عَلَيْنَا مِنْ بَرَكَاتِكَ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fa-anzil `alaynā min barakātik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descend on us Your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وَأَوْسِعْ عَلَيْنَا فِيهَا مِنْ نَعْمَائِكَ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wa-awsi` `alaynā fīhā min na`mā-ik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for us Your boons.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تَهْدِيَنَا فِيهَا لِسَبِيلِ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tahdiyanā fīhā lisabīlil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guide us on these days to the path of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1 - Zilhajj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