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ارْزُقْنِيْ فِيْهِ طَاعَةَ الخَاشِعِينَ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ارْزُقْنِيْ فِيْهِ طَاعَةَ الخَاشِعِينَ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fīhi ṭā`atal khāshi`īn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provide me with the obedience of those who are fearful of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وَاشْرَحْ فِيْهِ صَدْرِيْ بِإِنَابَةِ المُخْبِتِينَ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washraḥ fīhi ṣadrī bi-inābatil mukhbitīn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expand on this day my chest by granting me the turning of the submissive ones;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بِأَمَانِكَ يَا أَمَانَ الخَائِفِينَ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bi-amānika yā amānal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security; O the Grantor of security to the fearful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