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لَا حَوْلَ وَلَا قُوَّةَ إِلَّا بِاللَّهِ الْعَليِّ الْعَظِيمِ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حَوْلَ وَلَا قُوَّةَ إِلَّا بِاللَّهِ الْعَليِّ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ḥawla walā quwwata illā billāhil `alyyil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power and no strength except with Allah, the Most High, the All-great.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