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Al-Qiyamah (75)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ٱلْقِيَامَة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Resurrection)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وَخَسَفَ ٱلْقَمَرُ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moon is eclipsed,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وَجُمِعَ ٱلشَّمْسُ وَٱلْقَمَرُ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 sun and the moon are brought together,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يَقُولُ ٱلْإِنسَـٰنُ يَوْمَئِذٍ أَيْنَ ٱلْمَفَرُّ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that day man will say, ‘Where is the escape [from this day]?’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كَلَّا لَا وَزَرَ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No indeed! There will be no refuge!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إِلَىٰ رَبِّكَ يَوْمَئِذٍ ٱلْمُسْتَقَرُّ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That day the [final] goal will be toward your Lord.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يُنَبَّؤُا۟ ٱلْإِنسَـٰنُ يَوْمَئِذٍۭ بِمَا قَدَّمَ وَأَخَّرَ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That day man will be informed about what [works] he had sent ahead [to the scene of judgement] and [the legacy that he had] left behind.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بَلِ ٱلْإِنسَـٰنُ عَلَىٰ نَفْسِهِۦ بَصِيرَةٌ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Indeed, man is a witness to himself,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وَلَوْ أَلْقَىٰ مَعَاذِيرَهُۥ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though he should offer excuses [to justify his failings].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لَا تُحَرِّكْ بِهِۦ لِسَانَكَ لِتَعْجَلَ بِهِۦٓ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 not move your tongue with it to hasten it.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عَلَيْنَا جَمْعَهُۥ وَقُرْءَانَهُۥ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it is up to Us to put it together and to recite it.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فَإِذَا قَرَأْنَـٰهُ فَٱتَّبِعْ قُرْءَانَهُۥ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when We have recited it, follow its recitation.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إِنَّ عَلَيْنَا بَيَانَهُۥ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Then, its exposition [also] lies with Us.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كَلَّا بَلْ تُحِبُّونَ ٱلْعَاجِلَةَ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No! Indeed, you love this transitory life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وَتَذَرُونَ ٱلْـَٔاخِرَةَ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forsake the Hereafter.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75:21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وُجُوهٌ يَوْمَئِذٍ نَّاضِرَةٌ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Some faces will be fresh on that day,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75:22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إِلَىٰ رَبِّهَا نَاظِرَةٌ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looking to their Lord,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75:23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وَوُجُوهٌ يَوْمَئِذٍۭ بَاسِرَةٌ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some faces will be scowling on that day,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75:24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تَظُنُّ أَن يُفْعَلَ بِهَا فَاقِرَةٌ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knowing that they will be dealt out a punishment breaking the spine.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75:25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كَلَّآ إِذَا بَلَغَتِ ٱلتَّرَاقِىَ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No indeed! When it reaches up to the collar bones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75:26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وَقِيلَ مَنْ ۜ رَاقٍ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it is said, ‘Who will take him up?’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75:27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لَآ أُقْسِمُ بِيَوْمِ ٱلْقِيَـٰمَةِ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 swear by the Day of Resurrection!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وَظَنَّ أَنَّهُ ٱلْفِرَاقُ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he knows that it is the [time of] parting,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75:28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وَٱلْتَفَّتِ ٱلسَّاقُ بِٱلسَّاقِ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each shank clasps the other shank,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75:29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إِلَىٰ رَبِّكَ يَوْمَئِذٍ ٱلْمَسَاقُ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that day he shall be driven toward your Lord.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75:30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فَلَا صَدَّقَ وَلَا صَلَّىٰ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neither confirmed [the messages of Allah], nor did he pray,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75:31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وَلَـٰكِن كَذَّبَ وَتَوَلَّىٰ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denied [them] and turned away,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75:32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ذَهَبَ إِلَىٰٓ أَهْلِهِۦ يَتَمَطَّىٰٓ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went back swaggering to his family.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75:33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أَوْلَىٰ لَكَ فَأَوْلَىٰ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So, woe to you! Woe to you!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75:34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أَوْلَىٰ لَكَ فَأَوْلَىٰٓ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Again, woe to you! Woe to you!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75:35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أَيَحْسَبُ ٱلْإِنسَـٰنُ أَن يُتْرَكَ سُدًى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Does man suppose that he has been abandoned to futility?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75:36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أَلَمْ يَكُ نُطْفَةً مِّن مَّنِىٍّ يُمْنَىٰ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Was he not a drop of emitted semen,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75:37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وَلَآ أُقْسِمُ بِٱلنَّفْسِ ٱللَّوَّامَةِ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I swear by the self-critical soul!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كَانَ عَلَقَةً فَخَلَقَ فَسَوَّىٰ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then a clinging mass? Whereat He created and proportioned [him],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75:38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فَجَعَلَ مِنْهُ ٱلزَّوْجَيْنِ ٱلذَّكَرَ وَٱلْأُنثَىٰٓ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made of him the two sexes, male and female.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75:39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أَلَيْسَ ذَٰلِكَ بِقَـٰدِرٍ عَلَىٰٓ أَن يُحْـِۧىَ ٱلْمَوْتَىٰ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Is not [someone like] that able to revive the dead?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75:40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أَيَحْسَبُ ٱلْإِنسَـٰنُ أَلَّن نَّجْمَعَ عِظَامَهُۥ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Does man suppose that We will not put together his bones [at resurrection]?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بَلَىٰ قَـٰدِرِينَ عَلَىٰٓ أَن نُّسَوِّىَ بَنَانَهُۥ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Yes indeed, We are able to [re]shape [even] his fingertips!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بَلْ يُرِيدُ ٱلْإِنسَـٰنُ لِيَفْجُرَ أَمَامَهُۥ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Indeed, man desires to go on living viciously.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يَسْـَٔلُ أَيَّانَ يَوْمُ ٱلْقِيَـٰمَةِ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asks, ‘When will be this “day of resurrection”?!’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فَإِذَا بَرِقَ ٱلْبَصَرُ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when the eyes are dazzled,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Al-Qiyamah 75:7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725</Words>
  <Application>Microsoft Macintosh PowerPoint</Application>
  <PresentationFormat>On-screen Show (4:3)</PresentationFormat>
  <Paragraphs>127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6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2025-03-05T16:40:44Z</dcterms:modified>
  <cp:category/>
</cp:coreProperties>
</file>