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60" Type="http://schemas.openxmlformats.org/officeDocument/2006/relationships/slide" Target="slides/slide5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4" name="Picture 3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8229600" cy="1371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4400" b="1">
                <a:solidFill>
                  <a:srgbClr val="777764"/>
                </a:solidFill>
              </a:defRPr>
            </a:pPr>
            <a:r>
              <a:t>Qur'an Amaal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114800"/>
            <a:ext cx="8229600" cy="18288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>
                <a:solidFill>
                  <a:srgbClr val="898989"/>
                </a:solidFill>
                <a:latin typeface="Sheherazade"/>
              </a:defRPr>
            </a:pPr>
            <a:r>
              <a:t>اَللَّهُمَّ بِحَقِّ هٰذَا القُرْآنِ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بِكَ يَا اَللَّهُ، بِكَ يَا اَللَّهُ، بِكَ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bika yā allāh, bika yā allāh, bika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Your sake O Allah, (x3)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بِكَ يَا اَللَّهُ، بِكَ يَا اَللَّهُ، بِكَ يَا اَللَّهُ، بِكَ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bika yā allāh, bika yā allāh, bika yā allāh, bika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Your sake O Allah, (x4)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بِمُحَمَّدٍ، بِمُحَمَّدٍ، بِمُحَمَّدٍ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bimuḥammad, bimuḥammad, bimuḥammad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Muhammad (A], (x3)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بِمُحَمَّدٍ، بِمُحَمَّدٍ، بِمُحَمَّدٍ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bimuḥammad, bimuḥammad, bimuḥammad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Muhammad (A], (x3)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بِمُحَمَّدٍ، بِمُحَمَّدٍ، بِمُحَمَّدٍ، بِمُحَمَّدٍ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bimuḥammad, bimuḥammad, bimuḥammad, bimuḥammad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Muhammad (A], (x4)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بِعَلِيٍّ، بِعَلِيٍّ، بِعَلِيٍّ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bi`aliyy, bi`aliyy, bi`aliyy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`Ali (A], (x3)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بِعَلِيٍّ، بِعَلِيٍّ، بِعَلِيٍّ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bi`aliyy, bi`aliyy, bi`aliyy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`Ali (A], (x3)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بِعَلِيٍّ، بِعَلِيٍّ، بِعَلِيٍّ، بِعَلِيٍّ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bi`aliyy, bi`aliyy, bi`aliyy, bi`aliyy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`Ali (A], (x4)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بِفَاطِمَةَ، بِفَاطِمَةَ، بِفَاطِمَةَ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bifāṭimah, bifāṭimah, bifāṭimah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Fatimah (A], (x3)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بِفَاطِمَةَ، بِفَاطِمَةَ، بِفَاطِمَةَ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bifāṭimah, bifāṭimah, bifāṭimah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Fatimah (A], (x3)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صَلِّ عَلَى مُحَمَّدٍ وَ آلِ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ṣalli `alā muḥammadin wa āli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O' Allāh send Your blessings on Muhammad and the family of Muhammad.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بِفَاطِمَةَ، بِفَاطِمَةَ، بِفَاطِمَةَ، بِفَاطِمَةَ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bifāṭimah, bifāṭimah, bifāṭimah, bifāṭimah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Fatimah (A], (x4)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بِالحَسَنِ، بِالحَسَنِ، بِالحَسَنِ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bilḥasan, bilḥasan, bilḥasan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Hasan (A], (x3)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بِالحَسَنِ، بِالحَسَنِ، بِالحَسَنِ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bilḥasan, bilḥasan, bilḥasan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Hasan (A], (x3)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بِالحَسَنِ، بِالحَسَنِ، بِالحَسَنِ، بِالحَسَنِ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bilḥasan, bilḥasan, bilḥasan, bilḥasan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Hasan (A], (x4)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بِالحُسَيْنِ، بِالحُسَيْنِ، بِالحُسَيْنِ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bilḥusayn, bilḥusayn, bilḥusayn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Husayn (A], (x3)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بِالحُسَيْنِ، بِالحُسَيْنِ، بِالحُسَيْنِ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bilḥusayn, bilḥusayn, bilḥusayn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Husayn (A], (x3)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بِالحُسَيْنِ، بِالحُسَيْنِ، بِالحُسَيْنِ، بِالحُسَيْنِ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bilḥusayn, bilḥusayn, bilḥusayn, bilḥusayn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Husayn (A], (x4)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بِعَلِيِّ بْنِ الحُسَيْنِ، بِعَلِيِّ بْنِ الحُسَيْنِ، بِعَلِيِّ بْنِ الحُسَيْنِ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bi`aliyyibnil ḥusayn, bi`aliyyibnil ḥusayn, bi`aliyyibnil 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`Ali ibn Husayn (A], (x3)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بِعَلِيِّ بْنِ الحُسَيْنِ، بِعَلِيِّ بْنِ الحُسَيْنِ، بِعَلِيِّ بْنِ الحُسَيْنِ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bi`aliyyibnil ḥusayn, bi`aliyyibnil ḥusayn, bi`aliyyibnil 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`Ali ibn Husayn (A], (x3)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بِعَلِيِّ بْنِ الحُسَيْنِ، بِعَلِيِّ بْنِ الحُسَيْنِ، بِعَلِيِّ بْنِ الحُسَيْنِ، بِعَلِيِّ بْنِ الحُسَيْنِ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bi`aliyyibnil ḥusayn, bi`aliyyibnil ḥusayn, bi`aliyyibnil ḥusayn, bi`aliyyibnil ḥusayn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`Ali ibn Husayn (A], (x4)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بِسْمِ اللَّـهِ الرَّحْمَـٰنِ الرَّحِيمِ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bismillāhir raḥmānir raḥīm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In the Name of Allāh,the All-beneficent, the All-merciful.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بِمُحَمَّدِ بْنِ عَلِيٍّ، بِمُحَمَّدِ بْنِ عَلِيٍّ، بِمُحَمَّدِ بْنِ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bimuḥammadibni `aliyy, bimuḥammadibni `aliyy, bimuḥammadibni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Muhammad ibn `Ali (A], (x3)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بِمُحَمَّدِ بْنِ عَلِيٍّ، بِمُحَمَّدِ بْنِ عَلِيٍّ، بِمُحَمَّدِ بْنِ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bimuḥammadibni `aliyy, bimuḥammadibni `aliyy, bimuḥammadibni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Muhammad ibn `Ali (A], (x3)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بِمُحَمَّدِ بْنِ عَلِيٍّ، بِمُحَمَّدِ بْنِ عَلِيٍّ، بِمُحَمَّدِ بْنِ عَلِيٍّ، بِمُحَمَّدِ بْنِ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bimuḥammadibni `aliyy, bimuḥammadibni `aliyy, bimuḥammadibni `aliyy, bimuḥammadibni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Muhammad ibn `Ali (A], (x4)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بِجَعْفَرِ بْنِ مُحَمَّدٍ، بِجَعْفَرِ بْنِ مُحَمَّدٍ، بِجَعْفَرِ بْنِ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bija`faribni muḥammad, bija`faribni muḥammad, bija`faribni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Ja`far ibn Muhammad (A], (x3)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بِجَعْفَرِ بْنِ مُحَمَّدٍ، بِجَعْفَرِ بْنِ مُحَمَّدٍ، بِجَعْفَرِ بْنِ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bija`faribni muḥammad, bija`faribni muḥammad, bija`faribni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Ja`far ibn Muhammad (A], (x3)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بِجَعْفَرِ بْنِ مُحَمَّدٍ، بِجَعْفَرِ بْنِ مُحَمَّدٍ، بِجَعْفَرِ بْنِ مُحَمَّدٍ، بِجَعْفَرِ بْنِ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bija`faribni muḥammad, bija`faribni muḥammad, bija`faribni muḥammad, bija`faribni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Ja`far ibn Muhammad (A], (x4)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بِمُوْسَى بْنِ جَعْفَرٍ، بِمُوْسَى بْنِ جَعْفَرٍ، بِمُوْسَى بْنِ جَعْفَرٍ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bimūsabni ja`far, bimūsabni ja`far, bimūsabni ja`far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Musa ibn Jafar (A], (x3)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بِمُوْسَى بْنِ جَعْفَرٍ، بِمُوْسَى بْنِ جَعْفَرٍ، بِمُوْسَى بْنِ جَعْفَرٍ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bimūsabni ja`far, bimūsabni ja`far, bimūsabni ja`far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Musa ibn Jafar (A], (x3)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بِمُوْسَى بْنِ جَعْفَرٍ، بِمُوْسَى بْنِ جَعْفَرٍ، بِمُوْسَى بْنِ جَعْفَرٍ، بِمُوْسَى بْنِ جَعْفَرٍ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bimūsabni ja`far, bimūsabni ja`far, bimūsabni ja`far, bimūsabni ja`far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Musa ibn Jafar (A], (x4)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بِعَلِيِّ بْنِ مُوْسَى، بِعَلِيِّ بْنِ مُوْسَى، بِعَلِيِّ بْنِ مُوْسَى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bi`aliyyibni mūsā, bi`aliyyibni mūsā, bi`aliyyibni mūsā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`Ali ibn Musa (A], (x3)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اَللَّهُمَّ بِحَقِّ هٰذَا القُرْآنِ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allāhumma biḥaqqi hādhal qur-ān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O Allah: for the sake of this (Holy) Qur'an,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بِعَلِيِّ بْنِ مُوْسَى، بِعَلِيِّ بْنِ مُوْسَى، بِعَلِيِّ بْنِ مُوْسَى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bi`aliyyibni mūsā, bi`aliyyibni mūsā, bi`aliyyibni mūsā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`Ali ibn Musa (A], (x3)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بِعَلِيِّ بْنِ مُوْسَى، بِعَلِيِّ بْنِ مُوْسَى، بِعَلِيِّ بْنِ مُوْسَى، بِعَلِيِّ بْنِ مُوْسَى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bi`aliyyibni mūsā, bi`aliyyibni mūsā, bi`aliyyibni mūsā, bi`aliyyibni mūsā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`Ali ibn Musa (A], (x4)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بِمُحَمَّدِ بْنِ عَلِيٍّ، بِمُحَمَّدِ بْنِ عَلِيٍّ، بِمُحَمَّدِ بْنِ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bimuḥammadibni `aliyy, bimuḥammadibni `aliyy, bimuḥammadibni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Muhammad ibn `Ali (A], (x3)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بِمُحَمَّدِ بْنِ عَلِيٍّ، بِمُحَمَّدِ بْنِ عَلِيٍّ، بِمُحَمَّدِ بْنِ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bimuḥammadibni `aliyy, bimuḥammadibni `aliyy, bimuḥammadibni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Muhammad ibn `Ali (A], (x3)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بِمُحَمَّدِ بْنِ عَلِيٍّ، بِمُحَمَّدِ بْنِ عَلِيٍّ، بِمُحَمَّدِ بْنِ عَلِيٍّ، بِمُحَمَّدِ بْنِ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bimuḥammadibni `aliyy, bimuḥammadibni `aliyy, bimuḥammadibni `aliyy, bimuḥammadibni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Muhammad ibn `Ali (A], (x4)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بِعَلِيِّ بْنِ مُحَمَّدٍ، بِعَلِيِّ بْنِ مُحَمَّدٍ، بِعَلِيِّ بْنِ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bi`aliyyibni muḥammad, bi`aliyyibni muḥammad, bi`aliyyibni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`Ali ibn Muhammad (A], (x3)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بِعَلِيِّ بْنِ مُحَمَّدٍ، بِعَلِيِّ بْنِ مُحَمَّدٍ، بِعَلِيِّ بْنِ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bi`aliyyibni muḥammad, bi`aliyyibni muḥammad, bi`aliyyibni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`Ali ibn Muhammad (A], (x3)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بِعَلِيِّ بْنِ مُحَمَّدٍ، بِعَلِيِّ بْنِ مُحَمَّدٍ، بِعَلِيِّ بْنِ مُحَمَّدٍ، بِعَلِيِّ بْنِ مُحَمَّدٍ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bi`aliyyibni muḥammad, bi`aliyyibni muḥammad, bi`aliyyibni muḥammad, bi`aliyyibni muḥammad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`Ali ibn Muhammad (A], (x4)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بِالحَسَنِ بْنِ عَلِيٍّ، بِالحَسَنِ بْنِ عَلِيٍّ، بِالحَسَنِ بْنِ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bilḥasanibni `aliyy, bilḥasanibni `aliyy, bilḥasanibni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Hasan ibn `Ali (A], (x3)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بِالحَسَنِ بْنِ عَلِيٍّ، بِالحَسَنِ بْنِ عَلِيٍّ، بِالحَسَنِ بْنِ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bilḥasanibni `aliyy, bilḥasanibni `aliyy, bilḥasanibni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Hasan ibn `Ali (A], (x3)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وَبِحَقِّ مَنْ أَرْسَلْتَهُ بِهِ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wabiḥaqqi man ar-saltahu bih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 the sake of that person through whom You sent it,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بِالحَسَنِ بْنِ عَلِيٍّ، بِالحَسَنِ بْنِ عَلِيٍّ، بِالحَسَنِ بْنِ عَلِيٍّ، بِالحَسَنِ بْنِ عَلِيٍّ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bilḥasanibni `aliyy, bilḥasanibni `aliyy, bilḥasanibni `aliyy, bilḥasanibni `aliyy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Hasan ibn `Ali (A], (x4)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بِالحُجَّةِ، بِالحُجَّةِ، بِالحُجَّةِ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bilḥujjah, bilḥujjah, bilḥujjah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al-Hujjah (A], (x3)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بِالحُجَّةِ، بِالحُجَّةِ، بِالحُجَّةِ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bilḥujjah, bilḥujjah, bilḥujjah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al-Hujjah (A], (x3)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بِالحُجَّةِ، بِالحُجَّةِ، بِالحُجَّةِ، بِالحُجَّةِ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bilḥujjah, bilḥujjah, bilḥujjah, bilḥujjah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the sake of al-Hujjah (A], (x4)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2080260"/>
            <a:ext cx="8229600" cy="27432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3600">
                <a:solidFill>
                  <a:srgbClr val="3E5E5C"/>
                </a:solidFill>
              </a:defRPr>
            </a:pPr>
            <a:r>
              <a:t>Hajaat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وَبِحَقِّ كُلِّ مُؤْمِنٍ مَدَحْتَهُ فِيْهِ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wabiḥaqqi kulli mu-minin madaḥtahu fīh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for the sake of those believers who have been praised therein,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وَبِحَقِّكَ عَلَيْهِمْ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wabiḥaqqika `alayhim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and in the name of Your obligation to them,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فَلَا أَحَدَ أَعْرَفُ بِحَقِّكَ مِنْكَ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falā aḥada a`rafu biḥaqqika mink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no one is aware of Your obligation more than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EBEBD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Picture 1" descr="icon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0" y="1104900"/>
            <a:ext cx="8229600" cy="484632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4800" b="0">
                <a:solidFill>
                  <a:srgbClr val="2F4858"/>
                </a:solidFill>
                <a:latin typeface="Sheherazade"/>
              </a:defRPr>
            </a:pPr>
            <a:r>
              <a:t>بِكَ يَا اَللَّهُ، بِكَ يَا اَللَّهُ، بِكَ يَا اَللَّهُ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000" i="1">
                <a:solidFill>
                  <a:srgbClr val="898989"/>
                </a:solidFill>
              </a:defRPr>
            </a:pPr>
            <a:r>
              <a:t>bika yā allāh, bika yā allāh, bika yā allāh</a:t>
            </a:r>
          </a:p>
          <a:p>
            <a:pPr>
              <a:spcAft>
                <a:spcPts val="1200"/>
              </a:spcAft>
            </a:pPr>
          </a:p>
          <a:p>
            <a:pPr algn="ctr">
              <a:defRPr sz="2800">
                <a:solidFill>
                  <a:srgbClr val="3E5E5C"/>
                </a:solidFill>
              </a:defRPr>
            </a:pPr>
            <a:r>
              <a:t>For Your sake O Allah, (x3)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solidFill>
            <a:srgbClr val="777764"/>
          </a:solidFill>
          <a:ln>
            <a:solidFill>
              <a:srgbClr val="77776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457200" y="6126480"/>
            <a:ext cx="8229600" cy="548640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000">
                <a:solidFill>
                  <a:srgbClr val="EBEBDE"/>
                </a:solidFill>
              </a:defRPr>
            </a:pPr>
            <a:r>
              <a:t>Qur'an Amaal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