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At-Tin (95)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ٱلتِّين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(The Fig)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أَلَيْسَ ٱللَّهُ بِأَحْكَمِ ٱلْحَـٰكِمِينَ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Is not Allah the fairest of all judges?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At-Tin 95:8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At-Tin 95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بِّسْمِ ٱللَّهِ ٱلرَّحْمَـٰنِ ٱلرَّحِيمِ وَٱلتِّينِ وَٱلزَّيْتُونِ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the fig and the olive,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At-Tin 95:1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وَطُورِ سِينِينَ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Mount Sinai,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At-Tin 95:2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وَهَـٰذَا ٱلْبَلَدِ ٱلْأَمِينِ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by this secure town: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At-Tin 95:3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لَقَدْ خَلَقْنَا ٱلْإِنسَـٰنَ فِىٓ أَحْسَنِ تَقْوِيمٍ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We certainly created man in the best of forms;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At-Tin 95:4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ثُمَّ رَدَدْنَـٰهُ أَسْفَلَ سَـٰفِلِينَ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then We relegated him to the lowest of the low,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At-Tin 95:5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إِلَّا ٱلَّذِينَ ءَامَنُوا۟ وَعَمِلُوا۟ ٱلصَّـٰلِحَـٰتِ فَلَهُمْ أَجْرٌ غَيْرُ مَمْنُونٍ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except those who have faith and do righteous deeds. There will be an everlasting reward for them.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At-Tin 95:6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فَمَا يُكَذِّبُكَ بَعْدُ بِٱلدِّينِ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what makes you deny the Retribution?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At-Tin 95:7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161</Words>
  <Application>Microsoft Macintosh PowerPoint</Application>
  <PresentationFormat>On-screen Show (4:3)</PresentationFormat>
  <Paragraphs>31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16</cp:revision>
  <dcterms:created xsi:type="dcterms:W3CDTF">2013-01-27T09:14:16Z</dcterms:created>
  <dcterms:modified xsi:type="dcterms:W3CDTF">2025-03-05T16:46:33Z</dcterms:modified>
  <cp:category/>
</cp:coreProperties>
</file>