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Al-Waqi'ah (56)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ٱلْوَاقِعَة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Inevitable)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فَأَصْحَـٰبُ ٱلْمَيْمَنَةِ مَآ أَصْحَـٰبُ ٱلْمَيْمَنَةِ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People of the Right Hand—and what are the People of the Right Hand?!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وَأَصْحَـٰبُ ٱلْمَشْـَٔمَةِ مَآ أَصْحَـٰبُ ٱلْمَشْـَٔمَةِ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People of the Left Hand—and what are the People of the Left Hand?!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وَٱلسَّـٰبِقُونَ ٱلسَّـٰبِقُونَ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Foremost Ones are the foremost ones: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أُو۟لَـٰٓئِكَ ٱلْمُقَرَّبُونَ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are the ones brought near [to Allah],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جَنَّـٰتِ ٱلنَّعِيمِ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[who will reside] in the gardens of bliss.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ثُلَّةٌ مِّنَ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multitude from the former [generations]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وَقَلِيلٌ مِّنَ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 few from the latter ones.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عَلَىٰ سُرُرٍ مَّوْضُونَةٍ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brocaded couches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مُّتَّكِـِٔينَ عَلَيْهَا مُتَقَـٰبِلِينَ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reclining on them, face to face.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يَطُوفُ عَلَيْهِمْ وِلْدَٰنٌ مُّخَلَّدُونَ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waited upon by immortal youths,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بِأَكْوَابٍ وَأَبَارِيقَ وَكَأْسٍ مِّن مَّعِينٍ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with goblets and ewers and a cup of a clear wine,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يُصَدَّعُونَ عَنْهَا وَلَا يُنزِفُونَ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causes them neither headache nor stupefaction,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وَفَـٰكِهَةٍ مِّمَّا يَتَخَيَّرُونَ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such fruits as they prefer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وَلَحْمِ طَيْرٍ مِّمَّا يَشْتَهُونَ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such flesh of fowls as they desire,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وَحُورٌ عِينٌ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big-eyed houris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كَأَمْثَـٰلِ ٱللُّؤْلُؤِ ٱلْمَكْنُونِ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like guarded pearls,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جَزَآءًۢ بِمَا كَانُوا۟ يَعْمَلُونَ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reward for what they used to do.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يَسْمَعُونَ فِيهَا لَغْوًا وَلَا تَأْثِيمًا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not hear therein any vain talk or sinful speech,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قِيلًا سَلَـٰمًا سَلَـٰمًا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only the watchword, ‘Peace!’ ‘Peace!’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وَأَصْحَـٰبُ ٱلْيَمِينِ مَآ أَصْحَـٰبُ 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People of the Right Hand—what are the People of the Right Hand?!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وَقَعَتِ ٱلْوَاقِعَةُ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Imminent [Hour] befalls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سِدْرٍ مَّخْضُودٍ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Amid thornless lote trees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وَطَلْحٍ مَّنضُودٍ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clustered spathes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وَظِلٍّ مَّمْدُودٍ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extended shade,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وَمَآءٍ مَّسْكُوبٍ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ever-flowing water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وَفَـٰكِهَةٍ كَثِيرَةٍ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abundant fruits,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مَقْطُوعَةٍ وَلَا مَمْنُوعَةٍ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inaccessible, nor forbidden,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وَفُرُشٍ مَّرْفُوعَةٍ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noble spouses.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أَنشَأْنَـٰهُنَّ إِنشَآءً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have created them with a special creation,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فَجَعَلْنَـٰهُنَّ أَبْكَارًا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made them virgins,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عُرُبًا أَتْرَابًا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loving, of a like age,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لَيْسَ لِوَقْعَتِهَا كَاذِبَةٌ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—there is no denying that it will befall—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لِّأَصْحَـٰبِ 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the People of the Right Hand.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ثُلَّةٌ مِّنَ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multitude from the former [generations]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وَثُلَّةٌ مِّنَ 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 multitude from the latter [ones].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وَأَصْحَـٰبُ ٱلشِّمَالِ مَآ أَصْحَـٰبُ ٱلشِّمَالِ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People of the Left Hand—what are the People of the Left Hand?!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سَمُومٍ وَحَمِيمٍ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Amid infernal miasma and boiling water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وَظِلٍّ مِّن يَحْمُومٍ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shadow of a dense black smoke,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بَارِدٍ وَلَا كَرِيمٍ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cool nor beneficial.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كَانُوا۟ قَبْلَ ذَٰلِكَ مُتْرَفِينَ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had been affluent before this,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وَكَانُوا۟ يُصِرُّونَ عَلَى ٱلْحِنثِ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used to persist in the great sin.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وَكَانُوا۟ يَقُولُونَ أَئِذَا مِتْنَا وَكُنَّا تُرَابًا وَعِظَـٰمًا أَءِنَّا لَمَبْعُوثُونَ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used to say, ‘What! When we are dead and become dust and bones, shall we be resurrected?!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خَافِضَةٌ رَّافِعَةٌ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[it will be] lowering and exalting.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أَوَءَابَآؤُنَا ٱلْأَوَّلُونَ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our forefathers too?!’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إِنَّ ٱلْأَوَّلِينَ وَٱلْـَٔاخِرِينَ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‘Indeed the former and latter generations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لَمَجْمُوعُونَ إِلَىٰ مِيقَـٰتِ يَوْمٍ مَّعْلُومٍ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will all be gathered for the tryst of a known day.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إِنَّكُمْ أَيُّهَا ٱلضَّآلُّونَ ٱلْمُكَذِّبُونَ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indeed, you, astray deniers,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لَـَٔاكِلُونَ مِن شَجَرٍ مِّن زَقُّومٍ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will surely eat from the Zaqqum tree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فَمَالِـُٔونَ مِنْهَا ٱلْبُطُونَ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stuff your bellies with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فَشَـٰرِبُونَ عَلَيْهِ مِنَ ٱلْحَمِيمِ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drink boiling water on top of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فَشَـٰرِبُونَ شُرْبَ ٱلْهِيمِ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drinking like thirsty camels.’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هَـٰذَا نُزُلُهُمْ يَوْمَ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Such will be the hospitality they receive on the Day of Retribution.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نَحْنُ خَلَقْنَـٰكُمْ فَلَوْلَا تُصَدِّقُونَ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created you. Then why do you not acknowledge it?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رُجَّتِ ٱلْأَرْضُ رَجًّا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earth is shaken violently,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أَفَرَءَيْتُم مَّا تُمْنُونَ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considered the sperm that you emit?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ءَأَنتُمْ تَخْلُقُونَهُۥٓ أَمْ نَحْنُ ٱلْخَـٰلِقُونَ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it you who create it, or are We the creator?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نَحْنُ قَدَّرْنَا بَيْنَكُمُ ٱلْمَوْتَ وَمَا نَحْنُ بِمَسْبُوقِينَ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have ordained death among you, and We are not to be outmaneuvered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عَلَىٰٓ أَن نُّبَدِّلَ أَمْثَـٰلَكُمْ وَنُنشِئَكُمْ فِى مَا لَا تَعْلَمُونَ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replacing you with your likes and recreating you in [a realm] you do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عَلِمْتُمُ ٱلنَّشْأَةَ ٱلْأُولَىٰ فَلَوْلَا تَذَكَّرُونَ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you have known the first genesis, then why do you not take admonition?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أَفَرَءَيْتُم مَّا تَحْرُثُونَ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considered what you sow?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ءَأَنتُمْ تَزْرَعُونَهُۥٓ أَمْ نَحْنُ ٱلزَّٰرِعُونَ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it you who make it grow, or are We the grower?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لَوْ نَشَآءُ لَجَعَلْنَـٰهُ حُطَـٰمًا فَظَلْتُمْ تَفَكَّهُونَ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We wish, We turn it into chaff, whereat you are left stunned [saying to yourselves,]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لَمُغْرَمُونَ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‘Indeed we have suffered loss!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نَحْنُ مَحْرُومُونَ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No, we are deprived!’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وَبُسَّتِ ٱلْجِبَالُ بَسًّا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are shattered into bits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أَفَرَءَيْتُمُ ٱلْمَآءَ ٱلَّذِى تَشْرَبُونَ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considered the water that you drink?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ءَأَنتُمْ أَنزَلْتُمُوهُ مِنَ ٱلْمُزْنِ أَمْ نَحْنُ ٱلْمُنزِلُونَ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it you who bring it down from the rain cloud, or is it We who bring [it] down?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لَوْ نَشَآءُ جَعَلْنَـٰهُ أُجَاجًا فَلَوْلَا تَشْكُرُونَ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We wish We can make it bitter. Then why do you not give thanks?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أَفَرَءَيْتُمُ ٱلنَّارَ ٱلَّتِى تُورُونَ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considered the fire that you kindle?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ءَأَنتُمْ أَنشَأْتُمْ شَجَرَتَهَآ أَمْ نَحْنُ ٱلْمُنشِـُٔونَ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Was it you who caused its tree to grow, or were We the grower?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نَحْنُ جَعَلْنَـٰهَا تَذْكِرَةً وَمَتَـٰعًا لِّلْمُقْوِينَ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was We who made it a reminder and a boon for the desert-dwellers.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فَسَبِّحْ بِٱسْمِ رَبِّكَ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celebrate the Name of your Lord, the All-supreme.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فَلَآ أُقْسِمُ بِمَوَٰقِعِ ٱلنُّجُومِ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swear by the places where the stars set!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وَإِنَّهُۥ لَقَسَمٌ لَّوْ تَعْلَمُونَ عَظِيمٌ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it is a great oath, should you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لَقُرْءَانٌ كَرِيمٌ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indeed a noble Quran,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فَكَانَتْ هَبَآءً مُّنۢبَثًّا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become scattered dust,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كِتَـٰبٍ مَّكْنُونٍ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a guarded Book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لَّا يَمَسُّهُۥٓ إِلَّا ٱلْمُطَهَّرُونَ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—no one touches it except the pure ones—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تَنزِيلٌ مِّن رَّبِّ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sent down gradually from the Lord of all the worlds.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أَفَبِهَـٰذَا ٱلْحَدِيثِ أَنتُم مُّدْهِنُونَ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What! Do you take lightly this discourse?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وَتَجْعَلُونَ رِزْقَكُمْ أَنَّكُمْ تُكَذِّبُونَ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make your denial of it your vocation?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فَلَوْلَآ إِذَا بَلَغَتِ ٱلْحُلْقُومَ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it reaches the throat [of the dying person],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وَأَنتُمْ حِينَئِذٍ تَنظُرُونَ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at that moment you are looking on [at his bedside]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وَنَحْنُ أَقْرَبُ إِلَيْهِ مِنكُمْ وَلَـٰكِن لَّا تُبْصِرُونَ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—and We are nearer to him than you are, though you do not perceive—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فَلَوْلَآ إِن كُنتُمْ غَيْرَ مَدِينِينَ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why do you not restore it, if you are not subject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تَرْجِعُونَهَآ إِن كُنتُمْ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[to Divine dispensation], if you are truthful?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وَكُنتُمْ أَزْوَٰجًا ثَلَـٰثَةً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will be three groups: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فَأَمَّآ إِن كَانَ مِنَ ٱلْمُقَرَّبِينَ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if he be of those brought near,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فَرَوْحٌ وَرَيْحَانٌ وَجَنَّتُ نَعِيمٍ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ease, abundance, and a garden of bliss.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56:89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وَأَمَّآ إِن كَانَ مِنْ أَصْحَـٰبِ 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if he be of the People of the Right Hand,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فَسَلَـٰمٌ لَّكَ مِنْ أَصْحَـٰبِ ٱلْيَمِينِ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[he will be told,] ‘Peace be on you, from the People of the Right Hand!’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وَأَمَّآ إِن كَانَ مِنَ ٱلْمُكَذِّبِينَ ٱلضَّآلِّينَ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if he be of the impugners, the astray ones,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فَنُزُلٌ مِّنْ حَمِيمٍ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a treat of boiling water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وَتَصْلِيَةُ جَحِيمٍ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entry into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لَهُوَ حَقُّ ٱلْيَقِينِ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this is certain truth.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فَسَبِّحْ بِٱسْمِ رَبِّكَ ٱلْعَظِيمِ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celebrate the Name of your Lord, the All-supreme!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Al-Waqi'ah 56:96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1543</Words>
  <Application>Microsoft Macintosh PowerPoint</Application>
  <PresentationFormat>On-screen Show (4:3)</PresentationFormat>
  <Paragraphs>295</Paragraphs>
  <Slides>98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2025-03-05T16:35:13Z</dcterms:modified>
  <cp:category/>
</cp:coreProperties>
</file>