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08" r:id="rId154"/>
    <p:sldId id="409" r:id="rId155"/>
    <p:sldId id="410" r:id="rId156"/>
    <p:sldId id="411" r:id="rId157"/>
    <p:sldId id="412" r:id="rId158"/>
    <p:sldId id="413" r:id="rId159"/>
    <p:sldId id="414" r:id="rId160"/>
    <p:sldId id="415" r:id="rId161"/>
    <p:sldId id="416" r:id="rId162"/>
    <p:sldId id="417" r:id="rId163"/>
    <p:sldId id="418" r:id="rId164"/>
    <p:sldId id="419" r:id="rId165"/>
    <p:sldId id="420" r:id="rId166"/>
    <p:sldId id="421" r:id="rId167"/>
    <p:sldId id="422" r:id="rId168"/>
    <p:sldId id="423" r:id="rId169"/>
    <p:sldId id="424" r:id="rId170"/>
    <p:sldId id="425" r:id="rId171"/>
    <p:sldId id="426" r:id="rId172"/>
    <p:sldId id="427" r:id="rId173"/>
    <p:sldId id="428" r:id="rId174"/>
    <p:sldId id="429" r:id="rId175"/>
    <p:sldId id="430" r:id="rId176"/>
    <p:sldId id="431" r:id="rId177"/>
    <p:sldId id="432" r:id="rId178"/>
    <p:sldId id="433" r:id="rId179"/>
    <p:sldId id="434" r:id="rId180"/>
    <p:sldId id="435" r:id="rId181"/>
    <p:sldId id="436" r:id="rId182"/>
    <p:sldId id="437" r:id="rId183"/>
    <p:sldId id="438" r:id="rId184"/>
    <p:sldId id="439" r:id="rId185"/>
    <p:sldId id="440" r:id="rId186"/>
    <p:sldId id="441" r:id="rId187"/>
    <p:sldId id="442" r:id="rId188"/>
    <p:sldId id="443" r:id="rId189"/>
    <p:sldId id="444" r:id="rId190"/>
    <p:sldId id="445" r:id="rId19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presProps" Target="presProps.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viewProps" Target="viewProps.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tableStyles" Target="tableStyles.xml"/><Relationship Id="rId190" Type="http://schemas.openxmlformats.org/officeDocument/2006/relationships/slide" Target="slides/slide189.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An-Nisa (4)</a:t>
            </a:r>
          </a:p>
        </p:txBody>
      </p:sp>
      <p:sp>
        <p:nvSpPr>
          <p:cNvPr id="3" name="Text Placeholder 2"/>
          <p:cNvSpPr>
            <a:spLocks noGrp="1"/>
          </p:cNvSpPr>
          <p:nvPr>
            <p:ph type="body" sz="quarter" idx="11"/>
          </p:nvPr>
        </p:nvSpPr>
        <p:spPr/>
        <p:txBody>
          <a:bodyPr/>
          <a:lstStyle/>
          <a:p>
            <a:r>
              <a:t>ٱلنِّسَاء</a:t>
            </a:r>
          </a:p>
        </p:txBody>
      </p:sp>
      <p:sp>
        <p:nvSpPr>
          <p:cNvPr id="4" name="Text Placeholder 3"/>
          <p:cNvSpPr>
            <a:spLocks noGrp="1"/>
          </p:cNvSpPr>
          <p:nvPr>
            <p:ph type="body" sz="quarter" idx="12"/>
          </p:nvPr>
        </p:nvSpPr>
        <p:spPr/>
        <p:txBody>
          <a:bodyPr/>
          <a:lstStyle/>
          <a:p>
            <a:r>
              <a:t>(The Women)</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حَضَرَ ٱلْقِسْمَةَ أُو۟لُوا۟ ٱلْقُرْبَىٰ وَٱلْيَتَـٰمَىٰ وَٱلْمَسَـٰكِينُ فَٱرْزُقُوهُم مِّنْهُ وَقُولُوا۟ لَهُمْ قَوْلًا مَّعْرُوفًا</a:t>
            </a:r>
          </a:p>
          <a:p>
            <a:pPr>
              <a:lnSpc>
                <a:spcPct val="100000"/>
              </a:lnSpc>
              <a:defRPr sz="2400">
                <a:solidFill>
                  <a:srgbClr val="3E5E5C"/>
                </a:solidFill>
                <a:latin typeface="Calibri"/>
              </a:defRPr>
            </a:pPr>
            <a:r>
              <a:t>And when the division is attended by relatives, the orphans and the needy, provide for them out of it, and speak to them honourable words.</a:t>
            </a:r>
          </a:p>
        </p:txBody>
      </p:sp>
      <p:sp>
        <p:nvSpPr>
          <p:cNvPr id="3" name="Text Placeholder 2"/>
          <p:cNvSpPr>
            <a:spLocks noGrp="1"/>
          </p:cNvSpPr>
          <p:nvPr>
            <p:ph type="body" sz="quarter" idx="11"/>
          </p:nvPr>
        </p:nvSpPr>
        <p:spPr/>
        <p:txBody>
          <a:bodyPr/>
          <a:lstStyle/>
          <a:p>
            <a:r>
              <a:t>An-Nisa 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إِلَّا ٱلَّذِينَ يَصِلُونَ إِلَىٰ قَوْمٍۭ بَيْنَكُمْ وَبَيْنَهُم مِّيثَـٰقٌ أَوْ جَآءُوكُمْ حَصِرَتْ صُدُورُهُمْ أَن يُقَـٰتِلُوكُمْ أَوْ يُقَـٰتِلُوا۟ قَوْمَهُمْ ۚ وَلَوْ شَآءَ ٱللَّهُ لَسَلَّطَهُمْ عَلَيْكُمْ فَلَقَـٰتَلُوكُمْ ۚ فَإِنِ ٱعْتَزَلُوكُمْ فَلَمْ يُقَـٰتِلُوكُمْ وَأَلْقَوْا۟ إِلَيْكُمُ ٱلسَّلَمَ فَمَا جَعَلَ ٱللَّهُ لَكُمْ عَلَيْهِمْ سَبِيلًا</a:t>
            </a:r>
          </a:p>
          <a:p>
            <a:pPr>
              <a:lnSpc>
                <a:spcPct val="100000"/>
              </a:lnSpc>
              <a:defRPr sz="2400">
                <a:solidFill>
                  <a:srgbClr val="3E5E5C"/>
                </a:solidFill>
                <a:latin typeface="Calibri"/>
              </a:defRPr>
            </a:pPr>
            <a:r>
              <a:t>excepting those who join a people between whom and you there is a treaty, or such as come to you with hearts reluctant to fight you, or to fight their own people. Had Allah wished, He would have imposed them upon you, and then they would have surely fought you. So if they keep out of your way and do not fight you, and offer you peace, then Allah does not allow you any course [of action] against them.</a:t>
            </a:r>
          </a:p>
        </p:txBody>
      </p:sp>
      <p:sp>
        <p:nvSpPr>
          <p:cNvPr id="3" name="Text Placeholder 2"/>
          <p:cNvSpPr>
            <a:spLocks noGrp="1"/>
          </p:cNvSpPr>
          <p:nvPr>
            <p:ph type="body" sz="quarter" idx="11"/>
          </p:nvPr>
        </p:nvSpPr>
        <p:spPr/>
        <p:txBody>
          <a:bodyPr/>
          <a:lstStyle/>
          <a:p>
            <a:r>
              <a:t>An-Nisa 4:90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سَتَجِدُونَ ءَاخَرِينَ يُرِيدُونَ أَن يَأْمَنُوكُمْ وَيَأْمَنُوا۟ قَوْمَهُمْ كُلَّ مَا رُدُّوٓا۟ إِلَى ٱلْفِتْنَةِ أُرْكِسُوا۟ فِيهَا ۚ فَإِن لَّمْ يَعْتَزِلُوكُمْ وَيُلْقُوٓا۟ إِلَيْكُمُ ٱلسَّلَمَ وَيَكُفُّوٓا۟ أَيْدِيَهُمْ فَخُذُوهُمْ وَٱقْتُلُوهُمْ حَيْثُ ثَقِفْتُمُوهُمْ ۚ وَأُو۟لَـٰٓئِكُمْ جَعَلْنَا لَكُمْ عَلَيْهِمْ سُلْطَـٰنًا مُّبِينًا</a:t>
            </a:r>
          </a:p>
          <a:p>
            <a:pPr>
              <a:lnSpc>
                <a:spcPct val="100000"/>
              </a:lnSpc>
              <a:defRPr sz="2400">
                <a:solidFill>
                  <a:srgbClr val="3E5E5C"/>
                </a:solidFill>
                <a:latin typeface="Calibri"/>
              </a:defRPr>
            </a:pPr>
            <a:r>
              <a:t>You will find others desiring to be secure from you, and secure from their own people; yet whenever they are called back to polytheism, they relapse into it. So if they do not keep out of your way, nor offer you peace, nor keep their hands off [from fighting], then seize them and kill them wherever you confront them, and it is such against whom We have given you a clear sanction.</a:t>
            </a:r>
          </a:p>
        </p:txBody>
      </p:sp>
      <p:sp>
        <p:nvSpPr>
          <p:cNvPr id="3" name="Text Placeholder 2"/>
          <p:cNvSpPr>
            <a:spLocks noGrp="1"/>
          </p:cNvSpPr>
          <p:nvPr>
            <p:ph type="body" sz="quarter" idx="11"/>
          </p:nvPr>
        </p:nvSpPr>
        <p:spPr/>
        <p:txBody>
          <a:bodyPr/>
          <a:lstStyle/>
          <a:p>
            <a:r>
              <a:t>An-Nisa 4:91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وَمَا كَانَ لِمُؤْمِنٍ أَن يَقْتُلَ مُؤْمِنًا إِلَّا خَطَـًٔا ۚ وَمَن قَتَلَ مُؤْمِنًا خَطَـًٔا فَتَحْرِيرُ رَقَبَةٍ مُّؤْمِنَةٍ وَدِيَةٌ مُّسَلَّمَةٌ إِلَىٰٓ أَهْلِهِۦٓ إِلَّآ أَن يَصَّدَّقُوا۟ ۚ فَإِن كَانَ مِن قَوْمٍ عَدُوٍّ لَّكُمْ وَهُوَ مُؤْمِنٌ فَتَحْرِيرُ رَقَبَةٍ مُّؤْمِنَةٍ  ۔ۖ</a:t>
            </a:r>
          </a:p>
          <a:p>
            <a:pPr>
              <a:lnSpc>
                <a:spcPct val="100000"/>
              </a:lnSpc>
              <a:defRPr sz="2400">
                <a:solidFill>
                  <a:srgbClr val="3E5E5C"/>
                </a:solidFill>
                <a:latin typeface="Calibri"/>
              </a:defRPr>
            </a:pPr>
            <a:r>
              <a:t>A believer may not kill another believer, unless it is by mistake. Anyone who kills a believer by mistake should set free a believing slave, and pay blood-money to his family, unless they remit it in charity. If he belongs to a people that are hostile to you but is a believer, then a believing slave is to be set free.</a:t>
            </a:r>
          </a:p>
        </p:txBody>
      </p:sp>
      <p:sp>
        <p:nvSpPr>
          <p:cNvPr id="3" name="Text Placeholder 2"/>
          <p:cNvSpPr>
            <a:spLocks noGrp="1"/>
          </p:cNvSpPr>
          <p:nvPr>
            <p:ph type="body" sz="quarter" idx="11"/>
          </p:nvPr>
        </p:nvSpPr>
        <p:spPr/>
        <p:txBody>
          <a:bodyPr/>
          <a:lstStyle/>
          <a:p>
            <a:r>
              <a:t>An-Nisa 4:92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  وَإِن كَانَ مِن قَوْمٍۭ بَيْنَكُمْ وَبَيْنَهُم مِّيثَـٰقٌ فَدِيَةٌ مُّسَلَّمَةٌ إِلَىٰٓ أَهْلِهِۦ وَتَحْرِيرُ رَقَبَةٍ مُّؤْمِنَةٍ ۖ فَمَن لَّمْ يَجِدْ فَصِيَامُ شَهْرَيْنِ مُتَتَابِعَيْنِ تَوْبَةً مِّنَ ٱللَّهِ ۗ وَكَانَ ٱللَّهُ عَلِيمًا حَكِيمًا</a:t>
            </a:r>
          </a:p>
          <a:p>
            <a:pPr>
              <a:lnSpc>
                <a:spcPct val="100000"/>
              </a:lnSpc>
              <a:defRPr sz="2400">
                <a:solidFill>
                  <a:srgbClr val="3E5E5C"/>
                </a:solidFill>
                <a:latin typeface="Calibri"/>
              </a:defRPr>
            </a:pPr>
            <a:r>
              <a:t>And if he belongs to a people with whom you have a treaty, the blood-money is to be paid to his family and a believing slave is to be set free. He who cannot afford [to pay the blood-money], must fast two successive months as a penance from Allah, and Allah is all-knowing, all-wise.</a:t>
            </a:r>
          </a:p>
        </p:txBody>
      </p:sp>
      <p:sp>
        <p:nvSpPr>
          <p:cNvPr id="3" name="Text Placeholder 2"/>
          <p:cNvSpPr>
            <a:spLocks noGrp="1"/>
          </p:cNvSpPr>
          <p:nvPr>
            <p:ph type="body" sz="quarter" idx="11"/>
          </p:nvPr>
        </p:nvSpPr>
        <p:spPr/>
        <p:txBody>
          <a:bodyPr/>
          <a:lstStyle/>
          <a:p>
            <a:r>
              <a:t>An-Nisa 4:92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يَقْتُلْ مُؤْمِنًا مُّتَعَمِّدًا فَجَزَآؤُهُۥ جَهَنَّمُ خَـٰلِدًا فِيهَا وَغَضِبَ ٱللَّهُ عَلَيْهِ وَلَعَنَهُۥ وَأَعَدَّ لَهُۥ عَذَابًا عَظِيمًا</a:t>
            </a:r>
          </a:p>
          <a:p>
            <a:pPr>
              <a:lnSpc>
                <a:spcPct val="100000"/>
              </a:lnSpc>
              <a:defRPr sz="2400">
                <a:solidFill>
                  <a:srgbClr val="3E5E5C"/>
                </a:solidFill>
                <a:latin typeface="Calibri"/>
              </a:defRPr>
            </a:pPr>
            <a:r>
              <a:t>Should anyone kill a believer intentionally, his requital shall be hell, to remain in it [forever]; Allah shall be wrathful at him and curse him and He shall prepare for him a great punishment.</a:t>
            </a:r>
          </a:p>
        </p:txBody>
      </p:sp>
      <p:sp>
        <p:nvSpPr>
          <p:cNvPr id="3" name="Text Placeholder 2"/>
          <p:cNvSpPr>
            <a:spLocks noGrp="1"/>
          </p:cNvSpPr>
          <p:nvPr>
            <p:ph type="body" sz="quarter" idx="11"/>
          </p:nvPr>
        </p:nvSpPr>
        <p:spPr/>
        <p:txBody>
          <a:bodyPr/>
          <a:lstStyle/>
          <a:p>
            <a:r>
              <a:t>An-Nisa 4:93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يَـٰٓأَيُّهَا ٱلَّذِينَ ءَامَنُوٓا۟ إِذَا ضَرَبْتُمْ فِى سَبِيلِ ٱللَّهِ فَتَبَيَّنُوا۟ وَلَا تَقُولُوا۟ لِمَنْ أَلْقَىٰٓ إِلَيْكُمُ ٱلسَّلَـٰمَ لَسْتَ مُؤْمِنًا تَبْتَغُونَ عَرَضَ ٱلْحَيَوٰةِ ٱلدُّنْيَا فَعِندَ ٱللَّهِ مَغَانِمُ كَثِيرَةٌ ۚ كَذَٰلِكَ كُنتُم مِّن قَبْلُ فَمَنَّ ٱللَّهُ عَلَيْكُمْ فَتَبَيَّنُوٓا۟ ۚ إِنَّ ٱللَّهَ كَانَ بِمَا تَعْمَلُونَ خَبِيرًا</a:t>
            </a:r>
          </a:p>
          <a:p>
            <a:pPr>
              <a:lnSpc>
                <a:spcPct val="100000"/>
              </a:lnSpc>
              <a:defRPr sz="2400">
                <a:solidFill>
                  <a:srgbClr val="3E5E5C"/>
                </a:solidFill>
                <a:latin typeface="Calibri"/>
              </a:defRPr>
            </a:pPr>
            <a:r>
              <a:t>O you who have faith! When you issue forth in the way of Allah, try to ascertain: do not say to someone who offers you peace, ‘You are not a believer,’ seeking the transitory wares of the life of this world. Yet with Allah are plenteous gains. You too were such earlier, but Allah did you a favour. Therefore, do ascertain. Allah is indeed well aware of what you do.</a:t>
            </a:r>
          </a:p>
        </p:txBody>
      </p:sp>
      <p:sp>
        <p:nvSpPr>
          <p:cNvPr id="3" name="Text Placeholder 2"/>
          <p:cNvSpPr>
            <a:spLocks noGrp="1"/>
          </p:cNvSpPr>
          <p:nvPr>
            <p:ph type="body" sz="quarter" idx="11"/>
          </p:nvPr>
        </p:nvSpPr>
        <p:spPr/>
        <p:txBody>
          <a:bodyPr/>
          <a:lstStyle/>
          <a:p>
            <a:r>
              <a:t>An-Nisa 4:94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لَّا يَسْتَوِى ٱلْقَـٰعِدُونَ مِنَ ٱلْمُؤْمِنِينَ غَيْرُ أُو۟لِى ٱلضَّرَرِ وَٱلْمُجَـٰهِدُونَ فِى سَبِيلِ ٱللَّهِ بِأَمْوَٰلِهِمْ وَأَنفُسِهِمْ ۚ فَضَّلَ ٱللَّهُ ٱلْمُجَـٰهِدِينَ بِأَمْوَٰلِهِمْ وَأَنفُسِهِمْ عَلَى ٱلْقَـٰعِدِينَ دَرَجَةً ۚ وَكُلًّا وَعَدَ ٱللَّهُ ٱلْحُسْنَىٰ ۚ وَفَضَّلَ ٱللَّهُ ٱلْمُجَـٰهِدِينَ عَلَى ٱلْقَـٰعِدِينَ أَجْرًا عَظِيمًا</a:t>
            </a:r>
          </a:p>
          <a:p>
            <a:pPr>
              <a:lnSpc>
                <a:spcPct val="100000"/>
              </a:lnSpc>
              <a:defRPr sz="2400">
                <a:solidFill>
                  <a:srgbClr val="3E5E5C"/>
                </a:solidFill>
                <a:latin typeface="Calibri"/>
              </a:defRPr>
            </a:pPr>
            <a:r>
              <a:t>Not equal are those of the faithful who sit back—excepting those who suffer from some disability—and those who wage jihad in the way of Allah with their possession and their persons. Allah has graced those who wage jihad with their possessions and their persons by a degree over those who sit back; yet to each Allah has promised the best reward, and Allah has graced those who wage jihad over those who sit back with a great reward:</a:t>
            </a:r>
          </a:p>
        </p:txBody>
      </p:sp>
      <p:sp>
        <p:nvSpPr>
          <p:cNvPr id="3" name="Text Placeholder 2"/>
          <p:cNvSpPr>
            <a:spLocks noGrp="1"/>
          </p:cNvSpPr>
          <p:nvPr>
            <p:ph type="body" sz="quarter" idx="11"/>
          </p:nvPr>
        </p:nvSpPr>
        <p:spPr/>
        <p:txBody>
          <a:bodyPr/>
          <a:lstStyle/>
          <a:p>
            <a:r>
              <a:t>An-Nisa 4:95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دَرَجَـٰتٍ مِّنْهُ وَمَغْفِرَةً وَرَحْمَةً ۚ وَكَانَ ٱللَّهُ غَفُورًا رَّحِيمًا</a:t>
            </a:r>
          </a:p>
          <a:p>
            <a:pPr>
              <a:lnSpc>
                <a:spcPct val="100000"/>
              </a:lnSpc>
              <a:defRPr sz="2400">
                <a:solidFill>
                  <a:srgbClr val="3E5E5C"/>
                </a:solidFill>
                <a:latin typeface="Calibri"/>
              </a:defRPr>
            </a:pPr>
            <a:r>
              <a:t>ranks from Him, forgiveness, and mercy, and Allah is all-forgiving, all-merciful.</a:t>
            </a:r>
          </a:p>
        </p:txBody>
      </p:sp>
      <p:sp>
        <p:nvSpPr>
          <p:cNvPr id="3" name="Text Placeholder 2"/>
          <p:cNvSpPr>
            <a:spLocks noGrp="1"/>
          </p:cNvSpPr>
          <p:nvPr>
            <p:ph type="body" sz="quarter" idx="11"/>
          </p:nvPr>
        </p:nvSpPr>
        <p:spPr/>
        <p:txBody>
          <a:bodyPr/>
          <a:lstStyle/>
          <a:p>
            <a:r>
              <a:t>An-Nisa 4:96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إِنَّ ٱلَّذِينَ تَوَفَّىٰهُمُ ٱلْمَلَـٰٓئِكَةُ ظَالِمِىٓ أَنفُسِهِمْ قَالُوا۟ فِيمَ كُنتُمْ ۖ قَالُوا۟ كُنَّا مُسْتَضْعَفِينَ فِى ٱلْأَرْضِ ۚ قَالُوٓا۟ أَلَمْ تَكُنْ أَرْضُ ٱللَّهِ وَٰسِعَةً فَتُهَاجِرُوا۟ فِيهَا ۚ فَأُو۟لَـٰٓئِكَ مَأْوَىٰهُمْ جَهَنَّمُ ۖ وَسَآءَتْ مَصِيرًا</a:t>
            </a:r>
          </a:p>
          <a:p>
            <a:pPr>
              <a:lnSpc>
                <a:spcPct val="100000"/>
              </a:lnSpc>
              <a:defRPr sz="2400">
                <a:solidFill>
                  <a:srgbClr val="3E5E5C"/>
                </a:solidFill>
                <a:latin typeface="Calibri"/>
              </a:defRPr>
            </a:pPr>
            <a:r>
              <a:t>Indeed, those whom the angels take away while they are wronging themselves, they ask, ‘What state were you in?’ They reply, ‘We were oppressed in the land.’ They say, ‘Was not Allah’s earth vast enough so that you might migrate in it?’ The refuge of such shall be hell, and it is an evil destination.</a:t>
            </a:r>
          </a:p>
        </p:txBody>
      </p:sp>
      <p:sp>
        <p:nvSpPr>
          <p:cNvPr id="3" name="Text Placeholder 2"/>
          <p:cNvSpPr>
            <a:spLocks noGrp="1"/>
          </p:cNvSpPr>
          <p:nvPr>
            <p:ph type="body" sz="quarter" idx="11"/>
          </p:nvPr>
        </p:nvSpPr>
        <p:spPr/>
        <p:txBody>
          <a:bodyPr/>
          <a:lstStyle/>
          <a:p>
            <a:r>
              <a:t>An-Nisa 4:97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ٱلْمُسْتَضْعَفِينَ مِنَ ٱلرِّجَالِ وَٱلنِّسَآءِ وَٱلْوِلْدَٰنِ لَا يَسْتَطِيعُونَ حِيلَةً وَلَا يَهْتَدُونَ سَبِيلًا</a:t>
            </a:r>
          </a:p>
          <a:p>
            <a:pPr>
              <a:lnSpc>
                <a:spcPct val="100000"/>
              </a:lnSpc>
              <a:defRPr sz="2400">
                <a:solidFill>
                  <a:srgbClr val="3E5E5C"/>
                </a:solidFill>
                <a:latin typeface="Calibri"/>
              </a:defRPr>
            </a:pPr>
            <a:r>
              <a:t>Except the oppressed among men, women and children, who have neither access to any means nor are guided to any way.</a:t>
            </a:r>
          </a:p>
        </p:txBody>
      </p:sp>
      <p:sp>
        <p:nvSpPr>
          <p:cNvPr id="3" name="Text Placeholder 2"/>
          <p:cNvSpPr>
            <a:spLocks noGrp="1"/>
          </p:cNvSpPr>
          <p:nvPr>
            <p:ph type="body" sz="quarter" idx="11"/>
          </p:nvPr>
        </p:nvSpPr>
        <p:spPr/>
        <p:txBody>
          <a:bodyPr/>
          <a:lstStyle/>
          <a:p>
            <a:r>
              <a:t>An-Nisa 4:98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وَلْيَخْشَ ٱلَّذِينَ لَوْ تَرَكُوا۟ مِنْ خَلْفِهِمْ ذُرِّيَّةً ضِعَـٰفًا خَافُوا۟ عَلَيْهِمْ فَلْيَتَّقُوا۟ ٱللَّهَ وَلْيَقُولُوا۟ قَوْلًا سَدِيدًا</a:t>
            </a:r>
          </a:p>
          <a:p>
            <a:pPr>
              <a:lnSpc>
                <a:spcPct val="100000"/>
              </a:lnSpc>
              <a:defRPr sz="2400">
                <a:solidFill>
                  <a:srgbClr val="3E5E5C"/>
                </a:solidFill>
                <a:latin typeface="Calibri"/>
              </a:defRPr>
            </a:pPr>
            <a:r>
              <a:t>Let those fear [the result of mistreating orphans] who, were they to leave behind weak offspring, would be concerned on their account. So let them be wary of Allah, and let them speak upright words.</a:t>
            </a:r>
          </a:p>
        </p:txBody>
      </p:sp>
      <p:sp>
        <p:nvSpPr>
          <p:cNvPr id="3" name="Text Placeholder 2"/>
          <p:cNvSpPr>
            <a:spLocks noGrp="1"/>
          </p:cNvSpPr>
          <p:nvPr>
            <p:ph type="body" sz="quarter" idx="11"/>
          </p:nvPr>
        </p:nvSpPr>
        <p:spPr/>
        <p:txBody>
          <a:bodyPr/>
          <a:lstStyle/>
          <a:p>
            <a:r>
              <a:t>An-Nisa 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فَأُو۟لَـٰٓئِكَ عَسَى ٱللَّهُ أَن يَعْفُوَ عَنْهُمْ ۚ وَكَانَ ٱللَّهُ عَفُوًّا غَفُورًا</a:t>
            </a:r>
          </a:p>
          <a:p>
            <a:pPr>
              <a:lnSpc>
                <a:spcPct val="100000"/>
              </a:lnSpc>
              <a:defRPr sz="2400">
                <a:solidFill>
                  <a:srgbClr val="3E5E5C"/>
                </a:solidFill>
                <a:latin typeface="Calibri"/>
              </a:defRPr>
            </a:pPr>
            <a:r>
              <a:t>Maybe Allah will excuse them, for Allah is all-excusing, all-forgiving.</a:t>
            </a:r>
          </a:p>
        </p:txBody>
      </p:sp>
      <p:sp>
        <p:nvSpPr>
          <p:cNvPr id="3" name="Text Placeholder 2"/>
          <p:cNvSpPr>
            <a:spLocks noGrp="1"/>
          </p:cNvSpPr>
          <p:nvPr>
            <p:ph type="body" sz="quarter" idx="11"/>
          </p:nvPr>
        </p:nvSpPr>
        <p:spPr/>
        <p:txBody>
          <a:bodyPr/>
          <a:lstStyle/>
          <a:p>
            <a:r>
              <a:t>An-Nisa 4:99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وَمَن يُهَاجِرْ فِى سَبِيلِ ٱللَّهِ يَجِدْ فِى ٱلْأَرْضِ مُرَٰغَمًا كَثِيرًا وَسَعَةً ۚ وَمَن يَخْرُجْ مِنۢ بَيْتِهِۦ مُهَاجِرًا إِلَى ٱللَّهِ وَرَسُولِهِۦ ثُمَّ يُدْرِكْهُ ٱلْمَوْتُ فَقَدْ وَقَعَ أَجْرُهُۥ عَلَى ٱللَّهِ ۗ وَكَانَ ٱللَّهُ غَفُورًا رَّحِيمًا</a:t>
            </a:r>
          </a:p>
          <a:p>
            <a:pPr>
              <a:lnSpc>
                <a:spcPct val="100000"/>
              </a:lnSpc>
              <a:defRPr sz="2400">
                <a:solidFill>
                  <a:srgbClr val="3E5E5C"/>
                </a:solidFill>
                <a:latin typeface="Calibri"/>
              </a:defRPr>
            </a:pPr>
            <a:r>
              <a:t>Whoever migrates in the way of Allah will find many havens and plenitude in the earth. And whoever leaves his home migrating toward Allah and His Apostle, and is then overtaken by death, his reward shall certainly fall on Allah, and Allah is all-forgiving, all-merciful.</a:t>
            </a:r>
          </a:p>
        </p:txBody>
      </p:sp>
      <p:sp>
        <p:nvSpPr>
          <p:cNvPr id="3" name="Text Placeholder 2"/>
          <p:cNvSpPr>
            <a:spLocks noGrp="1"/>
          </p:cNvSpPr>
          <p:nvPr>
            <p:ph type="body" sz="quarter" idx="11"/>
          </p:nvPr>
        </p:nvSpPr>
        <p:spPr/>
        <p:txBody>
          <a:bodyPr/>
          <a:lstStyle/>
          <a:p>
            <a:r>
              <a:t>An-Nisa 4:100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a:lnSpc>
                <a:spcPct val="150000"/>
              </a:lnSpc>
              <a:defRPr sz="4200">
                <a:solidFill>
                  <a:srgbClr val="2F4858"/>
                </a:solidFill>
                <a:latin typeface="Scheherazade"/>
              </a:defRPr>
            </a:pPr>
            <a:r>
              <a:t>وَإِذَا ضَرَبْتُمْ فِى ٱلْأَرْضِ فَلَيْسَ عَلَيْكُمْ جُنَاحٌ أَن تَقْصُرُوا۟ مِنَ ٱلصَّلَوٰةِ إِنْ خِفْتُمْ أَن يَفْتِنَكُمُ ٱلَّذِينَ كَفَرُوٓا۟ ۚ إِنَّ ٱلْكَـٰفِرِينَ كَانُوا۟ لَكُمْ عَدُوًّا مُّبِينًا</a:t>
            </a:r>
          </a:p>
          <a:p>
            <a:pPr>
              <a:lnSpc>
                <a:spcPct val="100000"/>
              </a:lnSpc>
              <a:defRPr sz="2400">
                <a:solidFill>
                  <a:srgbClr val="3E5E5C"/>
                </a:solidFill>
                <a:latin typeface="Calibri"/>
              </a:defRPr>
            </a:pPr>
            <a:r>
              <a:t>When you journey in the land, there is no sin upon you in shortening the prayers, if you fear that the faithless may trouble you; indeed the faithless are your manifest enemies.</a:t>
            </a:r>
          </a:p>
        </p:txBody>
      </p:sp>
      <p:sp>
        <p:nvSpPr>
          <p:cNvPr id="3" name="Text Placeholder 2"/>
          <p:cNvSpPr>
            <a:spLocks noGrp="1"/>
          </p:cNvSpPr>
          <p:nvPr>
            <p:ph type="body" sz="quarter" idx="11"/>
          </p:nvPr>
        </p:nvSpPr>
        <p:spPr/>
        <p:txBody>
          <a:bodyPr/>
          <a:lstStyle/>
          <a:p>
            <a:r>
              <a:t>An-Nisa 4:101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وَإِذَا كُنتَ فِيهِمْ فَأَقَمْتَ لَهُمُ ٱلصَّلَوٰةَ فَلْتَقُمْ طَآئِفَةٌ مِّنْهُم مَّعَكَ وَلْيَأْخُذُوٓا۟ أَسْلِحَتَهُمْ فَإِذَا سَجَدُوا۟ فَلْيَكُونُوا۟ مِن وَرَآئِكُمْ وَلْتَأْتِ طَآئِفَةٌ أُخْرَىٰ لَمْ يُصَلُّوا۟ فَلْيُصَلُّوا۟ مَعَكَ وَلْيَأْخُذُوا۟ حِذْرَهُمْ وَأَسْلِحَتَهُمْ  ۔ۗ</a:t>
            </a:r>
          </a:p>
          <a:p>
            <a:pPr>
              <a:lnSpc>
                <a:spcPct val="100000"/>
              </a:lnSpc>
              <a:defRPr sz="2400">
                <a:solidFill>
                  <a:srgbClr val="3E5E5C"/>
                </a:solidFill>
                <a:latin typeface="Calibri"/>
              </a:defRPr>
            </a:pPr>
            <a:r>
              <a:t>When you are among them, leading them in prayers, let a group of them stand with you, carrying their weapons. And when they have done the prostrations, let them withdraw to the rear, then let the other group which has not prayed come and pray with you, taking their precautions and [bearing] their weapons.</a:t>
            </a:r>
          </a:p>
        </p:txBody>
      </p:sp>
      <p:sp>
        <p:nvSpPr>
          <p:cNvPr id="3" name="Text Placeholder 2"/>
          <p:cNvSpPr>
            <a:spLocks noGrp="1"/>
          </p:cNvSpPr>
          <p:nvPr>
            <p:ph type="body" sz="quarter" idx="11"/>
          </p:nvPr>
        </p:nvSpPr>
        <p:spPr/>
        <p:txBody>
          <a:bodyPr/>
          <a:lstStyle/>
          <a:p>
            <a:r>
              <a:t>An-Nisa 4:102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  وَدَّ ٱلَّذِينَ كَفَرُوا۟ لَوْ تَغْفُلُونَ عَنْ أَسْلِحَتِكُمْ وَأَمْتِعَتِكُمْ فَيَمِيلُونَ عَلَيْكُم مَّيْلَةً وَٰحِدَةً ۚ وَلَا جُنَاحَ عَلَيْكُمْ إِن كَانَ بِكُمْ أَذًى مِّن مَّطَرٍ أَوْ كُنتُم مَّرْضَىٰٓ أَن تَضَعُوٓا۟ أَسْلِحَتَكُمْ ۖ وَخُذُوا۟ حِذْرَكُمْ ۗ إِنَّ ٱللَّهَ أَعَدَّ لِلْكَـٰفِرِينَ عَذَابًا مُّهِينًا</a:t>
            </a:r>
          </a:p>
          <a:p>
            <a:pPr>
              <a:lnSpc>
                <a:spcPct val="100000"/>
              </a:lnSpc>
              <a:defRPr sz="2400">
                <a:solidFill>
                  <a:srgbClr val="3E5E5C"/>
                </a:solidFill>
                <a:latin typeface="Calibri"/>
              </a:defRPr>
            </a:pPr>
            <a:r>
              <a:t>The faithless are eager that you should be oblivious of your weapons and your baggage, so that they could assault you all at once. But there is no sin upon you, if you are troubled by rain or are sick, to set aside your weapons; but take your precautions. Indeed Allah has prepared for the faithless a humiliating punishment.</a:t>
            </a:r>
          </a:p>
        </p:txBody>
      </p:sp>
      <p:sp>
        <p:nvSpPr>
          <p:cNvPr id="3" name="Text Placeholder 2"/>
          <p:cNvSpPr>
            <a:spLocks noGrp="1"/>
          </p:cNvSpPr>
          <p:nvPr>
            <p:ph type="body" sz="quarter" idx="11"/>
          </p:nvPr>
        </p:nvSpPr>
        <p:spPr/>
        <p:txBody>
          <a:bodyPr/>
          <a:lstStyle/>
          <a:p>
            <a:r>
              <a:t>An-Nisa 4:102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فَإِذَا قَضَيْتُمُ ٱلصَّلَوٰةَ فَٱذْكُرُوا۟ ٱللَّهَ قِيَـٰمًا وَقُعُودًا وَعَلَىٰ جُنُوبِكُمْ ۚ فَإِذَا ٱطْمَأْنَنتُمْ فَأَقِيمُوا۟ ٱلصَّلَوٰةَ ۚ إِنَّ ٱلصَّلَوٰةَ كَانَتْ عَلَى ٱلْمُؤْمِنِينَ كِتَـٰبًا مَّوْقُوتًا</a:t>
            </a:r>
          </a:p>
          <a:p>
            <a:pPr>
              <a:lnSpc>
                <a:spcPct val="100000"/>
              </a:lnSpc>
              <a:defRPr sz="2400">
                <a:solidFill>
                  <a:srgbClr val="3E5E5C"/>
                </a:solidFill>
                <a:latin typeface="Calibri"/>
              </a:defRPr>
            </a:pPr>
            <a:r>
              <a:t>When you have finished the prayers, remember Allah, standing, sitting, and lying down, and when you feel secure, perform the [complete] prayers, for the prayer is indeed a timed prescription for the faithful.</a:t>
            </a:r>
          </a:p>
        </p:txBody>
      </p:sp>
      <p:sp>
        <p:nvSpPr>
          <p:cNvPr id="3" name="Text Placeholder 2"/>
          <p:cNvSpPr>
            <a:spLocks noGrp="1"/>
          </p:cNvSpPr>
          <p:nvPr>
            <p:ph type="body" sz="quarter" idx="11"/>
          </p:nvPr>
        </p:nvSpPr>
        <p:spPr/>
        <p:txBody>
          <a:bodyPr/>
          <a:lstStyle/>
          <a:p>
            <a:r>
              <a:t>An-Nisa 4:103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تَهِنُوا۟ فِى ٱبْتِغَآءِ ٱلْقَوْمِ ۖ إِن تَكُونُوا۟ تَأْلَمُونَ فَإِنَّهُمْ يَأْلَمُونَ كَمَا تَأْلَمُونَ ۖ وَتَرْجُونَ مِنَ ٱللَّهِ مَا لَا يَرْجُونَ ۗ وَكَانَ ٱللَّهُ عَلِيمًا حَكِيمًا</a:t>
            </a:r>
          </a:p>
          <a:p>
            <a:pPr>
              <a:lnSpc>
                <a:spcPct val="100000"/>
              </a:lnSpc>
              <a:defRPr sz="2400">
                <a:solidFill>
                  <a:srgbClr val="3E5E5C"/>
                </a:solidFill>
                <a:latin typeface="Calibri"/>
              </a:defRPr>
            </a:pPr>
            <a:r>
              <a:t>Do not slacken in the pursuit of these people. If you are suffering, they are also suffering like you, but you expect from Allah what they do not expect, and Allah is all-knowing, all-wise.</a:t>
            </a:r>
          </a:p>
        </p:txBody>
      </p:sp>
      <p:sp>
        <p:nvSpPr>
          <p:cNvPr id="3" name="Text Placeholder 2"/>
          <p:cNvSpPr>
            <a:spLocks noGrp="1"/>
          </p:cNvSpPr>
          <p:nvPr>
            <p:ph type="body" sz="quarter" idx="11"/>
          </p:nvPr>
        </p:nvSpPr>
        <p:spPr/>
        <p:txBody>
          <a:bodyPr/>
          <a:lstStyle/>
          <a:p>
            <a:r>
              <a:t>An-Nisa 4:104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أَنزَلْنَآ إِلَيْكَ ٱلْكِتَـٰبَ بِٱلْحَقِّ لِتَحْكُمَ بَيْنَ ٱلنَّاسِ بِمَآ أَرَىٰكَ ٱللَّهُ ۚ وَلَا تَكُن لِّلْخَآئِنِينَ خَصِيمًا</a:t>
            </a:r>
          </a:p>
          <a:p>
            <a:pPr>
              <a:lnSpc>
                <a:spcPct val="100000"/>
              </a:lnSpc>
              <a:defRPr sz="2400">
                <a:solidFill>
                  <a:srgbClr val="3E5E5C"/>
                </a:solidFill>
                <a:latin typeface="Calibri"/>
              </a:defRPr>
            </a:pPr>
            <a:r>
              <a:t>Indeed We have sent down to you the Book with the truth, so that you may judge between the people by what Allah has shown you; do not be an advocate for the traitors,</a:t>
            </a:r>
          </a:p>
        </p:txBody>
      </p:sp>
      <p:sp>
        <p:nvSpPr>
          <p:cNvPr id="3" name="Text Placeholder 2"/>
          <p:cNvSpPr>
            <a:spLocks noGrp="1"/>
          </p:cNvSpPr>
          <p:nvPr>
            <p:ph type="body" sz="quarter" idx="11"/>
          </p:nvPr>
        </p:nvSpPr>
        <p:spPr/>
        <p:txBody>
          <a:bodyPr/>
          <a:lstStyle/>
          <a:p>
            <a:r>
              <a:t>An-Nisa 4:105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وَٱسْتَغْفِرِ ٱللَّهَ ۖ إِنَّ ٱللَّهَ كَانَ غَفُورًا رَّحِيمًا</a:t>
            </a:r>
          </a:p>
          <a:p>
            <a:pPr>
              <a:lnSpc>
                <a:spcPct val="100000"/>
              </a:lnSpc>
              <a:defRPr sz="2400">
                <a:solidFill>
                  <a:srgbClr val="3E5E5C"/>
                </a:solidFill>
                <a:latin typeface="Calibri"/>
              </a:defRPr>
            </a:pPr>
            <a:r>
              <a:t>and plead to Allah for forgiveness; indeed Allah is all-forgiving, all-merciful.</a:t>
            </a:r>
          </a:p>
        </p:txBody>
      </p:sp>
      <p:sp>
        <p:nvSpPr>
          <p:cNvPr id="3" name="Text Placeholder 2"/>
          <p:cNvSpPr>
            <a:spLocks noGrp="1"/>
          </p:cNvSpPr>
          <p:nvPr>
            <p:ph type="body" sz="quarter" idx="11"/>
          </p:nvPr>
        </p:nvSpPr>
        <p:spPr/>
        <p:txBody>
          <a:bodyPr/>
          <a:lstStyle/>
          <a:p>
            <a:r>
              <a:t>An-Nisa 4:106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تُجَـٰدِلْ عَنِ ٱلَّذِينَ يَخْتَانُونَ أَنفُسَهُمْ ۚ إِنَّ ٱللَّهَ لَا يُحِبُّ مَن كَانَ خَوَّانًا أَثِيمًا</a:t>
            </a:r>
          </a:p>
          <a:p>
            <a:pPr>
              <a:lnSpc>
                <a:spcPct val="100000"/>
              </a:lnSpc>
              <a:defRPr sz="2400">
                <a:solidFill>
                  <a:srgbClr val="3E5E5C"/>
                </a:solidFill>
                <a:latin typeface="Calibri"/>
              </a:defRPr>
            </a:pPr>
            <a:r>
              <a:t>And do not plead for those who betray themselves; indeed Allah does not like someone who is treacherous and sinful.</a:t>
            </a:r>
          </a:p>
        </p:txBody>
      </p:sp>
      <p:sp>
        <p:nvSpPr>
          <p:cNvPr id="3" name="Text Placeholder 2"/>
          <p:cNvSpPr>
            <a:spLocks noGrp="1"/>
          </p:cNvSpPr>
          <p:nvPr>
            <p:ph type="body" sz="quarter" idx="11"/>
          </p:nvPr>
        </p:nvSpPr>
        <p:spPr/>
        <p:txBody>
          <a:bodyPr/>
          <a:lstStyle/>
          <a:p>
            <a:r>
              <a:t>An-Nisa 4:107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يَأْكُلُونَ أَمْوَٰلَ ٱلْيَتَـٰمَىٰ ظُلْمًا إِنَّمَا يَأْكُلُونَ فِى بُطُونِهِمْ نَارًا ۖ وَسَيَصْلَوْنَ سَعِيرًا</a:t>
            </a:r>
          </a:p>
          <a:p>
            <a:pPr>
              <a:lnSpc>
                <a:spcPct val="100000"/>
              </a:lnSpc>
              <a:defRPr sz="2400">
                <a:solidFill>
                  <a:srgbClr val="3E5E5C"/>
                </a:solidFill>
                <a:latin typeface="Calibri"/>
              </a:defRPr>
            </a:pPr>
            <a:r>
              <a:t>Indeed those who consume the property of orphans wrongfully, only ingest fire into their bellies, and soon they will enter the Blaze.</a:t>
            </a:r>
          </a:p>
        </p:txBody>
      </p:sp>
      <p:sp>
        <p:nvSpPr>
          <p:cNvPr id="3" name="Text Placeholder 2"/>
          <p:cNvSpPr>
            <a:spLocks noGrp="1"/>
          </p:cNvSpPr>
          <p:nvPr>
            <p:ph type="body" sz="quarter" idx="11"/>
          </p:nvPr>
        </p:nvSpPr>
        <p:spPr/>
        <p:txBody>
          <a:bodyPr/>
          <a:lstStyle/>
          <a:p>
            <a:r>
              <a:t>An-Nisa 4:10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يَسْتَخْفُونَ مِنَ ٱلنَّاسِ وَلَا يَسْتَخْفُونَ مِنَ ٱللَّهِ وَهُوَ مَعَهُمْ إِذْ يُبَيِّتُونَ مَا لَا يَرْضَىٰ مِنَ ٱلْقَوْلِ ۚ وَكَانَ ٱللَّهُ بِمَا يَعْمَلُونَ مُحِيطًا</a:t>
            </a:r>
          </a:p>
          <a:p>
            <a:pPr>
              <a:lnSpc>
                <a:spcPct val="100000"/>
              </a:lnSpc>
              <a:defRPr sz="2400">
                <a:solidFill>
                  <a:srgbClr val="3E5E5C"/>
                </a:solidFill>
                <a:latin typeface="Calibri"/>
              </a:defRPr>
            </a:pPr>
            <a:r>
              <a:t>They try to hide [their real character] from people, but they do not try to hide from Allah, though He is with them when they conspire overnight with a discourse that He does not approve of. And Allah comprehends whatever they do.</a:t>
            </a:r>
          </a:p>
        </p:txBody>
      </p:sp>
      <p:sp>
        <p:nvSpPr>
          <p:cNvPr id="3" name="Text Placeholder 2"/>
          <p:cNvSpPr>
            <a:spLocks noGrp="1"/>
          </p:cNvSpPr>
          <p:nvPr>
            <p:ph type="body" sz="quarter" idx="11"/>
          </p:nvPr>
        </p:nvSpPr>
        <p:spPr/>
        <p:txBody>
          <a:bodyPr/>
          <a:lstStyle/>
          <a:p>
            <a:r>
              <a:t>An-Nisa 4:108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هَـٰٓأَنتُمْ هَـٰٓؤُلَآءِ جَـٰدَلْتُمْ عَنْهُمْ فِى ٱلْحَيَوٰةِ ٱلدُّنْيَا فَمَن يُجَـٰدِلُ ٱللَّهَ عَنْهُمْ يَوْمَ ٱلْقِيَـٰمَةِ أَم مَّن يَكُونُ عَلَيْهِمْ وَكِيلًا</a:t>
            </a:r>
          </a:p>
          <a:p>
            <a:pPr>
              <a:lnSpc>
                <a:spcPct val="100000"/>
              </a:lnSpc>
              <a:defRPr sz="2400">
                <a:solidFill>
                  <a:srgbClr val="3E5E5C"/>
                </a:solidFill>
                <a:latin typeface="Calibri"/>
              </a:defRPr>
            </a:pPr>
            <a:r>
              <a:t>Aha! There you are, pleading for them in the life of this world! But who will plead for them with Allah on the Day of Resurrection, or will be their defender?</a:t>
            </a:r>
          </a:p>
        </p:txBody>
      </p:sp>
      <p:sp>
        <p:nvSpPr>
          <p:cNvPr id="3" name="Text Placeholder 2"/>
          <p:cNvSpPr>
            <a:spLocks noGrp="1"/>
          </p:cNvSpPr>
          <p:nvPr>
            <p:ph type="body" sz="quarter" idx="11"/>
          </p:nvPr>
        </p:nvSpPr>
        <p:spPr/>
        <p:txBody>
          <a:bodyPr/>
          <a:lstStyle/>
          <a:p>
            <a:r>
              <a:t>An-Nisa 4:109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يَعْمَلْ سُوٓءًا أَوْ يَظْلِمْ نَفْسَهُۥ ثُمَّ يَسْتَغْفِرِ ٱللَّهَ يَجِدِ ٱللَّهَ غَفُورًا رَّحِيمًا</a:t>
            </a:r>
          </a:p>
          <a:p>
            <a:pPr>
              <a:lnSpc>
                <a:spcPct val="100000"/>
              </a:lnSpc>
              <a:defRPr sz="2400">
                <a:solidFill>
                  <a:srgbClr val="3E5E5C"/>
                </a:solidFill>
                <a:latin typeface="Calibri"/>
              </a:defRPr>
            </a:pPr>
            <a:r>
              <a:t>Whoever commits evil or wrongs himself and then pleads to Allah for forgiveness, will find Allah all-forgiving, all-merciful.</a:t>
            </a:r>
          </a:p>
        </p:txBody>
      </p:sp>
      <p:sp>
        <p:nvSpPr>
          <p:cNvPr id="3" name="Text Placeholder 2"/>
          <p:cNvSpPr>
            <a:spLocks noGrp="1"/>
          </p:cNvSpPr>
          <p:nvPr>
            <p:ph type="body" sz="quarter" idx="11"/>
          </p:nvPr>
        </p:nvSpPr>
        <p:spPr/>
        <p:txBody>
          <a:bodyPr/>
          <a:lstStyle/>
          <a:p>
            <a:r>
              <a:t>An-Nisa 4:110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يَكْسِبْ إِثْمًا فَإِنَّمَا يَكْسِبُهُۥ عَلَىٰ نَفْسِهِۦ ۚ وَكَانَ ٱللَّهُ عَلِيمًا حَكِيمًا</a:t>
            </a:r>
          </a:p>
          <a:p>
            <a:pPr>
              <a:lnSpc>
                <a:spcPct val="100000"/>
              </a:lnSpc>
              <a:defRPr sz="2400">
                <a:solidFill>
                  <a:srgbClr val="3E5E5C"/>
                </a:solidFill>
                <a:latin typeface="Calibri"/>
              </a:defRPr>
            </a:pPr>
            <a:r>
              <a:t>Whoever commits a sin, commits it only against himself; and Allah is all-knowing, all-wise.</a:t>
            </a:r>
          </a:p>
        </p:txBody>
      </p:sp>
      <p:sp>
        <p:nvSpPr>
          <p:cNvPr id="3" name="Text Placeholder 2"/>
          <p:cNvSpPr>
            <a:spLocks noGrp="1"/>
          </p:cNvSpPr>
          <p:nvPr>
            <p:ph type="body" sz="quarter" idx="11"/>
          </p:nvPr>
        </p:nvSpPr>
        <p:spPr/>
        <p:txBody>
          <a:bodyPr/>
          <a:lstStyle/>
          <a:p>
            <a:r>
              <a:t>An-Nisa 4:111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يَكْسِبْ خَطِيٓـَٔةً أَوْ إِثْمًا ثُمَّ يَرْمِ بِهِۦ بَرِيٓـًٔا فَقَدِ ٱحْتَمَلَ بُهْتَـٰنًا وَإِثْمًا مُّبِينًا</a:t>
            </a:r>
          </a:p>
          <a:p>
            <a:pPr>
              <a:lnSpc>
                <a:spcPct val="100000"/>
              </a:lnSpc>
              <a:defRPr sz="2400">
                <a:solidFill>
                  <a:srgbClr val="3E5E5C"/>
                </a:solidFill>
                <a:latin typeface="Calibri"/>
              </a:defRPr>
            </a:pPr>
            <a:r>
              <a:t>But someone who commits an iniquity or sin and then accuses an innocent person of it, is indeed guilty of calumny and a flagrant sin.</a:t>
            </a:r>
          </a:p>
        </p:txBody>
      </p:sp>
      <p:sp>
        <p:nvSpPr>
          <p:cNvPr id="3" name="Text Placeholder 2"/>
          <p:cNvSpPr>
            <a:spLocks noGrp="1"/>
          </p:cNvSpPr>
          <p:nvPr>
            <p:ph type="body" sz="quarter" idx="11"/>
          </p:nvPr>
        </p:nvSpPr>
        <p:spPr/>
        <p:txBody>
          <a:bodyPr/>
          <a:lstStyle/>
          <a:p>
            <a:r>
              <a:t>An-Nisa 4:112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وَلَوْلَا فَضْلُ ٱللَّهِ عَلَيْكَ وَرَحْمَتُهُۥ لَهَمَّت طَّآئِفَةٌ مِّنْهُمْ أَن يُضِلُّوكَ وَمَا يُضِلُّونَ إِلَّآ أَنفُسَهُمْ ۖ وَمَا يَضُرُّونَكَ مِن شَىْءٍ ۚ وَأَنزَلَ ٱللَّهُ عَلَيْكَ ٱلْكِتَـٰبَ وَٱلْحِكْمَةَ وَعَلَّمَكَ مَا لَمْ تَكُن تَعْلَمُ ۚ وَكَانَ فَضْلُ ٱللَّهِ عَلَيْكَ عَظِيمًا</a:t>
            </a:r>
          </a:p>
          <a:p>
            <a:pPr>
              <a:lnSpc>
                <a:spcPct val="100000"/>
              </a:lnSpc>
              <a:defRPr sz="2400">
                <a:solidFill>
                  <a:srgbClr val="3E5E5C"/>
                </a:solidFill>
                <a:latin typeface="Calibri"/>
              </a:defRPr>
            </a:pPr>
            <a:r>
              <a:t>Were it not for Allah’s grace and His mercy on you, a group of them were bent on leading you astray; but they do not mislead anyone except themselves, and they cannot do you any harm. Allah has sent down to you the Book and wisdom, and He has taught you what you did not know, and great is Allah’s grace upon you.</a:t>
            </a:r>
          </a:p>
        </p:txBody>
      </p:sp>
      <p:sp>
        <p:nvSpPr>
          <p:cNvPr id="3" name="Text Placeholder 2"/>
          <p:cNvSpPr>
            <a:spLocks noGrp="1"/>
          </p:cNvSpPr>
          <p:nvPr>
            <p:ph type="body" sz="quarter" idx="11"/>
          </p:nvPr>
        </p:nvSpPr>
        <p:spPr/>
        <p:txBody>
          <a:bodyPr/>
          <a:lstStyle/>
          <a:p>
            <a:r>
              <a:t>An-Nisa 4:113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لَّا خَيْرَ فِى كَثِيرٍ مِّن نَّجْوَىٰهُمْ إِلَّا مَنْ أَمَرَ بِصَدَقَةٍ أَوْ مَعْرُوفٍ أَوْ إِصْلَـٰحٍۭ بَيْنَ ٱلنَّاسِ ۚ وَمَن يَفْعَلْ ذَٰلِكَ ٱبْتِغَآءَ مَرْضَاتِ ٱللَّهِ فَسَوْفَ نُؤْتِيهِ أَجْرًا عَظِيمًا</a:t>
            </a:r>
          </a:p>
          <a:p>
            <a:pPr>
              <a:lnSpc>
                <a:spcPct val="100000"/>
              </a:lnSpc>
              <a:defRPr sz="2400">
                <a:solidFill>
                  <a:srgbClr val="3E5E5C"/>
                </a:solidFill>
                <a:latin typeface="Calibri"/>
              </a:defRPr>
            </a:pPr>
            <a:r>
              <a:t>There is no good in much of their secret talks, excepting him who enjoins charity or what is right or reconciliation between people, and whoever does that, seeking Allah’s pleasure, soon We shall give him a great reward.</a:t>
            </a:r>
          </a:p>
        </p:txBody>
      </p:sp>
      <p:sp>
        <p:nvSpPr>
          <p:cNvPr id="3" name="Text Placeholder 2"/>
          <p:cNvSpPr>
            <a:spLocks noGrp="1"/>
          </p:cNvSpPr>
          <p:nvPr>
            <p:ph type="body" sz="quarter" idx="11"/>
          </p:nvPr>
        </p:nvSpPr>
        <p:spPr/>
        <p:txBody>
          <a:bodyPr/>
          <a:lstStyle/>
          <a:p>
            <a:r>
              <a:t>An-Nisa 4:114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يُشَاقِقِ ٱلرَّسُولَ مِنۢ بَعْدِ مَا تَبَيَّنَ لَهُ ٱلْهُدَىٰ وَيَتَّبِعْ غَيْرَ سَبِيلِ ٱلْمُؤْمِنِينَ نُوَلِّهِۦ مَا تَوَلَّىٰ وَنُصْلِهِۦ جَهَنَّمَ ۖ وَسَآءَتْ مَصِيرًا</a:t>
            </a:r>
          </a:p>
          <a:p>
            <a:pPr>
              <a:lnSpc>
                <a:spcPct val="100000"/>
              </a:lnSpc>
              <a:defRPr sz="2400">
                <a:solidFill>
                  <a:srgbClr val="3E5E5C"/>
                </a:solidFill>
                <a:latin typeface="Calibri"/>
              </a:defRPr>
            </a:pPr>
            <a:r>
              <a:t>Whoever defies the Apostle, after the guidance has become manifest to him, and follows a way other than that of the faithful, We shall abandon him to his devices and We shall make him enter hell, and it is an evil destination.</a:t>
            </a:r>
          </a:p>
        </p:txBody>
      </p:sp>
      <p:sp>
        <p:nvSpPr>
          <p:cNvPr id="3" name="Text Placeholder 2"/>
          <p:cNvSpPr>
            <a:spLocks noGrp="1"/>
          </p:cNvSpPr>
          <p:nvPr>
            <p:ph type="body" sz="quarter" idx="11"/>
          </p:nvPr>
        </p:nvSpPr>
        <p:spPr/>
        <p:txBody>
          <a:bodyPr/>
          <a:lstStyle/>
          <a:p>
            <a:r>
              <a:t>An-Nisa 4:115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لَا يَغْفِرُ أَن يُشْرَكَ بِهِۦ وَيَغْفِرُ مَا دُونَ ذَٰلِكَ لِمَن يَشَآءُ ۚ وَمَن يُشْرِكْ بِٱللَّهِ فَقَدْ ضَلَّ ضَلَـٰلًۢا بَعِيدًا</a:t>
            </a:r>
          </a:p>
          <a:p>
            <a:pPr>
              <a:lnSpc>
                <a:spcPct val="100000"/>
              </a:lnSpc>
              <a:defRPr sz="2400">
                <a:solidFill>
                  <a:srgbClr val="3E5E5C"/>
                </a:solidFill>
                <a:latin typeface="Calibri"/>
              </a:defRPr>
            </a:pPr>
            <a:r>
              <a:t>Indeed Allah does not forgive that any partner should be ascribed to Him, but He forgives anything besides that to whomever He wishes. And whoever ascribes partners to Allah has certainly strayed into far error.</a:t>
            </a:r>
          </a:p>
        </p:txBody>
      </p:sp>
      <p:sp>
        <p:nvSpPr>
          <p:cNvPr id="3" name="Text Placeholder 2"/>
          <p:cNvSpPr>
            <a:spLocks noGrp="1"/>
          </p:cNvSpPr>
          <p:nvPr>
            <p:ph type="body" sz="quarter" idx="11"/>
          </p:nvPr>
        </p:nvSpPr>
        <p:spPr/>
        <p:txBody>
          <a:bodyPr/>
          <a:lstStyle/>
          <a:p>
            <a:r>
              <a:t>An-Nisa 4:116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يَدْعُونَ مِن دُونِهِۦٓ إِلَّآ إِنَـٰثًا وَإِن يَدْعُونَ إِلَّا شَيْطَـٰنًا مَّرِيدًا</a:t>
            </a:r>
          </a:p>
          <a:p>
            <a:pPr>
              <a:lnSpc>
                <a:spcPct val="100000"/>
              </a:lnSpc>
              <a:defRPr sz="2400">
                <a:solidFill>
                  <a:srgbClr val="3E5E5C"/>
                </a:solidFill>
                <a:latin typeface="Calibri"/>
              </a:defRPr>
            </a:pPr>
            <a:r>
              <a:t>They invoke none but females besides Him, and invoke none but a froward Satan,</a:t>
            </a:r>
          </a:p>
        </p:txBody>
      </p:sp>
      <p:sp>
        <p:nvSpPr>
          <p:cNvPr id="3" name="Text Placeholder 2"/>
          <p:cNvSpPr>
            <a:spLocks noGrp="1"/>
          </p:cNvSpPr>
          <p:nvPr>
            <p:ph type="body" sz="quarter" idx="11"/>
          </p:nvPr>
        </p:nvSpPr>
        <p:spPr/>
        <p:txBody>
          <a:bodyPr/>
          <a:lstStyle/>
          <a:p>
            <a:r>
              <a:t>An-Nisa 4:117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يُوصِيكُمُ ٱللَّهُ فِىٓ أَوْلَـٰدِكُمْ ۖ لِلذَّكَرِ مِثْلُ حَظِّ ٱلْأُنثَيَيْنِ ۚ فَإِن كُنَّ نِسَآءً فَوْقَ ٱثْنَتَيْنِ فَلَهُنَّ ثُلُثَا مَا تَرَكَ ۖ وَإِن كَانَتْ وَٰحِدَةً فَلَهَا ٱلنِّصْفُ ۚ وَلِأَبَوَيْهِ لِكُلِّ وَٰحِدٍ مِّنْهُمَا ٱلسُّدُسُ مِمَّا تَرَكَ إِن كَانَ لَهُۥ وَلَدٌ  ۔ۚ</a:t>
            </a:r>
          </a:p>
          <a:p>
            <a:pPr>
              <a:lnSpc>
                <a:spcPct val="100000"/>
              </a:lnSpc>
              <a:defRPr sz="2400">
                <a:solidFill>
                  <a:srgbClr val="3E5E5C"/>
                </a:solidFill>
                <a:latin typeface="Calibri"/>
              </a:defRPr>
            </a:pPr>
            <a:r>
              <a:t>Allah enjoins you concerning your children: for the male shall be the like of the share of two females, and if there be [two or] more than two females, then for them shall be two-thirds of what he leaves; but if she be alone, then for her shall be a half; and for each of his parents a sixth of what he leaves, if he has children;</a:t>
            </a:r>
          </a:p>
        </p:txBody>
      </p:sp>
      <p:sp>
        <p:nvSpPr>
          <p:cNvPr id="3" name="Text Placeholder 2"/>
          <p:cNvSpPr>
            <a:spLocks noGrp="1"/>
          </p:cNvSpPr>
          <p:nvPr>
            <p:ph type="body" sz="quarter" idx="11"/>
          </p:nvPr>
        </p:nvSpPr>
        <p:spPr/>
        <p:txBody>
          <a:bodyPr/>
          <a:lstStyle/>
          <a:p>
            <a:r>
              <a:t>An-Nisa 4:11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لَّعَنَهُ ٱللَّهُ ۘ وَقَالَ لَأَتَّخِذَنَّ مِنْ عِبَادِكَ نَصِيبًا مَّفْرُوضًا</a:t>
            </a:r>
          </a:p>
          <a:p>
            <a:pPr>
              <a:lnSpc>
                <a:spcPct val="100000"/>
              </a:lnSpc>
              <a:defRPr sz="2400">
                <a:solidFill>
                  <a:srgbClr val="3E5E5C"/>
                </a:solidFill>
                <a:latin typeface="Calibri"/>
              </a:defRPr>
            </a:pPr>
            <a:r>
              <a:t>whom Allah has cursed, and who said, ‘I will surely take of Your servants a settled share,</a:t>
            </a:r>
          </a:p>
        </p:txBody>
      </p:sp>
      <p:sp>
        <p:nvSpPr>
          <p:cNvPr id="3" name="Text Placeholder 2"/>
          <p:cNvSpPr>
            <a:spLocks noGrp="1"/>
          </p:cNvSpPr>
          <p:nvPr>
            <p:ph type="body" sz="quarter" idx="11"/>
          </p:nvPr>
        </p:nvSpPr>
        <p:spPr/>
        <p:txBody>
          <a:bodyPr/>
          <a:lstStyle/>
          <a:p>
            <a:r>
              <a:t>An-Nisa 4:118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وَلَأُضِلَّنَّهُمْ وَلَأُمَنِّيَنَّهُمْ وَلَـَٔامُرَنَّهُمْ فَلَيُبَتِّكُنَّ ءَاذَانَ ٱلْأَنْعَـٰمِ وَلَـَٔامُرَنَّهُمْ فَلَيُغَيِّرُنَّ خَلْقَ ٱللَّهِ ۚ وَمَن يَتَّخِذِ ٱلشَّيْطَـٰنَ وَلِيًّا مِّن دُونِ ٱللَّهِ فَقَدْ خَسِرَ خُسْرَانًا مُّبِينًا</a:t>
            </a:r>
          </a:p>
          <a:p>
            <a:pPr>
              <a:lnSpc>
                <a:spcPct val="100000"/>
              </a:lnSpc>
              <a:defRPr sz="2400">
                <a:solidFill>
                  <a:srgbClr val="3E5E5C"/>
                </a:solidFill>
                <a:latin typeface="Calibri"/>
              </a:defRPr>
            </a:pPr>
            <a:r>
              <a:t>and I will lead them astray and give them [false] hopes, and prompt them to slit the ears of cattle, and I will prompt them to alter Allah’s creation.’ Whoever takes Satan as a guardian instead of Allah has certainly incurred a manifest loss.</a:t>
            </a:r>
          </a:p>
        </p:txBody>
      </p:sp>
      <p:sp>
        <p:nvSpPr>
          <p:cNvPr id="3" name="Text Placeholder 2"/>
          <p:cNvSpPr>
            <a:spLocks noGrp="1"/>
          </p:cNvSpPr>
          <p:nvPr>
            <p:ph type="body" sz="quarter" idx="11"/>
          </p:nvPr>
        </p:nvSpPr>
        <p:spPr/>
        <p:txBody>
          <a:bodyPr/>
          <a:lstStyle/>
          <a:p>
            <a:r>
              <a:t>An-Nisa 4:119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يَعِدُهُمْ وَيُمَنِّيهِمْ ۖ وَمَا يَعِدُهُمُ ٱلشَّيْطَـٰنُ إِلَّا غُرُورًا</a:t>
            </a:r>
          </a:p>
          <a:p>
            <a:pPr>
              <a:lnSpc>
                <a:spcPct val="100000"/>
              </a:lnSpc>
              <a:defRPr sz="2400">
                <a:solidFill>
                  <a:srgbClr val="3E5E5C"/>
                </a:solidFill>
                <a:latin typeface="Calibri"/>
              </a:defRPr>
            </a:pPr>
            <a:r>
              <a:t>He makes them promises and gives them [false] hopes, yet Satan does not promise them anything but delusion.</a:t>
            </a:r>
          </a:p>
        </p:txBody>
      </p:sp>
      <p:sp>
        <p:nvSpPr>
          <p:cNvPr id="3" name="Text Placeholder 2"/>
          <p:cNvSpPr>
            <a:spLocks noGrp="1"/>
          </p:cNvSpPr>
          <p:nvPr>
            <p:ph type="body" sz="quarter" idx="11"/>
          </p:nvPr>
        </p:nvSpPr>
        <p:spPr/>
        <p:txBody>
          <a:bodyPr/>
          <a:lstStyle/>
          <a:p>
            <a:r>
              <a:t>An-Nisa 4:120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مَأْوَىٰهُمْ جَهَنَّمُ وَلَا يَجِدُونَ عَنْهَا مَحِيصًا</a:t>
            </a:r>
          </a:p>
          <a:p>
            <a:pPr>
              <a:lnSpc>
                <a:spcPct val="100000"/>
              </a:lnSpc>
              <a:defRPr sz="2400">
                <a:solidFill>
                  <a:srgbClr val="3E5E5C"/>
                </a:solidFill>
                <a:latin typeface="Calibri"/>
              </a:defRPr>
            </a:pPr>
            <a:r>
              <a:t>The refuge of such shall be hell, and they will not find any escape from it.</a:t>
            </a:r>
          </a:p>
        </p:txBody>
      </p:sp>
      <p:sp>
        <p:nvSpPr>
          <p:cNvPr id="3" name="Text Placeholder 2"/>
          <p:cNvSpPr>
            <a:spLocks noGrp="1"/>
          </p:cNvSpPr>
          <p:nvPr>
            <p:ph type="body" sz="quarter" idx="11"/>
          </p:nvPr>
        </p:nvSpPr>
        <p:spPr/>
        <p:txBody>
          <a:bodyPr/>
          <a:lstStyle/>
          <a:p>
            <a:r>
              <a:t>An-Nisa 4:121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وَٱلَّذِينَ ءَامَنُوا۟ وَعَمِلُوا۟ ٱلصَّـٰلِحَـٰتِ سَنُدْخِلُهُمْ جَنَّـٰتٍ تَجْرِى مِن تَحْتِهَا ٱلْأَنْهَـٰرُ خَـٰلِدِينَ فِيهَآ أَبَدًا ۖ وَعْدَ ٱللَّهِ حَقًّا ۚ وَمَنْ أَصْدَقُ مِنَ ٱللَّهِ قِيلًا</a:t>
            </a:r>
          </a:p>
          <a:p>
            <a:pPr>
              <a:lnSpc>
                <a:spcPct val="100000"/>
              </a:lnSpc>
              <a:defRPr sz="2400">
                <a:solidFill>
                  <a:srgbClr val="3E5E5C"/>
                </a:solidFill>
                <a:latin typeface="Calibri"/>
              </a:defRPr>
            </a:pPr>
            <a:r>
              <a:t>But those who have faith and do righteous deeds, We will admit them into gardens with streams running in them, to remain in them forever—a true promise of Allah, and who is truer in speech than Allah?</a:t>
            </a:r>
          </a:p>
        </p:txBody>
      </p:sp>
      <p:sp>
        <p:nvSpPr>
          <p:cNvPr id="3" name="Text Placeholder 2"/>
          <p:cNvSpPr>
            <a:spLocks noGrp="1"/>
          </p:cNvSpPr>
          <p:nvPr>
            <p:ph type="body" sz="quarter" idx="11"/>
          </p:nvPr>
        </p:nvSpPr>
        <p:spPr/>
        <p:txBody>
          <a:bodyPr/>
          <a:lstStyle/>
          <a:p>
            <a:r>
              <a:t>An-Nisa 4:122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لَّيْسَ بِأَمَانِيِّكُمْ وَلَآ أَمَانِىِّ أَهْلِ ٱلْكِتَـٰبِ ۗ مَن يَعْمَلْ سُوٓءًا يُجْزَ بِهِۦ وَلَا يَجِدْ لَهُۥ مِن دُونِ ٱللَّهِ وَلِيًّا وَلَا نَصِيرًا</a:t>
            </a:r>
          </a:p>
          <a:p>
            <a:pPr>
              <a:lnSpc>
                <a:spcPct val="100000"/>
              </a:lnSpc>
              <a:defRPr sz="2400">
                <a:solidFill>
                  <a:srgbClr val="3E5E5C"/>
                </a:solidFill>
                <a:latin typeface="Calibri"/>
              </a:defRPr>
            </a:pPr>
            <a:r>
              <a:t>It will be neither after your hopes nor the hopes of the People of the Book: whoever commits evil shall be requited for it, and he will not find for himself any guardian or helper besides Allah.</a:t>
            </a:r>
          </a:p>
        </p:txBody>
      </p:sp>
      <p:sp>
        <p:nvSpPr>
          <p:cNvPr id="3" name="Text Placeholder 2"/>
          <p:cNvSpPr>
            <a:spLocks noGrp="1"/>
          </p:cNvSpPr>
          <p:nvPr>
            <p:ph type="body" sz="quarter" idx="11"/>
          </p:nvPr>
        </p:nvSpPr>
        <p:spPr/>
        <p:txBody>
          <a:bodyPr/>
          <a:lstStyle/>
          <a:p>
            <a:r>
              <a:t>An-Nisa 4:123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يَعْمَلْ مِنَ ٱلصَّـٰلِحَـٰتِ مِن ذَكَرٍ أَوْ أُنثَىٰ وَهُوَ مُؤْمِنٌ فَأُو۟لَـٰٓئِكَ يَدْخُلُونَ ٱلْجَنَّةَ وَلَا يُظْلَمُونَ نَقِيرًا</a:t>
            </a:r>
          </a:p>
          <a:p>
            <a:pPr>
              <a:lnSpc>
                <a:spcPct val="100000"/>
              </a:lnSpc>
              <a:defRPr sz="2400">
                <a:solidFill>
                  <a:srgbClr val="3E5E5C"/>
                </a:solidFill>
                <a:latin typeface="Calibri"/>
              </a:defRPr>
            </a:pPr>
            <a:r>
              <a:t>And whoever does righteous deeds, whether male or female, should he be faithful—such shall enter paradise and they will not be wronged [so much as] the speck on a date-stone.</a:t>
            </a:r>
          </a:p>
        </p:txBody>
      </p:sp>
      <p:sp>
        <p:nvSpPr>
          <p:cNvPr id="3" name="Text Placeholder 2"/>
          <p:cNvSpPr>
            <a:spLocks noGrp="1"/>
          </p:cNvSpPr>
          <p:nvPr>
            <p:ph type="body" sz="quarter" idx="11"/>
          </p:nvPr>
        </p:nvSpPr>
        <p:spPr/>
        <p:txBody>
          <a:bodyPr/>
          <a:lstStyle/>
          <a:p>
            <a:r>
              <a:t>An-Nisa 4:124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أَحْسَنُ دِينًا مِّمَّنْ أَسْلَمَ وَجْهَهُۥ لِلَّهِ وَهُوَ مُحْسِنٌ وَٱتَّبَعَ مِلَّةَ إِبْرَٰهِيمَ حَنِيفًا ۗ وَٱتَّخَذَ ٱللَّهُ إِبْرَٰهِيمَ خَلِيلًا</a:t>
            </a:r>
          </a:p>
          <a:p>
            <a:pPr>
              <a:lnSpc>
                <a:spcPct val="100000"/>
              </a:lnSpc>
              <a:defRPr sz="2400">
                <a:solidFill>
                  <a:srgbClr val="3E5E5C"/>
                </a:solidFill>
                <a:latin typeface="Calibri"/>
              </a:defRPr>
            </a:pPr>
            <a:r>
              <a:t>Who has a better religion than him who submits his will to Allah, being virtuous, and follows the creed of Abraham, a Hanif? And Allah took Abraham for a dedicated friend.</a:t>
            </a:r>
          </a:p>
        </p:txBody>
      </p:sp>
      <p:sp>
        <p:nvSpPr>
          <p:cNvPr id="3" name="Text Placeholder 2"/>
          <p:cNvSpPr>
            <a:spLocks noGrp="1"/>
          </p:cNvSpPr>
          <p:nvPr>
            <p:ph type="body" sz="quarter" idx="11"/>
          </p:nvPr>
        </p:nvSpPr>
        <p:spPr/>
        <p:txBody>
          <a:bodyPr/>
          <a:lstStyle/>
          <a:p>
            <a:r>
              <a:t>An-Nisa 4:125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وَلِلَّهِ مَا فِى ٱلسَّمَـٰوَٰتِ وَمَا فِى ٱلْأَرْضِ ۚ وَكَانَ ٱللَّهُ بِكُلِّ شَىْءٍ مُّحِيطًا</a:t>
            </a:r>
          </a:p>
          <a:p>
            <a:pPr>
              <a:lnSpc>
                <a:spcPct val="100000"/>
              </a:lnSpc>
              <a:defRPr sz="2400">
                <a:solidFill>
                  <a:srgbClr val="3E5E5C"/>
                </a:solidFill>
                <a:latin typeface="Calibri"/>
              </a:defRPr>
            </a:pPr>
            <a:r>
              <a:t>To Allah belongs whatever is in the heavens and whatever is on the earth, and Allah comprehends all things.</a:t>
            </a:r>
          </a:p>
        </p:txBody>
      </p:sp>
      <p:sp>
        <p:nvSpPr>
          <p:cNvPr id="3" name="Text Placeholder 2"/>
          <p:cNvSpPr>
            <a:spLocks noGrp="1"/>
          </p:cNvSpPr>
          <p:nvPr>
            <p:ph type="body" sz="quarter" idx="11"/>
          </p:nvPr>
        </p:nvSpPr>
        <p:spPr/>
        <p:txBody>
          <a:bodyPr/>
          <a:lstStyle/>
          <a:p>
            <a:r>
              <a:t>An-Nisa 4:126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وَيَسْتَفْتُونَكَ فِى ٱلنِّسَآءِ ۖ قُلِ ٱللَّهُ يُفْتِيكُمْ فِيهِنَّ وَمَا يُتْلَىٰ عَلَيْكُمْ فِى ٱلْكِتَـٰبِ فِى يَتَـٰمَى ٱلنِّسَآءِ ٱلَّـٰتِى لَا تُؤْتُونَهُنَّ مَا كُتِبَ لَهُنَّ وَتَرْغَبُونَ أَن تَنكِحُوهُنَّ وَٱلْمُسْتَضْعَفِينَ مِنَ ٱلْوِلْدَٰنِ وَأَن تَقُومُوا۟ لِلْيَتَـٰمَىٰ بِٱلْقِسْطِ ۚ وَمَا تَفْعَلُوا۟ مِنْ خَيْرٍ فَإِنَّ ٱللَّهَ كَانَ بِهِۦ عَلِيمًا</a:t>
            </a:r>
          </a:p>
          <a:p>
            <a:pPr>
              <a:lnSpc>
                <a:spcPct val="100000"/>
              </a:lnSpc>
              <a:defRPr sz="2400">
                <a:solidFill>
                  <a:srgbClr val="3E5E5C"/>
                </a:solidFill>
                <a:latin typeface="Calibri"/>
              </a:defRPr>
            </a:pPr>
            <a:r>
              <a:t>They seek your ruling concerning women. Say, ‘Allah gives you a ruling concerning them and what is announced to you in the Book concerning girl orphans—whom you do not give what has been prescribed for them, and yet you desire to marry them—and about the weak among children: that you should maintain the orphans with justice, and whatever good you do, indeed Allah knows it well.</a:t>
            </a:r>
          </a:p>
        </p:txBody>
      </p:sp>
      <p:sp>
        <p:nvSpPr>
          <p:cNvPr id="3" name="Text Placeholder 2"/>
          <p:cNvSpPr>
            <a:spLocks noGrp="1"/>
          </p:cNvSpPr>
          <p:nvPr>
            <p:ph type="body" sz="quarter" idx="11"/>
          </p:nvPr>
        </p:nvSpPr>
        <p:spPr/>
        <p:txBody>
          <a:bodyPr/>
          <a:lstStyle/>
          <a:p>
            <a:r>
              <a:t>An-Nisa 4:127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  فَإِن لَّمْ يَكُن لَّهُۥ وَلَدٌ وَوَرِثَهُۥٓ أَبَوَاهُ فَلِأُمِّهِ ٱلثُّلُثُ ۚ فَإِن كَانَ لَهُۥٓ إِخْوَةٌ فَلِأُمِّهِ ٱلسُّدُسُ ۚ مِنۢ بَعْدِ وَصِيَّةٍ يُوصِى بِهَآ أَوْ دَيْنٍ ۗ ءَابَآؤُكُمْ وَأَبْنَآؤُكُمْ لَا تَدْرُونَ أَيُّهُمْ أَقْرَبُ لَكُمْ نَفْعًا ۚ فَرِيضَةً مِّنَ ٱللَّهِ ۗ إِنَّ ٱللَّهَ كَانَ عَلِيمًا حَكِيمًا</a:t>
            </a:r>
          </a:p>
          <a:p>
            <a:pPr>
              <a:lnSpc>
                <a:spcPct val="100000"/>
              </a:lnSpc>
              <a:defRPr sz="2400">
                <a:solidFill>
                  <a:srgbClr val="3E5E5C"/>
                </a:solidFill>
                <a:latin typeface="Calibri"/>
              </a:defRPr>
            </a:pPr>
            <a:r>
              <a:t>but if he has no children, and his parents are his [sole] heirs, then it shall be a third for his mother; but if he has brothers, then a sixth for his mother, after [paying off] any bequest he may have made or any debt [he may have incurred]. Your parents and your children—you do not know which of them is likelier to be beneficial for you. This is an ordinance from Allah. Indeed Allah is all-knowing, all-wise.</a:t>
            </a:r>
          </a:p>
        </p:txBody>
      </p:sp>
      <p:sp>
        <p:nvSpPr>
          <p:cNvPr id="3" name="Text Placeholder 2"/>
          <p:cNvSpPr>
            <a:spLocks noGrp="1"/>
          </p:cNvSpPr>
          <p:nvPr>
            <p:ph type="body" sz="quarter" idx="11"/>
          </p:nvPr>
        </p:nvSpPr>
        <p:spPr/>
        <p:txBody>
          <a:bodyPr/>
          <a:lstStyle/>
          <a:p>
            <a:r>
              <a:t>An-Nisa 4:11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وَإِنِ ٱمْرَأَةٌ خَافَتْ مِنۢ بَعْلِهَا نُشُوزًا أَوْ إِعْرَاضًا فَلَا جُنَاحَ عَلَيْهِمَآ أَن يُصْلِحَا بَيْنَهُمَا صُلْحًا ۚ وَٱلصُّلْحُ خَيْرٌ ۗ وَأُحْضِرَتِ ٱلْأَنفُسُ ٱلشُّحَّ ۚ وَإِن تُحْسِنُوا۟ وَتَتَّقُوا۟ فَإِنَّ ٱللَّهَ كَانَ بِمَا تَعْمَلُونَ خَبِيرًا</a:t>
            </a:r>
          </a:p>
          <a:p>
            <a:pPr>
              <a:lnSpc>
                <a:spcPct val="100000"/>
              </a:lnSpc>
              <a:defRPr sz="2400">
                <a:solidFill>
                  <a:srgbClr val="3E5E5C"/>
                </a:solidFill>
                <a:latin typeface="Calibri"/>
              </a:defRPr>
            </a:pPr>
            <a:r>
              <a:t>If a woman fears from her husband misconduct or desertion, there is no sin upon the couple if they reach a reconciliation between themselves; and reconcilement is better. The souls are prone to greed; but if you are virtuous and Godwary, Allah is indeed well aware of what you do.</a:t>
            </a:r>
          </a:p>
        </p:txBody>
      </p:sp>
      <p:sp>
        <p:nvSpPr>
          <p:cNvPr id="3" name="Text Placeholder 2"/>
          <p:cNvSpPr>
            <a:spLocks noGrp="1"/>
          </p:cNvSpPr>
          <p:nvPr>
            <p:ph type="body" sz="quarter" idx="11"/>
          </p:nvPr>
        </p:nvSpPr>
        <p:spPr/>
        <p:txBody>
          <a:bodyPr/>
          <a:lstStyle/>
          <a:p>
            <a:r>
              <a:t>An-Nisa 4:128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وَلَن تَسْتَطِيعُوٓا۟ أَن تَعْدِلُوا۟ بَيْنَ ٱلنِّسَآءِ وَلَوْ حَرَصْتُمْ ۖ فَلَا تَمِيلُوا۟ كُلَّ ٱلْمَيْلِ فَتَذَرُوهَا كَٱلْمُعَلَّقَةِ ۚ وَإِن تُصْلِحُوا۟ وَتَتَّقُوا۟ فَإِنَّ ٱللَّهَ كَانَ غَفُورًا رَّحِيمًا</a:t>
            </a:r>
          </a:p>
          <a:p>
            <a:pPr>
              <a:lnSpc>
                <a:spcPct val="100000"/>
              </a:lnSpc>
              <a:defRPr sz="2400">
                <a:solidFill>
                  <a:srgbClr val="3E5E5C"/>
                </a:solidFill>
                <a:latin typeface="Calibri"/>
              </a:defRPr>
            </a:pPr>
            <a:r>
              <a:t>You will not be able to be fair between wives, even if you are eager to do so. Yet do not turn away from one altogether, leaving her as if in a suspense. But if you are conciliatory and Godwary, Allah is indeed all-forgiving, all-merciful.</a:t>
            </a:r>
          </a:p>
        </p:txBody>
      </p:sp>
      <p:sp>
        <p:nvSpPr>
          <p:cNvPr id="3" name="Text Placeholder 2"/>
          <p:cNvSpPr>
            <a:spLocks noGrp="1"/>
          </p:cNvSpPr>
          <p:nvPr>
            <p:ph type="body" sz="quarter" idx="11"/>
          </p:nvPr>
        </p:nvSpPr>
        <p:spPr/>
        <p:txBody>
          <a:bodyPr/>
          <a:lstStyle/>
          <a:p>
            <a:r>
              <a:t>An-Nisa 4:129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يَتَفَرَّقَا يُغْنِ ٱللَّهُ كُلًّا مِّن سَعَتِهِۦ ۚ وَكَانَ ٱللَّهُ وَٰسِعًا حَكِيمًا</a:t>
            </a:r>
          </a:p>
          <a:p>
            <a:pPr>
              <a:lnSpc>
                <a:spcPct val="100000"/>
              </a:lnSpc>
              <a:defRPr sz="2400">
                <a:solidFill>
                  <a:srgbClr val="3E5E5C"/>
                </a:solidFill>
                <a:latin typeface="Calibri"/>
              </a:defRPr>
            </a:pPr>
            <a:r>
              <a:t>But if they separate, Allah will suffice each of them out of His bounty, and Allah is all-bounteous, all-wise.</a:t>
            </a:r>
          </a:p>
        </p:txBody>
      </p:sp>
      <p:sp>
        <p:nvSpPr>
          <p:cNvPr id="3" name="Text Placeholder 2"/>
          <p:cNvSpPr>
            <a:spLocks noGrp="1"/>
          </p:cNvSpPr>
          <p:nvPr>
            <p:ph type="body" sz="quarter" idx="11"/>
          </p:nvPr>
        </p:nvSpPr>
        <p:spPr/>
        <p:txBody>
          <a:bodyPr/>
          <a:lstStyle/>
          <a:p>
            <a:r>
              <a:t>An-Nisa 4:130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وَلِلَّهِ مَا فِى ٱلسَّمَـٰوَٰتِ وَمَا فِى ٱلْأَرْضِ ۗ وَلَقَدْ وَصَّيْنَا ٱلَّذِينَ أُوتُوا۟ ٱلْكِتَـٰبَ مِن قَبْلِكُمْ وَإِيَّاكُمْ أَنِ ٱتَّقُوا۟ ٱللَّهَ ۚ وَإِن تَكْفُرُوا۟ فَإِنَّ لِلَّهِ مَا فِى ٱلسَّمَـٰوَٰتِ وَمَا فِى ٱلْأَرْضِ ۚ وَكَانَ ٱللَّهُ غَنِيًّا حَمِيدًا</a:t>
            </a:r>
          </a:p>
          <a:p>
            <a:pPr>
              <a:lnSpc>
                <a:spcPct val="100000"/>
              </a:lnSpc>
              <a:defRPr sz="2400">
                <a:solidFill>
                  <a:srgbClr val="3E5E5C"/>
                </a:solidFill>
                <a:latin typeface="Calibri"/>
              </a:defRPr>
            </a:pPr>
            <a:r>
              <a:t>To Allah belongs whatever is in the heavens and whatever is on the earth. We have certainly enjoined those who were given the Book before you, and you, that you should be wary of Allah. But if you are faithless, [you should know that] to Allah indeed belongs whatever is in the heavens and whatever is on the earth, and Allah is all-sufficient, all-laudable.</a:t>
            </a:r>
          </a:p>
        </p:txBody>
      </p:sp>
      <p:sp>
        <p:nvSpPr>
          <p:cNvPr id="3" name="Text Placeholder 2"/>
          <p:cNvSpPr>
            <a:spLocks noGrp="1"/>
          </p:cNvSpPr>
          <p:nvPr>
            <p:ph type="body" sz="quarter" idx="11"/>
          </p:nvPr>
        </p:nvSpPr>
        <p:spPr/>
        <p:txBody>
          <a:bodyPr/>
          <a:lstStyle/>
          <a:p>
            <a:r>
              <a:t>An-Nisa 4:131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وَلِلَّهِ مَا فِى ٱلسَّمَـٰوَٰتِ وَمَا فِى ٱلْأَرْضِ ۚ وَكَفَىٰ بِٱللَّهِ وَكِيلًا</a:t>
            </a:r>
          </a:p>
          <a:p>
            <a:pPr>
              <a:lnSpc>
                <a:spcPct val="100000"/>
              </a:lnSpc>
              <a:defRPr sz="2400">
                <a:solidFill>
                  <a:srgbClr val="3E5E5C"/>
                </a:solidFill>
                <a:latin typeface="Calibri"/>
              </a:defRPr>
            </a:pPr>
            <a:r>
              <a:t>To Allah belongs whatever is in the heavens and whatever is on the earth, and Allah suffices as trustee.</a:t>
            </a:r>
          </a:p>
        </p:txBody>
      </p:sp>
      <p:sp>
        <p:nvSpPr>
          <p:cNvPr id="3" name="Text Placeholder 2"/>
          <p:cNvSpPr>
            <a:spLocks noGrp="1"/>
          </p:cNvSpPr>
          <p:nvPr>
            <p:ph type="body" sz="quarter" idx="11"/>
          </p:nvPr>
        </p:nvSpPr>
        <p:spPr/>
        <p:txBody>
          <a:bodyPr/>
          <a:lstStyle/>
          <a:p>
            <a:r>
              <a:t>An-Nisa 4:132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يَشَأْ يُذْهِبْكُمْ أَيُّهَا ٱلنَّاسُ وَيَأْتِ بِـَٔاخَرِينَ ۚ وَكَانَ ٱللَّهُ عَلَىٰ ذَٰلِكَ قَدِيرًا</a:t>
            </a:r>
          </a:p>
          <a:p>
            <a:pPr>
              <a:lnSpc>
                <a:spcPct val="100000"/>
              </a:lnSpc>
              <a:defRPr sz="2400">
                <a:solidFill>
                  <a:srgbClr val="3E5E5C"/>
                </a:solidFill>
                <a:latin typeface="Calibri"/>
              </a:defRPr>
            </a:pPr>
            <a:r>
              <a:t>If He wishes, He will take you away, O mankind, and bring others [in your place]; Allah has the power to do that.</a:t>
            </a:r>
          </a:p>
        </p:txBody>
      </p:sp>
      <p:sp>
        <p:nvSpPr>
          <p:cNvPr id="3" name="Text Placeholder 2"/>
          <p:cNvSpPr>
            <a:spLocks noGrp="1"/>
          </p:cNvSpPr>
          <p:nvPr>
            <p:ph type="body" sz="quarter" idx="11"/>
          </p:nvPr>
        </p:nvSpPr>
        <p:spPr/>
        <p:txBody>
          <a:bodyPr/>
          <a:lstStyle/>
          <a:p>
            <a:r>
              <a:t>An-Nisa 4:133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كَانَ يُرِيدُ ثَوَابَ ٱلدُّنْيَا فَعِندَ ٱللَّهِ ثَوَابُ ٱلدُّنْيَا وَٱلْـَٔاخِرَةِ ۚ وَكَانَ ٱللَّهُ سَمِيعًۢا بَصِيرًا</a:t>
            </a:r>
          </a:p>
          <a:p>
            <a:pPr>
              <a:lnSpc>
                <a:spcPct val="100000"/>
              </a:lnSpc>
              <a:defRPr sz="2400">
                <a:solidFill>
                  <a:srgbClr val="3E5E5C"/>
                </a:solidFill>
                <a:latin typeface="Calibri"/>
              </a:defRPr>
            </a:pPr>
            <a:r>
              <a:t>Whoever desires the reward of this world, [should know that] with Allah is the reward of this world and the Hereafter, and Allah is all-hearing, all-seeing.</a:t>
            </a:r>
          </a:p>
        </p:txBody>
      </p:sp>
      <p:sp>
        <p:nvSpPr>
          <p:cNvPr id="3" name="Text Placeholder 2"/>
          <p:cNvSpPr>
            <a:spLocks noGrp="1"/>
          </p:cNvSpPr>
          <p:nvPr>
            <p:ph type="body" sz="quarter" idx="11"/>
          </p:nvPr>
        </p:nvSpPr>
        <p:spPr/>
        <p:txBody>
          <a:bodyPr/>
          <a:lstStyle/>
          <a:p>
            <a:r>
              <a:t>An-Nisa 4:134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يَـٰٓأَيُّهَا ٱلَّذِينَ ءَامَنُوا۟ كُونُوا۟ قَوَّٰمِينَ بِٱلْقِسْطِ شُهَدَآءَ لِلَّهِ وَلَوْ عَلَىٰٓ أَنفُسِكُمْ أَوِ ٱلْوَٰلِدَيْنِ وَٱلْأَقْرَبِينَ ۚ إِن يَكُنْ غَنِيًّا أَوْ فَقِيرًا فَٱللَّهُ أَوْلَىٰ بِهِمَا ۖ فَلَا تَتَّبِعُوا۟ ٱلْهَوَىٰٓ أَن تَعْدِلُوا۟ ۚ وَإِن تَلْوُۥٓا۟ أَوْ تُعْرِضُوا۟ فَإِنَّ ٱللَّهَ كَانَ بِمَا تَعْمَلُونَ خَبِيرًا</a:t>
            </a:r>
          </a:p>
          <a:p>
            <a:pPr>
              <a:lnSpc>
                <a:spcPct val="100000"/>
              </a:lnSpc>
              <a:defRPr sz="2400">
                <a:solidFill>
                  <a:srgbClr val="3E5E5C"/>
                </a:solidFill>
                <a:latin typeface="Calibri"/>
              </a:defRPr>
            </a:pPr>
            <a:r>
              <a:t>O you who have faith! Be maintainers of justice and witnesses for the sake of Allah, even if it should be against yourselves or [your] parents and near relatives, and whether it be [someone] rich or poor, for Allah has a greater right over them. So do not follow [your] desires, lest you should be unfair, and if you distort [the testimony] or disregard [it], Allah is indeed well aware of what you do.</a:t>
            </a:r>
          </a:p>
        </p:txBody>
      </p:sp>
      <p:sp>
        <p:nvSpPr>
          <p:cNvPr id="3" name="Text Placeholder 2"/>
          <p:cNvSpPr>
            <a:spLocks noGrp="1"/>
          </p:cNvSpPr>
          <p:nvPr>
            <p:ph type="body" sz="quarter" idx="11"/>
          </p:nvPr>
        </p:nvSpPr>
        <p:spPr/>
        <p:txBody>
          <a:bodyPr/>
          <a:lstStyle/>
          <a:p>
            <a:r>
              <a:t>An-Nisa 4:135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يَـٰٓأَيُّهَا ٱلَّذِينَ ءَامَنُوٓا۟ ءَامِنُوا۟ بِٱللَّهِ وَرَسُولِهِۦ وَٱلْكِتَـٰبِ ٱلَّذِى نَزَّلَ عَلَىٰ رَسُولِهِۦ وَٱلْكِتَـٰبِ ٱلَّذِىٓ أَنزَلَ مِن قَبْلُ ۚ وَمَن يَكْفُرْ بِٱللَّهِ وَمَلَـٰٓئِكَتِهِۦ وَكُتُبِهِۦ وَرُسُلِهِۦ وَٱلْيَوْمِ ٱلْـَٔاخِرِ فَقَدْ ضَلَّ ضَلَـٰلًۢا بَعِيدًا</a:t>
            </a:r>
          </a:p>
          <a:p>
            <a:pPr>
              <a:lnSpc>
                <a:spcPct val="100000"/>
              </a:lnSpc>
              <a:defRPr sz="2400">
                <a:solidFill>
                  <a:srgbClr val="3E5E5C"/>
                </a:solidFill>
                <a:latin typeface="Calibri"/>
              </a:defRPr>
            </a:pPr>
            <a:r>
              <a:t>O you who have faith! Have faith in Allah and His Apostle and the Book that He has sent down to His Apostle and the Book He had sent down earlier. Whoever disbelieves in Allah and His angels, His Books and His apostles and the Last Day, has certainly strayed into far error.</a:t>
            </a:r>
          </a:p>
        </p:txBody>
      </p:sp>
      <p:sp>
        <p:nvSpPr>
          <p:cNvPr id="3" name="Text Placeholder 2"/>
          <p:cNvSpPr>
            <a:spLocks noGrp="1"/>
          </p:cNvSpPr>
          <p:nvPr>
            <p:ph type="body" sz="quarter" idx="11"/>
          </p:nvPr>
        </p:nvSpPr>
        <p:spPr/>
        <p:txBody>
          <a:bodyPr/>
          <a:lstStyle/>
          <a:p>
            <a:r>
              <a:t>An-Nisa 4:136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ءَامَنُوا۟ ثُمَّ كَفَرُوا۟ ثُمَّ ءَامَنُوا۟ ثُمَّ كَفَرُوا۟ ثُمَّ ٱزْدَادُوا۟ كُفْرًا لَّمْ يَكُنِ ٱللَّهُ لِيَغْفِرَ لَهُمْ وَلَا لِيَهْدِيَهُمْ سَبِيلًۢا</a:t>
            </a:r>
          </a:p>
          <a:p>
            <a:pPr>
              <a:lnSpc>
                <a:spcPct val="100000"/>
              </a:lnSpc>
              <a:defRPr sz="2400">
                <a:solidFill>
                  <a:srgbClr val="3E5E5C"/>
                </a:solidFill>
                <a:latin typeface="Calibri"/>
              </a:defRPr>
            </a:pPr>
            <a:r>
              <a:t>As for those who believe and then disbelieve, then believe [again] and then disbelieve and then increase in disbelief, Allah shall never forgive them, nor shall He guide them to any way.</a:t>
            </a:r>
          </a:p>
        </p:txBody>
      </p:sp>
      <p:sp>
        <p:nvSpPr>
          <p:cNvPr id="3" name="Text Placeholder 2"/>
          <p:cNvSpPr>
            <a:spLocks noGrp="1"/>
          </p:cNvSpPr>
          <p:nvPr>
            <p:ph type="body" sz="quarter" idx="11"/>
          </p:nvPr>
        </p:nvSpPr>
        <p:spPr/>
        <p:txBody>
          <a:bodyPr/>
          <a:lstStyle/>
          <a:p>
            <a:r>
              <a:t>An-Nisa 4:137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وَلَكُمْ نِصْفُ مَا تَرَكَ أَزْوَٰجُكُمْ إِن لَّمْ يَكُن لَّهُنَّ وَلَدٌ ۚ فَإِن كَانَ لَهُنَّ وَلَدٌ فَلَكُمُ ٱلرُّبُعُ مِمَّا تَرَكْنَ ۚ مِنۢ بَعْدِ وَصِيَّةٍ يُوصِينَ بِهَآ أَوْ دَيْنٍ ۚ وَلَهُنَّ ٱلرُّبُعُ مِمَّا تَرَكْتُمْ إِن لَّمْ يَكُن لَّكُمْ وَلَدٌ ۚ فَإِن كَانَ لَكُمْ وَلَدٌ فَلَهُنَّ ٱلثُّمُنُ مِمَّا تَرَكْتُم  ۔ۚ</a:t>
            </a:r>
          </a:p>
          <a:p>
            <a:pPr>
              <a:lnSpc>
                <a:spcPct val="100000"/>
              </a:lnSpc>
              <a:defRPr sz="2400">
                <a:solidFill>
                  <a:srgbClr val="3E5E5C"/>
                </a:solidFill>
                <a:latin typeface="Calibri"/>
              </a:defRPr>
            </a:pPr>
            <a:r>
              <a:t>For you shall be a half of what your wives leave, if they have no children; but if they have children, then for you shall be a fourth of what they leave, after [paying off] any bequest they may have made or any debt [they may have incurred]. And for them [it shall be] a fourth of what you leave, if you have no children; but if you have children, then for them shall be an eighth of what you leave, </a:t>
            </a:r>
          </a:p>
        </p:txBody>
      </p:sp>
      <p:sp>
        <p:nvSpPr>
          <p:cNvPr id="3" name="Text Placeholder 2"/>
          <p:cNvSpPr>
            <a:spLocks noGrp="1"/>
          </p:cNvSpPr>
          <p:nvPr>
            <p:ph type="body" sz="quarter" idx="11"/>
          </p:nvPr>
        </p:nvSpPr>
        <p:spPr/>
        <p:txBody>
          <a:bodyPr/>
          <a:lstStyle/>
          <a:p>
            <a:r>
              <a:t>An-Nisa 4:12 (Part 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بَشِّرِ ٱلْمُنَـٰفِقِينَ بِأَنَّ لَهُمْ عَذَابًا أَلِيمًا</a:t>
            </a:r>
          </a:p>
          <a:p>
            <a:pPr>
              <a:lnSpc>
                <a:spcPct val="100000"/>
              </a:lnSpc>
              <a:defRPr sz="2400">
                <a:solidFill>
                  <a:srgbClr val="3E5E5C"/>
                </a:solidFill>
                <a:latin typeface="Calibri"/>
              </a:defRPr>
            </a:pPr>
            <a:r>
              <a:t>Inform the hypocrites that there is a painful punishment for them</a:t>
            </a:r>
          </a:p>
        </p:txBody>
      </p:sp>
      <p:sp>
        <p:nvSpPr>
          <p:cNvPr id="3" name="Text Placeholder 2"/>
          <p:cNvSpPr>
            <a:spLocks noGrp="1"/>
          </p:cNvSpPr>
          <p:nvPr>
            <p:ph type="body" sz="quarter" idx="11"/>
          </p:nvPr>
        </p:nvSpPr>
        <p:spPr/>
        <p:txBody>
          <a:bodyPr/>
          <a:lstStyle/>
          <a:p>
            <a:r>
              <a:t>An-Nisa 4:138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يَتَّخِذُونَ ٱلْكَـٰفِرِينَ أَوْلِيَآءَ مِن دُونِ ٱلْمُؤْمِنِينَ ۚ أَيَبْتَغُونَ عِندَهُمُ ٱلْعِزَّةَ فَإِنَّ ٱلْعِزَّةَ لِلَّهِ جَمِيعًا</a:t>
            </a:r>
          </a:p>
          <a:p>
            <a:pPr>
              <a:lnSpc>
                <a:spcPct val="100000"/>
              </a:lnSpc>
              <a:defRPr sz="2400">
                <a:solidFill>
                  <a:srgbClr val="3E5E5C"/>
                </a:solidFill>
                <a:latin typeface="Calibri"/>
              </a:defRPr>
            </a:pPr>
            <a:r>
              <a:t>—those who take the faithless for allies instead of the faithful. Do they seek honour with them? [If so,] indeed all honour belongs to Allah.</a:t>
            </a:r>
          </a:p>
        </p:txBody>
      </p:sp>
      <p:sp>
        <p:nvSpPr>
          <p:cNvPr id="3" name="Text Placeholder 2"/>
          <p:cNvSpPr>
            <a:spLocks noGrp="1"/>
          </p:cNvSpPr>
          <p:nvPr>
            <p:ph type="body" sz="quarter" idx="11"/>
          </p:nvPr>
        </p:nvSpPr>
        <p:spPr/>
        <p:txBody>
          <a:bodyPr/>
          <a:lstStyle/>
          <a:p>
            <a:r>
              <a:t>An-Nisa 4:139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وَقَدْ نَزَّلَ عَلَيْكُمْ فِى ٱلْكِتَـٰبِ أَنْ إِذَا سَمِعْتُمْ ءَايَـٰتِ ٱللَّهِ يُكْفَرُ بِهَا وَيُسْتَهْزَأُ بِهَا فَلَا تَقْعُدُوا۟ مَعَهُمْ حَتَّىٰ يَخُوضُوا۟ فِى حَدِيثٍ غَيْرِهِۦٓ ۚ إِنَّكُمْ إِذًا مِّثْلُهُمْ ۗ إِنَّ ٱللَّهَ جَامِعُ ٱلْمُنَـٰفِقِينَ وَٱلْكَـٰفِرِينَ فِى جَهَنَّمَ جَمِيعًا</a:t>
            </a:r>
          </a:p>
          <a:p>
            <a:pPr>
              <a:lnSpc>
                <a:spcPct val="100000"/>
              </a:lnSpc>
              <a:defRPr sz="2400">
                <a:solidFill>
                  <a:srgbClr val="3E5E5C"/>
                </a:solidFill>
                <a:latin typeface="Calibri"/>
              </a:defRPr>
            </a:pPr>
            <a:r>
              <a:t>Certainly He has sent down to you in the Book that when you hear Allah’s signs being disbelieved and derided, do not sit with them until they engage in some other discourse, or else you [too] will be like them. Indeed Allah will gather the hypocrites and the faithless in hell all together</a:t>
            </a:r>
          </a:p>
        </p:txBody>
      </p:sp>
      <p:sp>
        <p:nvSpPr>
          <p:cNvPr id="3" name="Text Placeholder 2"/>
          <p:cNvSpPr>
            <a:spLocks noGrp="1"/>
          </p:cNvSpPr>
          <p:nvPr>
            <p:ph type="body" sz="quarter" idx="11"/>
          </p:nvPr>
        </p:nvSpPr>
        <p:spPr/>
        <p:txBody>
          <a:bodyPr/>
          <a:lstStyle/>
          <a:p>
            <a:r>
              <a:t>An-Nisa 4:140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ٱلَّذِينَ يَتَرَبَّصُونَ بِكُمْ فَإِن كَانَ لَكُمْ فَتْحٌ مِّنَ ٱللَّهِ قَالُوٓا۟ أَلَمْ نَكُن مَّعَكُمْ وَإِن كَانَ لِلْكَـٰفِرِينَ نَصِيبٌ قَالُوٓا۟ أَلَمْ نَسْتَحْوِذْ عَلَيْكُمْ وَنَمْنَعْكُم مِّنَ ٱلْمُؤْمِنِينَ ۚ فَٱللَّهُ يَحْكُمُ بَيْنَكُمْ يَوْمَ ٱلْقِيَـٰمَةِ ۗ وَلَن يَجْعَلَ ٱللَّهُ لِلْكَـٰفِرِينَ عَلَى ٱلْمُؤْمِنِينَ سَبِيلًا</a:t>
            </a:r>
          </a:p>
          <a:p>
            <a:pPr>
              <a:lnSpc>
                <a:spcPct val="100000"/>
              </a:lnSpc>
              <a:defRPr sz="2400">
                <a:solidFill>
                  <a:srgbClr val="3E5E5C"/>
                </a:solidFill>
                <a:latin typeface="Calibri"/>
              </a:defRPr>
            </a:pPr>
            <a:r>
              <a:t>—those who lie in wait for you: if there is a victory for you from Allah, they say, ‘Were we not with you?’ But if the faithless get a share [of victory], they say, ‘Did we not prevail upon you and defend you against the faithful?’ Allah will judge between you on the Day of Resurrection, and Allah will never provide the faithless any way [to prevail] over the faithful.</a:t>
            </a:r>
          </a:p>
        </p:txBody>
      </p:sp>
      <p:sp>
        <p:nvSpPr>
          <p:cNvPr id="3" name="Text Placeholder 2"/>
          <p:cNvSpPr>
            <a:spLocks noGrp="1"/>
          </p:cNvSpPr>
          <p:nvPr>
            <p:ph type="body" sz="quarter" idx="11"/>
          </p:nvPr>
        </p:nvSpPr>
        <p:spPr/>
        <p:txBody>
          <a:bodyPr/>
          <a:lstStyle/>
          <a:p>
            <a:r>
              <a:t>An-Nisa 4:141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ٱلْمُنَـٰفِقِينَ يُخَـٰدِعُونَ ٱللَّهَ وَهُوَ خَـٰدِعُهُمْ وَإِذَا قَامُوٓا۟ إِلَى ٱلصَّلَوٰةِ قَامُوا۟ كُسَالَىٰ يُرَآءُونَ ٱلنَّاسَ وَلَا يَذْكُرُونَ ٱللَّهَ إِلَّا قَلِيلًا</a:t>
            </a:r>
          </a:p>
          <a:p>
            <a:pPr>
              <a:lnSpc>
                <a:spcPct val="100000"/>
              </a:lnSpc>
              <a:defRPr sz="2400">
                <a:solidFill>
                  <a:srgbClr val="3E5E5C"/>
                </a:solidFill>
                <a:latin typeface="Calibri"/>
              </a:defRPr>
            </a:pPr>
            <a:r>
              <a:t>The hypocrites indeed seek to deceive Allah, but it is He who outwits them. When they stand up for prayer, they stand up lazily, showing off to the people and not remembering Allah except a little,</a:t>
            </a:r>
          </a:p>
        </p:txBody>
      </p:sp>
      <p:sp>
        <p:nvSpPr>
          <p:cNvPr id="3" name="Text Placeholder 2"/>
          <p:cNvSpPr>
            <a:spLocks noGrp="1"/>
          </p:cNvSpPr>
          <p:nvPr>
            <p:ph type="body" sz="quarter" idx="11"/>
          </p:nvPr>
        </p:nvSpPr>
        <p:spPr/>
        <p:txBody>
          <a:bodyPr/>
          <a:lstStyle/>
          <a:p>
            <a:r>
              <a:t>An-Nisa 4:142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مُّذَبْذَبِينَ بَيْنَ ذَٰلِكَ لَآ إِلَىٰ هَـٰٓؤُلَآءِ وَلَآ إِلَىٰ هَـٰٓؤُلَآءِ ۚ وَمَن يُضْلِلِ ٱللَّهُ فَلَن تَجِدَ لَهُۥ سَبِيلًا</a:t>
            </a:r>
          </a:p>
          <a:p>
            <a:pPr>
              <a:lnSpc>
                <a:spcPct val="100000"/>
              </a:lnSpc>
              <a:defRPr sz="2400">
                <a:solidFill>
                  <a:srgbClr val="3E5E5C"/>
                </a:solidFill>
                <a:latin typeface="Calibri"/>
              </a:defRPr>
            </a:pPr>
            <a:r>
              <a:t>wavering in between: neither with these, nor with those. And whomever Allah leads astray, you will never find any way for him.</a:t>
            </a:r>
          </a:p>
        </p:txBody>
      </p:sp>
      <p:sp>
        <p:nvSpPr>
          <p:cNvPr id="3" name="Text Placeholder 2"/>
          <p:cNvSpPr>
            <a:spLocks noGrp="1"/>
          </p:cNvSpPr>
          <p:nvPr>
            <p:ph type="body" sz="quarter" idx="11"/>
          </p:nvPr>
        </p:nvSpPr>
        <p:spPr/>
        <p:txBody>
          <a:bodyPr/>
          <a:lstStyle/>
          <a:p>
            <a:r>
              <a:t>An-Nisa 4:143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لَا تَتَّخِذُوا۟ ٱلْكَـٰفِرِينَ أَوْلِيَآءَ مِن دُونِ ٱلْمُؤْمِنِينَ ۚ أَتُرِيدُونَ أَن تَجْعَلُوا۟ لِلَّهِ عَلَيْكُمْ سُلْطَـٰنًا مُّبِينًا</a:t>
            </a:r>
          </a:p>
          <a:p>
            <a:pPr>
              <a:lnSpc>
                <a:spcPct val="100000"/>
              </a:lnSpc>
              <a:defRPr sz="2400">
                <a:solidFill>
                  <a:srgbClr val="3E5E5C"/>
                </a:solidFill>
                <a:latin typeface="Calibri"/>
              </a:defRPr>
            </a:pPr>
            <a:r>
              <a:t>O you who have faith! Do not take the faithless for friends instead of the faithful. Do you wish to give Allah a clear sanction against yourselves?</a:t>
            </a:r>
          </a:p>
        </p:txBody>
      </p:sp>
      <p:sp>
        <p:nvSpPr>
          <p:cNvPr id="3" name="Text Placeholder 2"/>
          <p:cNvSpPr>
            <a:spLocks noGrp="1"/>
          </p:cNvSpPr>
          <p:nvPr>
            <p:ph type="body" sz="quarter" idx="11"/>
          </p:nvPr>
        </p:nvSpPr>
        <p:spPr/>
        <p:txBody>
          <a:bodyPr/>
          <a:lstStyle/>
          <a:p>
            <a:r>
              <a:t>An-Nisa 4:144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ٱلْمُنَـٰفِقِينَ فِى ٱلدَّرْكِ ٱلْأَسْفَلِ مِنَ ٱلنَّارِ وَلَن تَجِدَ لَهُمْ نَصِيرًا</a:t>
            </a:r>
          </a:p>
          <a:p>
            <a:pPr>
              <a:lnSpc>
                <a:spcPct val="100000"/>
              </a:lnSpc>
              <a:defRPr sz="2400">
                <a:solidFill>
                  <a:srgbClr val="3E5E5C"/>
                </a:solidFill>
                <a:latin typeface="Calibri"/>
              </a:defRPr>
            </a:pPr>
            <a:r>
              <a:t>Indeed the hypocrites will be in the lowest reach of the Fire, and you will never find any helper for them,</a:t>
            </a:r>
          </a:p>
        </p:txBody>
      </p:sp>
      <p:sp>
        <p:nvSpPr>
          <p:cNvPr id="3" name="Text Placeholder 2"/>
          <p:cNvSpPr>
            <a:spLocks noGrp="1"/>
          </p:cNvSpPr>
          <p:nvPr>
            <p:ph type="body" sz="quarter" idx="11"/>
          </p:nvPr>
        </p:nvSpPr>
        <p:spPr/>
        <p:txBody>
          <a:bodyPr/>
          <a:lstStyle/>
          <a:p>
            <a:r>
              <a:t>An-Nisa 4:145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ٱلَّذِينَ تَابُوا۟ وَأَصْلَحُوا۟ وَٱعْتَصَمُوا۟ بِٱللَّهِ وَأَخْلَصُوا۟ دِينَهُمْ لِلَّهِ فَأُو۟لَـٰٓئِكَ مَعَ ٱلْمُؤْمِنِينَ ۖ وَسَوْفَ يُؤْتِ ٱللَّهُ ٱلْمُؤْمِنِينَ أَجْرًا عَظِيمًا</a:t>
            </a:r>
          </a:p>
          <a:p>
            <a:pPr>
              <a:lnSpc>
                <a:spcPct val="100000"/>
              </a:lnSpc>
              <a:defRPr sz="2400">
                <a:solidFill>
                  <a:srgbClr val="3E5E5C"/>
                </a:solidFill>
                <a:latin typeface="Calibri"/>
              </a:defRPr>
            </a:pPr>
            <a:r>
              <a:t>except for those who repent and reform, and hold fast to Allah and dedicate their religion [exclusively] to Allah. Those are with the faithful, and soon Allah will give the faithful a great reward.</a:t>
            </a:r>
          </a:p>
        </p:txBody>
      </p:sp>
      <p:sp>
        <p:nvSpPr>
          <p:cNvPr id="3" name="Text Placeholder 2"/>
          <p:cNvSpPr>
            <a:spLocks noGrp="1"/>
          </p:cNvSpPr>
          <p:nvPr>
            <p:ph type="body" sz="quarter" idx="11"/>
          </p:nvPr>
        </p:nvSpPr>
        <p:spPr/>
        <p:txBody>
          <a:bodyPr/>
          <a:lstStyle/>
          <a:p>
            <a:r>
              <a:t>An-Nisa 4:146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يَفْعَلُ ٱللَّهُ بِعَذَابِكُمْ إِن شَكَرْتُمْ وَءَامَنتُمْ ۚ وَكَانَ ٱللَّهُ شَاكِرًا عَلِيمًا</a:t>
            </a:r>
          </a:p>
          <a:p>
            <a:pPr>
              <a:lnSpc>
                <a:spcPct val="100000"/>
              </a:lnSpc>
              <a:defRPr sz="2400">
                <a:solidFill>
                  <a:srgbClr val="3E5E5C"/>
                </a:solidFill>
                <a:latin typeface="Calibri"/>
              </a:defRPr>
            </a:pPr>
            <a:r>
              <a:t>Why should Allah punish you if you give thanks and be faithful? And Allah is appreciative, all-knowing.</a:t>
            </a:r>
          </a:p>
        </p:txBody>
      </p:sp>
      <p:sp>
        <p:nvSpPr>
          <p:cNvPr id="3" name="Text Placeholder 2"/>
          <p:cNvSpPr>
            <a:spLocks noGrp="1"/>
          </p:cNvSpPr>
          <p:nvPr>
            <p:ph type="body" sz="quarter" idx="11"/>
          </p:nvPr>
        </p:nvSpPr>
        <p:spPr/>
        <p:txBody>
          <a:bodyPr/>
          <a:lstStyle/>
          <a:p>
            <a:r>
              <a:t>An-Nisa 4:147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  مِّنۢ بَعْدِ وَصِيَّةٍ تُوصُونَ بِهَآ أَوْ دَيْنٍ ۗ وَإِن كَانَ رَجُلٌ يُورَثُ كَلَـٰلَةً أَوِ ٱمْرَأَةٌ وَلَهُۥٓ أَخٌ أَوْ أُخْتٌ فَلِكُلِّ وَٰحِدٍ مِّنْهُمَا ٱلسُّدُسُ ۚ فَإِن كَانُوٓا۟ أَكْثَرَ مِن ذَٰلِكَ فَهُمْ شُرَكَآءُ فِى ٱلثُّلُثِ  ۔ۚ</a:t>
            </a:r>
          </a:p>
          <a:p>
            <a:pPr>
              <a:lnSpc>
                <a:spcPct val="100000"/>
              </a:lnSpc>
              <a:defRPr sz="2400">
                <a:solidFill>
                  <a:srgbClr val="3E5E5C"/>
                </a:solidFill>
                <a:latin typeface="Calibri"/>
              </a:defRPr>
            </a:pPr>
            <a:r>
              <a:t>after [paying off] any bequest you may have made or any debt [you may have incurred]. If a man or woman is inherited by siblings and has a brother or a sister, then each of them shall receive a sixth; but if they are more than that, then they shall share in one third,</a:t>
            </a:r>
          </a:p>
        </p:txBody>
      </p:sp>
      <p:sp>
        <p:nvSpPr>
          <p:cNvPr id="3" name="Text Placeholder 2"/>
          <p:cNvSpPr>
            <a:spLocks noGrp="1"/>
          </p:cNvSpPr>
          <p:nvPr>
            <p:ph type="body" sz="quarter" idx="11"/>
          </p:nvPr>
        </p:nvSpPr>
        <p:spPr/>
        <p:txBody>
          <a:bodyPr/>
          <a:lstStyle/>
          <a:p>
            <a:r>
              <a:t>An-Nisa 4:12 (Part 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يُحِبُّ ٱللَّهُ ٱلْجَهْرَ بِٱلسُّوٓءِ مِنَ ٱلْقَوْلِ إِلَّا مَن ظُلِمَ ۚ وَكَانَ ٱللَّهُ سَمِيعًا عَلِيمًا</a:t>
            </a:r>
          </a:p>
          <a:p>
            <a:pPr>
              <a:lnSpc>
                <a:spcPct val="100000"/>
              </a:lnSpc>
              <a:defRPr sz="2400">
                <a:solidFill>
                  <a:srgbClr val="3E5E5C"/>
                </a:solidFill>
                <a:latin typeface="Calibri"/>
              </a:defRPr>
            </a:pPr>
            <a:r>
              <a:t>Allah does not like the disclosure of [anyone’s] evil [conduct] in speech except by someone who has been wronged, and Allah is all-hearing, all-knowing.</a:t>
            </a:r>
          </a:p>
        </p:txBody>
      </p:sp>
      <p:sp>
        <p:nvSpPr>
          <p:cNvPr id="3" name="Text Placeholder 2"/>
          <p:cNvSpPr>
            <a:spLocks noGrp="1"/>
          </p:cNvSpPr>
          <p:nvPr>
            <p:ph type="body" sz="quarter" idx="11"/>
          </p:nvPr>
        </p:nvSpPr>
        <p:spPr/>
        <p:txBody>
          <a:bodyPr/>
          <a:lstStyle/>
          <a:p>
            <a:r>
              <a:t>An-Nisa 4:148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تُبْدُوا۟ خَيْرًا أَوْ تُخْفُوهُ أَوْ تَعْفُوا۟ عَن سُوٓءٍ فَإِنَّ ٱللَّهَ كَانَ عَفُوًّا قَدِيرًا</a:t>
            </a:r>
          </a:p>
          <a:p>
            <a:pPr>
              <a:lnSpc>
                <a:spcPct val="100000"/>
              </a:lnSpc>
              <a:defRPr sz="2400">
                <a:solidFill>
                  <a:srgbClr val="3E5E5C"/>
                </a:solidFill>
                <a:latin typeface="Calibri"/>
              </a:defRPr>
            </a:pPr>
            <a:r>
              <a:t>Whether you disclose a good [deed that you do] or hide it, or excuse an evil [deed], Allah is indeed all-excusing, all-powerful.</a:t>
            </a:r>
          </a:p>
        </p:txBody>
      </p:sp>
      <p:sp>
        <p:nvSpPr>
          <p:cNvPr id="3" name="Text Placeholder 2"/>
          <p:cNvSpPr>
            <a:spLocks noGrp="1"/>
          </p:cNvSpPr>
          <p:nvPr>
            <p:ph type="body" sz="quarter" idx="11"/>
          </p:nvPr>
        </p:nvSpPr>
        <p:spPr/>
        <p:txBody>
          <a:bodyPr/>
          <a:lstStyle/>
          <a:p>
            <a:r>
              <a:t>An-Nisa 4:149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a:lnSpc>
                <a:spcPct val="150000"/>
              </a:lnSpc>
              <a:defRPr sz="4200">
                <a:solidFill>
                  <a:srgbClr val="2F4858"/>
                </a:solidFill>
                <a:latin typeface="Scheherazade"/>
              </a:defRPr>
            </a:pPr>
            <a:r>
              <a:t>إِنَّ ٱلَّذِينَ يَكْفُرُونَ بِٱللَّهِ وَرُسُلِهِۦ وَيُرِيدُونَ أَن يُفَرِّقُوا۟ بَيْنَ ٱللَّهِ وَرُسُلِهِۦ وَيَقُولُونَ نُؤْمِنُ بِبَعْضٍ وَنَكْفُرُ بِبَعْضٍ وَيُرِيدُونَ أَن يَتَّخِذُوا۟ بَيْنَ ذَٰلِكَ سَبِيلًا</a:t>
            </a:r>
          </a:p>
          <a:p>
            <a:pPr>
              <a:lnSpc>
                <a:spcPct val="100000"/>
              </a:lnSpc>
              <a:defRPr sz="2400">
                <a:solidFill>
                  <a:srgbClr val="3E5E5C"/>
                </a:solidFill>
                <a:latin typeface="Calibri"/>
              </a:defRPr>
            </a:pPr>
            <a:r>
              <a:t>Those who disbelieve in Allah and His apostles and seek to separate Allah from His apostles, and say, ‘We believe in some and disbelieve in some’ and seek to take a way in between</a:t>
            </a:r>
          </a:p>
        </p:txBody>
      </p:sp>
      <p:sp>
        <p:nvSpPr>
          <p:cNvPr id="3" name="Text Placeholder 2"/>
          <p:cNvSpPr>
            <a:spLocks noGrp="1"/>
          </p:cNvSpPr>
          <p:nvPr>
            <p:ph type="body" sz="quarter" idx="11"/>
          </p:nvPr>
        </p:nvSpPr>
        <p:spPr/>
        <p:txBody>
          <a:bodyPr/>
          <a:lstStyle/>
          <a:p>
            <a:r>
              <a:t>An-Nisa 4:150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هُمُ ٱلْكَـٰفِرُونَ حَقًّا ۚ وَأَعْتَدْنَا لِلْكَـٰفِرِينَ عَذَابًا مُّهِينًا</a:t>
            </a:r>
          </a:p>
          <a:p>
            <a:pPr>
              <a:lnSpc>
                <a:spcPct val="100000"/>
              </a:lnSpc>
              <a:defRPr sz="2400">
                <a:solidFill>
                  <a:srgbClr val="3E5E5C"/>
                </a:solidFill>
                <a:latin typeface="Calibri"/>
              </a:defRPr>
            </a:pPr>
            <a:r>
              <a:t>—it is they who are truly faithless, and We have prepared for the faithless a humiliating punishment.</a:t>
            </a:r>
          </a:p>
        </p:txBody>
      </p:sp>
      <p:sp>
        <p:nvSpPr>
          <p:cNvPr id="3" name="Text Placeholder 2"/>
          <p:cNvSpPr>
            <a:spLocks noGrp="1"/>
          </p:cNvSpPr>
          <p:nvPr>
            <p:ph type="body" sz="quarter" idx="11"/>
          </p:nvPr>
        </p:nvSpPr>
        <p:spPr/>
        <p:txBody>
          <a:bodyPr/>
          <a:lstStyle/>
          <a:p>
            <a:r>
              <a:t>An-Nisa 4:151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ءَامَنُوا۟ بِٱللَّهِ وَرُسُلِهِۦ وَلَمْ يُفَرِّقُوا۟ بَيْنَ أَحَدٍ مِّنْهُمْ أُو۟لَـٰٓئِكَ سَوْفَ يُؤْتِيهِمْ أُجُورَهُمْ ۗ وَكَانَ ٱللَّهُ غَفُورًا رَّحِيمًا</a:t>
            </a:r>
          </a:p>
          <a:p>
            <a:pPr>
              <a:lnSpc>
                <a:spcPct val="100000"/>
              </a:lnSpc>
              <a:defRPr sz="2400">
                <a:solidFill>
                  <a:srgbClr val="3E5E5C"/>
                </a:solidFill>
                <a:latin typeface="Calibri"/>
              </a:defRPr>
            </a:pPr>
            <a:r>
              <a:t>But those who have faith in Allah and His apostles and make no distinction between any of them—them He will soon give their rewards, and Allah is all-forgiving, all-merciful.</a:t>
            </a:r>
          </a:p>
        </p:txBody>
      </p:sp>
      <p:sp>
        <p:nvSpPr>
          <p:cNvPr id="3" name="Text Placeholder 2"/>
          <p:cNvSpPr>
            <a:spLocks noGrp="1"/>
          </p:cNvSpPr>
          <p:nvPr>
            <p:ph type="body" sz="quarter" idx="11"/>
          </p:nvPr>
        </p:nvSpPr>
        <p:spPr/>
        <p:txBody>
          <a:bodyPr/>
          <a:lstStyle/>
          <a:p>
            <a:r>
              <a:t>An-Nisa 4:152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يَسْـَٔلُكَ أَهْلُ ٱلْكِتَـٰبِ أَن تُنَزِّلَ عَلَيْهِمْ كِتَـٰبًا مِّنَ ٱلسَّمَآءِ ۚ فَقَدْ سَأَلُوا۟ مُوسَىٰٓ أَكْبَرَ مِن ذَٰلِكَ فَقَالُوٓا۟ أَرِنَا ٱللَّهَ جَهْرَةً فَأَخَذَتْهُمُ ٱلصَّـٰعِقَةُ بِظُلْمِهِمْ ۚ ثُمَّ ٱتَّخَذُوا۟ ٱلْعِجْلَ مِنۢ بَعْدِ مَا جَآءَتْهُمُ ٱلْبَيِّنَـٰتُ فَعَفَوْنَا عَن ذَٰلِكَ ۚ وَءَاتَيْنَا مُوسَىٰ سُلْطَـٰنًا مُّبِينًا</a:t>
            </a:r>
          </a:p>
          <a:p>
            <a:pPr>
              <a:lnSpc>
                <a:spcPct val="100000"/>
              </a:lnSpc>
              <a:defRPr sz="2400">
                <a:solidFill>
                  <a:srgbClr val="3E5E5C"/>
                </a:solidFill>
                <a:latin typeface="Calibri"/>
              </a:defRPr>
            </a:pPr>
            <a:r>
              <a:t>The People of the Book ask you to bring down for them a Book from the sky. Certainly they asked Moses for [something] greater than that, for they said, ‘Show us Allah visibly,’ whereat a thunderbolt seized them for their wrongdoing. Then they took up the Calf [for worship], after all the manifest proofs that had come to them. Yet We excused that, and We gave Moses a manifest authority.</a:t>
            </a:r>
          </a:p>
        </p:txBody>
      </p:sp>
      <p:sp>
        <p:nvSpPr>
          <p:cNvPr id="3" name="Text Placeholder 2"/>
          <p:cNvSpPr>
            <a:spLocks noGrp="1"/>
          </p:cNvSpPr>
          <p:nvPr>
            <p:ph type="body" sz="quarter" idx="11"/>
          </p:nvPr>
        </p:nvSpPr>
        <p:spPr/>
        <p:txBody>
          <a:bodyPr/>
          <a:lstStyle/>
          <a:p>
            <a:r>
              <a:t>An-Nisa 4:153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وَرَفَعْنَا فَوْقَهُمُ ٱلطُّورَ بِمِيثَـٰقِهِمْ وَقُلْنَا لَهُمُ ٱدْخُلُوا۟ ٱلْبَابَ سُجَّدًا وَقُلْنَا لَهُمْ لَا تَعْدُوا۟ فِى ٱلسَّبْتِ وَأَخَذْنَا مِنْهُم مِّيثَـٰقًا غَلِيظًا</a:t>
            </a:r>
          </a:p>
          <a:p>
            <a:pPr>
              <a:lnSpc>
                <a:spcPct val="100000"/>
              </a:lnSpc>
              <a:defRPr sz="2400">
                <a:solidFill>
                  <a:srgbClr val="3E5E5C"/>
                </a:solidFill>
                <a:latin typeface="Calibri"/>
              </a:defRPr>
            </a:pPr>
            <a:r>
              <a:t>And We raised the Mount above them for the sake of their covenant, and We said to them, ‘Enter the gate prostrating’ and We said to them, ‘Do not violate the Sabbath,’ and We took from them a solemn covenant.</a:t>
            </a:r>
          </a:p>
        </p:txBody>
      </p:sp>
      <p:sp>
        <p:nvSpPr>
          <p:cNvPr id="3" name="Text Placeholder 2"/>
          <p:cNvSpPr>
            <a:spLocks noGrp="1"/>
          </p:cNvSpPr>
          <p:nvPr>
            <p:ph type="body" sz="quarter" idx="11"/>
          </p:nvPr>
        </p:nvSpPr>
        <p:spPr/>
        <p:txBody>
          <a:bodyPr/>
          <a:lstStyle/>
          <a:p>
            <a:r>
              <a:t>An-Nisa 4:154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فَبِمَا نَقْضِهِم مِّيثَـٰقَهُمْ وَكُفْرِهِم بِـَٔايَـٰتِ ٱللَّهِ وَقَتْلِهِمُ ٱلْأَنۢبِيَآءَ بِغَيْرِ حَقٍّ وَقَوْلِهِمْ قُلُوبُنَا غُلْفٌۢ ۚ بَلْ طَبَعَ ٱللَّهُ عَلَيْهَا بِكُفْرِهِمْ فَلَا يُؤْمِنُونَ إِلَّا قَلِيلًا</a:t>
            </a:r>
          </a:p>
          <a:p>
            <a:pPr>
              <a:lnSpc>
                <a:spcPct val="100000"/>
              </a:lnSpc>
              <a:defRPr sz="2400">
                <a:solidFill>
                  <a:srgbClr val="3E5E5C"/>
                </a:solidFill>
                <a:latin typeface="Calibri"/>
              </a:defRPr>
            </a:pPr>
            <a:r>
              <a:t>Then because of their breaking their covenant, their defiance of Allah’s signs, their killing of the prophets unjustly and for their saying, ‘Our hearts are uncircumcised’… Indeed, Allah has set a seal on them for their unfaith, so they do not have faith except a few.</a:t>
            </a:r>
          </a:p>
        </p:txBody>
      </p:sp>
      <p:sp>
        <p:nvSpPr>
          <p:cNvPr id="3" name="Text Placeholder 2"/>
          <p:cNvSpPr>
            <a:spLocks noGrp="1"/>
          </p:cNvSpPr>
          <p:nvPr>
            <p:ph type="body" sz="quarter" idx="11"/>
          </p:nvPr>
        </p:nvSpPr>
        <p:spPr/>
        <p:txBody>
          <a:bodyPr/>
          <a:lstStyle/>
          <a:p>
            <a:r>
              <a:t>An-Nisa 4:155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وَبِكُفْرِهِمْ وَقَوْلِهِمْ عَلَىٰ مَرْيَمَ بُهْتَـٰنًا عَظِيمًا</a:t>
            </a:r>
          </a:p>
          <a:p>
            <a:pPr>
              <a:lnSpc>
                <a:spcPct val="100000"/>
              </a:lnSpc>
              <a:defRPr sz="2400">
                <a:solidFill>
                  <a:srgbClr val="3E5E5C"/>
                </a:solidFill>
                <a:latin typeface="Calibri"/>
              </a:defRPr>
            </a:pPr>
            <a:r>
              <a:t>And for their faithlessness, and their uttering a monstrous calumny against Mary,</a:t>
            </a:r>
          </a:p>
        </p:txBody>
      </p:sp>
      <p:sp>
        <p:nvSpPr>
          <p:cNvPr id="3" name="Text Placeholder 2"/>
          <p:cNvSpPr>
            <a:spLocks noGrp="1"/>
          </p:cNvSpPr>
          <p:nvPr>
            <p:ph type="body" sz="quarter" idx="11"/>
          </p:nvPr>
        </p:nvSpPr>
        <p:spPr/>
        <p:txBody>
          <a:bodyPr/>
          <a:lstStyle/>
          <a:p>
            <a:r>
              <a:t>An-Nisa 4:156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وَقَوْلِهِمْ إِنَّا قَتَلْنَا ٱلْمَسِيحَ عِيسَى ٱبْنَ مَرْيَمَ رَسُولَ ٱللَّهِ وَمَا قَتَلُوهُ وَمَا صَلَبُوهُ وَلَـٰكِن شُبِّهَ لَهُمْ ۚ وَإِنَّ ٱلَّذِينَ ٱخْتَلَفُوا۟ فِيهِ لَفِى شَكٍّ مِّنْهُ ۚ مَا لَهُم بِهِۦ مِنْ عِلْمٍ إِلَّا ٱتِّبَاعَ ٱلظَّنِّ ۚ وَمَا قَتَلُوهُ يَقِينًۢا</a:t>
            </a:r>
          </a:p>
          <a:p>
            <a:pPr>
              <a:lnSpc>
                <a:spcPct val="100000"/>
              </a:lnSpc>
              <a:defRPr sz="2400">
                <a:solidFill>
                  <a:srgbClr val="3E5E5C"/>
                </a:solidFill>
                <a:latin typeface="Calibri"/>
              </a:defRPr>
            </a:pPr>
            <a:r>
              <a:t>and for their saying, ‘We killed the Messiah, Jesus son of Mary, the apostle of Allah’—though they did not kill him nor did they crucify him, but so it was made to appear to them. Indeed those who differ concerning him are surely in doubt about him: they do not have any knowledge of that beyond following conjectures, and certainly, they did not kill him.</a:t>
            </a:r>
          </a:p>
        </p:txBody>
      </p:sp>
      <p:sp>
        <p:nvSpPr>
          <p:cNvPr id="3" name="Text Placeholder 2"/>
          <p:cNvSpPr>
            <a:spLocks noGrp="1"/>
          </p:cNvSpPr>
          <p:nvPr>
            <p:ph type="body" sz="quarter" idx="11"/>
          </p:nvPr>
        </p:nvSpPr>
        <p:spPr/>
        <p:txBody>
          <a:bodyPr/>
          <a:lstStyle/>
          <a:p>
            <a:r>
              <a:t>An-Nisa 4:157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مِنۢ بَعْدِ وَصِيَّةٍ يُوصَىٰ بِهَآ أَوْ دَيْنٍ غَيْرَ مُضَآرٍّ ۚ وَصِيَّةً مِّنَ ٱللَّهِ ۗ وَٱللَّهُ عَلِيمٌ حَلِيمٌ</a:t>
            </a:r>
          </a:p>
          <a:p>
            <a:pPr>
              <a:lnSpc>
                <a:spcPct val="100000"/>
              </a:lnSpc>
              <a:defRPr sz="2400">
                <a:solidFill>
                  <a:srgbClr val="3E5E5C"/>
                </a:solidFill>
                <a:latin typeface="Calibri"/>
              </a:defRPr>
            </a:pPr>
            <a:r>
              <a:t>after [paying off] any bequest he may have made or any debt [he may have incurred] without prejudice. [This is] an enjoinment from Allah, and Allah is all-knowing, all-forbearing.</a:t>
            </a:r>
          </a:p>
        </p:txBody>
      </p:sp>
      <p:sp>
        <p:nvSpPr>
          <p:cNvPr id="3" name="Text Placeholder 2"/>
          <p:cNvSpPr>
            <a:spLocks noGrp="1"/>
          </p:cNvSpPr>
          <p:nvPr>
            <p:ph type="body" sz="quarter" idx="11"/>
          </p:nvPr>
        </p:nvSpPr>
        <p:spPr/>
        <p:txBody>
          <a:bodyPr/>
          <a:lstStyle/>
          <a:p>
            <a:r>
              <a:t>An-Nisa 4:12 (Part 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رَّفَعَهُ ٱللَّهُ إِلَيْهِ ۚ وَكَانَ ٱللَّهُ عَزِيزًا حَكِيمًا</a:t>
            </a:r>
          </a:p>
          <a:p>
            <a:pPr>
              <a:lnSpc>
                <a:spcPct val="100000"/>
              </a:lnSpc>
              <a:defRPr sz="2400">
                <a:solidFill>
                  <a:srgbClr val="3E5E5C"/>
                </a:solidFill>
                <a:latin typeface="Calibri"/>
              </a:defRPr>
            </a:pPr>
            <a:r>
              <a:t>Indeed, Allah raised him up toward Himself, and Allah is all-mighty, all-wise.</a:t>
            </a:r>
          </a:p>
        </p:txBody>
      </p:sp>
      <p:sp>
        <p:nvSpPr>
          <p:cNvPr id="3" name="Text Placeholder 2"/>
          <p:cNvSpPr>
            <a:spLocks noGrp="1"/>
          </p:cNvSpPr>
          <p:nvPr>
            <p:ph type="body" sz="quarter" idx="11"/>
          </p:nvPr>
        </p:nvSpPr>
        <p:spPr/>
        <p:txBody>
          <a:bodyPr/>
          <a:lstStyle/>
          <a:p>
            <a:r>
              <a:t>An-Nisa 4:158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مِّنْ أَهْلِ ٱلْكِتَـٰبِ إِلَّا لَيُؤْمِنَنَّ بِهِۦ قَبْلَ مَوْتِهِۦ ۖ وَيَوْمَ ٱلْقِيَـٰمَةِ يَكُونُ عَلَيْهِمْ شَهِيدًا</a:t>
            </a:r>
          </a:p>
          <a:p>
            <a:pPr>
              <a:lnSpc>
                <a:spcPct val="100000"/>
              </a:lnSpc>
              <a:defRPr sz="2400">
                <a:solidFill>
                  <a:srgbClr val="3E5E5C"/>
                </a:solidFill>
                <a:latin typeface="Calibri"/>
              </a:defRPr>
            </a:pPr>
            <a:r>
              <a:t>There is none among the People of the Book but will surely believe in him before his death; and on the Day of Resurrection, he will be a witness against them.</a:t>
            </a:r>
          </a:p>
        </p:txBody>
      </p:sp>
      <p:sp>
        <p:nvSpPr>
          <p:cNvPr id="3" name="Text Placeholder 2"/>
          <p:cNvSpPr>
            <a:spLocks noGrp="1"/>
          </p:cNvSpPr>
          <p:nvPr>
            <p:ph type="body" sz="quarter" idx="11"/>
          </p:nvPr>
        </p:nvSpPr>
        <p:spPr/>
        <p:txBody>
          <a:bodyPr/>
          <a:lstStyle/>
          <a:p>
            <a:r>
              <a:t>An-Nisa 4:159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فَبِظُلْمٍ مِّنَ ٱلَّذِينَ هَادُوا۟ حَرَّمْنَا عَلَيْهِمْ طَيِّبَـٰتٍ أُحِلَّتْ لَهُمْ وَبِصَدِّهِمْ عَن سَبِيلِ ٱللَّهِ كَثِيرًا</a:t>
            </a:r>
          </a:p>
          <a:p>
            <a:pPr>
              <a:lnSpc>
                <a:spcPct val="100000"/>
              </a:lnSpc>
              <a:defRPr sz="2400">
                <a:solidFill>
                  <a:srgbClr val="3E5E5C"/>
                </a:solidFill>
                <a:latin typeface="Calibri"/>
              </a:defRPr>
            </a:pPr>
            <a:r>
              <a:t>Due to the wrongdoing of the Jews, We prohibited them certain good things that were permitted to them [earlier], and for their barring many [people] from the way of Allah,</a:t>
            </a:r>
          </a:p>
        </p:txBody>
      </p:sp>
      <p:sp>
        <p:nvSpPr>
          <p:cNvPr id="3" name="Text Placeholder 2"/>
          <p:cNvSpPr>
            <a:spLocks noGrp="1"/>
          </p:cNvSpPr>
          <p:nvPr>
            <p:ph type="body" sz="quarter" idx="11"/>
          </p:nvPr>
        </p:nvSpPr>
        <p:spPr/>
        <p:txBody>
          <a:bodyPr/>
          <a:lstStyle/>
          <a:p>
            <a:r>
              <a:t>An-Nisa 4:160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وَأَخْذِهِمُ ٱلرِّبَوٰا۟ وَقَدْ نُهُوا۟ عَنْهُ وَأَكْلِهِمْ أَمْوَٰلَ ٱلنَّاسِ بِٱلْبَـٰطِلِ ۚ وَأَعْتَدْنَا لِلْكَـٰفِرِينَ مِنْهُمْ عَذَابًا أَلِيمًا</a:t>
            </a:r>
          </a:p>
          <a:p>
            <a:pPr>
              <a:lnSpc>
                <a:spcPct val="100000"/>
              </a:lnSpc>
              <a:defRPr sz="2400">
                <a:solidFill>
                  <a:srgbClr val="3E5E5C"/>
                </a:solidFill>
                <a:latin typeface="Calibri"/>
              </a:defRPr>
            </a:pPr>
            <a:r>
              <a:t>and for their taking usury—though they had been forbidden from it—and for eating up the wealth of the people wrongfully. And We have prepared for the faithless among them a painful punishment.</a:t>
            </a:r>
          </a:p>
        </p:txBody>
      </p:sp>
      <p:sp>
        <p:nvSpPr>
          <p:cNvPr id="3" name="Text Placeholder 2"/>
          <p:cNvSpPr>
            <a:spLocks noGrp="1"/>
          </p:cNvSpPr>
          <p:nvPr>
            <p:ph type="body" sz="quarter" idx="11"/>
          </p:nvPr>
        </p:nvSpPr>
        <p:spPr/>
        <p:txBody>
          <a:bodyPr/>
          <a:lstStyle/>
          <a:p>
            <a:r>
              <a:t>An-Nisa 4:161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لَّـٰكِنِ ٱلرَّٰسِخُونَ فِى ٱلْعِلْمِ مِنْهُمْ وَٱلْمُؤْمِنُونَ يُؤْمِنُونَ بِمَآ أُنزِلَ إِلَيْكَ وَمَآ أُنزِلَ مِن قَبْلِكَ ۚ وَٱلْمُقِيمِينَ ٱلصَّلَوٰةَ ۚ وَٱلْمُؤْتُونَ ٱلزَّكَوٰةَ وَٱلْمُؤْمِنُونَ بِٱللَّهِ وَٱلْيَوْمِ ٱلْـَٔاخِرِ أُو۟لَـٰٓئِكَ سَنُؤْتِيهِمْ أَجْرًا عَظِيمًا</a:t>
            </a:r>
          </a:p>
          <a:p>
            <a:pPr>
              <a:lnSpc>
                <a:spcPct val="100000"/>
              </a:lnSpc>
              <a:defRPr sz="2400">
                <a:solidFill>
                  <a:srgbClr val="3E5E5C"/>
                </a:solidFill>
                <a:latin typeface="Calibri"/>
              </a:defRPr>
            </a:pPr>
            <a:r>
              <a:t>But as for those who are firmly grounded in knowledge from among them, and the faithful, they believe in what has been sent down to you, and what was sent down before you—those who maintain the prayer, give the zakat, and believe in Allah and the Last Day—them We shall give a great reward.</a:t>
            </a:r>
          </a:p>
        </p:txBody>
      </p:sp>
      <p:sp>
        <p:nvSpPr>
          <p:cNvPr id="3" name="Text Placeholder 2"/>
          <p:cNvSpPr>
            <a:spLocks noGrp="1"/>
          </p:cNvSpPr>
          <p:nvPr>
            <p:ph type="body" sz="quarter" idx="11"/>
          </p:nvPr>
        </p:nvSpPr>
        <p:spPr/>
        <p:txBody>
          <a:bodyPr/>
          <a:lstStyle/>
          <a:p>
            <a:r>
              <a:t>An-Nisa 4:162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إِنَّآ أَوْحَيْنَآ إِلَيْكَ كَمَآ أَوْحَيْنَآ إِلَىٰ نُوحٍ وَٱلنَّبِيِّـۧنَ مِنۢ بَعْدِهِۦ ۚ وَأَوْحَيْنَآ إِلَىٰٓ إِبْرَٰهِيمَ وَإِسْمَـٰعِيلَ وَإِسْحَـٰقَ وَيَعْقُوبَ وَٱلْأَسْبَاطِ وَعِيسَىٰ وَأَيُّوبَ وَيُونُسَ وَهَـٰرُونَ وَسُلَيْمَـٰنَ ۚ وَءَاتَيْنَا دَاوُۥدَ زَبُورًا</a:t>
            </a:r>
          </a:p>
          <a:p>
            <a:pPr>
              <a:lnSpc>
                <a:spcPct val="100000"/>
              </a:lnSpc>
              <a:defRPr sz="2400">
                <a:solidFill>
                  <a:srgbClr val="3E5E5C"/>
                </a:solidFill>
                <a:latin typeface="Calibri"/>
              </a:defRPr>
            </a:pPr>
            <a:r>
              <a:t>We have indeed revealed to you as We revealed to Noah and the prophets after him, and [as] We revealed to Abraham and Ishmael, Isaac, Jacob, and the Tribes, Jesus and Job, Jonah, Aaron, and Solomon—and We gave David the Psalms—</a:t>
            </a:r>
          </a:p>
        </p:txBody>
      </p:sp>
      <p:sp>
        <p:nvSpPr>
          <p:cNvPr id="3" name="Text Placeholder 2"/>
          <p:cNvSpPr>
            <a:spLocks noGrp="1"/>
          </p:cNvSpPr>
          <p:nvPr>
            <p:ph type="body" sz="quarter" idx="11"/>
          </p:nvPr>
        </p:nvSpPr>
        <p:spPr/>
        <p:txBody>
          <a:bodyPr/>
          <a:lstStyle/>
          <a:p>
            <a:r>
              <a:t>An-Nisa 4:163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وَرُسُلًا قَدْ قَصَصْنَـٰهُمْ عَلَيْكَ مِن قَبْلُ وَرُسُلًا لَّمْ نَقْصُصْهُمْ عَلَيْكَ ۚ وَكَلَّمَ ٱللَّهُ مُوسَىٰ تَكْلِيمًا</a:t>
            </a:r>
          </a:p>
          <a:p>
            <a:pPr>
              <a:lnSpc>
                <a:spcPct val="100000"/>
              </a:lnSpc>
              <a:defRPr sz="2400">
                <a:solidFill>
                  <a:srgbClr val="3E5E5C"/>
                </a:solidFill>
                <a:latin typeface="Calibri"/>
              </a:defRPr>
            </a:pPr>
            <a:r>
              <a:t>and apostles We have recounted to you earlier and apostles We have not recounted to you—and to Moses Allah spoke directly—</a:t>
            </a:r>
          </a:p>
        </p:txBody>
      </p:sp>
      <p:sp>
        <p:nvSpPr>
          <p:cNvPr id="3" name="Text Placeholder 2"/>
          <p:cNvSpPr>
            <a:spLocks noGrp="1"/>
          </p:cNvSpPr>
          <p:nvPr>
            <p:ph type="body" sz="quarter" idx="11"/>
          </p:nvPr>
        </p:nvSpPr>
        <p:spPr/>
        <p:txBody>
          <a:bodyPr/>
          <a:lstStyle/>
          <a:p>
            <a:r>
              <a:t>An-Nisa 4:164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رُّسُلًا مُّبَشِّرِينَ وَمُنذِرِينَ لِئَلَّا يَكُونَ لِلنَّاسِ عَلَى ٱللَّهِ حُجَّةٌۢ بَعْدَ ٱلرُّسُلِ ۚ وَكَانَ ٱللَّهُ عَزِيزًا حَكِيمًا</a:t>
            </a:r>
          </a:p>
          <a:p>
            <a:pPr>
              <a:lnSpc>
                <a:spcPct val="100000"/>
              </a:lnSpc>
              <a:defRPr sz="2400">
                <a:solidFill>
                  <a:srgbClr val="3E5E5C"/>
                </a:solidFill>
                <a:latin typeface="Calibri"/>
              </a:defRPr>
            </a:pPr>
            <a:r>
              <a:t>apostles, as bearers of good news and warners, so that mankind may not have any argument against Allah, after the [sending of the] apostles; and Allah is all-mighty, all-wise.</a:t>
            </a:r>
          </a:p>
        </p:txBody>
      </p:sp>
      <p:sp>
        <p:nvSpPr>
          <p:cNvPr id="3" name="Text Placeholder 2"/>
          <p:cNvSpPr>
            <a:spLocks noGrp="1"/>
          </p:cNvSpPr>
          <p:nvPr>
            <p:ph type="body" sz="quarter" idx="11"/>
          </p:nvPr>
        </p:nvSpPr>
        <p:spPr/>
        <p:txBody>
          <a:bodyPr/>
          <a:lstStyle/>
          <a:p>
            <a:r>
              <a:t>An-Nisa 4:165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لَّـٰكِنِ ٱللَّهُ يَشْهَدُ بِمَآ أَنزَلَ إِلَيْكَ ۖ أَنزَلَهُۥ بِعِلْمِهِۦ ۖ وَٱلْمَلَـٰٓئِكَةُ يَشْهَدُونَ ۚ وَكَفَىٰ بِٱللَّهِ شَهِيدًا</a:t>
            </a:r>
          </a:p>
          <a:p>
            <a:pPr>
              <a:lnSpc>
                <a:spcPct val="100000"/>
              </a:lnSpc>
              <a:defRPr sz="2400">
                <a:solidFill>
                  <a:srgbClr val="3E5E5C"/>
                </a:solidFill>
                <a:latin typeface="Calibri"/>
              </a:defRPr>
            </a:pPr>
            <a:r>
              <a:t>But Allah bears witness to what He has sent down to you—He sent it down with His knowledge—and the angels bear witness [too], and Allah quite suffices as witness.</a:t>
            </a:r>
          </a:p>
        </p:txBody>
      </p:sp>
      <p:sp>
        <p:nvSpPr>
          <p:cNvPr id="3" name="Text Placeholder 2"/>
          <p:cNvSpPr>
            <a:spLocks noGrp="1"/>
          </p:cNvSpPr>
          <p:nvPr>
            <p:ph type="body" sz="quarter" idx="11"/>
          </p:nvPr>
        </p:nvSpPr>
        <p:spPr/>
        <p:txBody>
          <a:bodyPr/>
          <a:lstStyle/>
          <a:p>
            <a:r>
              <a:t>An-Nisa 4:166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كَفَرُوا۟ وَصَدُّوا۟ عَن سَبِيلِ ٱللَّهِ قَدْ ضَلُّوا۟ ضَلَـٰلًۢا بَعِيدًا</a:t>
            </a:r>
          </a:p>
          <a:p>
            <a:pPr>
              <a:lnSpc>
                <a:spcPct val="100000"/>
              </a:lnSpc>
              <a:defRPr sz="2400">
                <a:solidFill>
                  <a:srgbClr val="3E5E5C"/>
                </a:solidFill>
                <a:latin typeface="Calibri"/>
              </a:defRPr>
            </a:pPr>
            <a:r>
              <a:t>Indeed those who are faithless and bar [others] from the way of Allah, have certainly strayed into far error.</a:t>
            </a:r>
          </a:p>
        </p:txBody>
      </p:sp>
      <p:sp>
        <p:nvSpPr>
          <p:cNvPr id="3" name="Text Placeholder 2"/>
          <p:cNvSpPr>
            <a:spLocks noGrp="1"/>
          </p:cNvSpPr>
          <p:nvPr>
            <p:ph type="body" sz="quarter" idx="11"/>
          </p:nvPr>
        </p:nvSpPr>
        <p:spPr/>
        <p:txBody>
          <a:bodyPr/>
          <a:lstStyle/>
          <a:p>
            <a:r>
              <a:t>An-Nisa 4:167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تِلْكَ حُدُودُ ٱللَّهِ ۚ وَمَن يُطِعِ ٱللَّهَ وَرَسُولَهُۥ يُدْخِلْهُ جَنَّـٰتٍ تَجْرِى مِن تَحْتِهَا ٱلْأَنْهَـٰرُ خَـٰلِدِينَ فِيهَا ۚ وَذَٰلِكَ ٱلْفَوْزُ ٱلْعَظِيمُ</a:t>
            </a:r>
          </a:p>
          <a:p>
            <a:pPr>
              <a:lnSpc>
                <a:spcPct val="100000"/>
              </a:lnSpc>
              <a:defRPr sz="2400">
                <a:solidFill>
                  <a:srgbClr val="3E5E5C"/>
                </a:solidFill>
                <a:latin typeface="Calibri"/>
              </a:defRPr>
            </a:pPr>
            <a:r>
              <a:t>These are Allah’s bounds, and whoever obeys Allah and His Apostle, He shall admit him to gardens with streams running in them, to remain in them [forever]. That is the great success.</a:t>
            </a:r>
          </a:p>
        </p:txBody>
      </p:sp>
      <p:sp>
        <p:nvSpPr>
          <p:cNvPr id="3" name="Text Placeholder 2"/>
          <p:cNvSpPr>
            <a:spLocks noGrp="1"/>
          </p:cNvSpPr>
          <p:nvPr>
            <p:ph type="body" sz="quarter" idx="11"/>
          </p:nvPr>
        </p:nvSpPr>
        <p:spPr/>
        <p:txBody>
          <a:bodyPr/>
          <a:lstStyle/>
          <a:p>
            <a:r>
              <a:t>An-Nisa 4:13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كَفَرُوا۟ وَظَلَمُوا۟ لَمْ يَكُنِ ٱللَّهُ لِيَغْفِرَ لَهُمْ وَلَا لِيَهْدِيَهُمْ طَرِيقًا</a:t>
            </a:r>
          </a:p>
          <a:p>
            <a:pPr>
              <a:lnSpc>
                <a:spcPct val="100000"/>
              </a:lnSpc>
              <a:defRPr sz="2400">
                <a:solidFill>
                  <a:srgbClr val="3E5E5C"/>
                </a:solidFill>
                <a:latin typeface="Calibri"/>
              </a:defRPr>
            </a:pPr>
            <a:r>
              <a:t>Indeed those who are faithless and do wrong, Allah shall never forgive them, nor shall He guide them to any way,</a:t>
            </a:r>
          </a:p>
        </p:txBody>
      </p:sp>
      <p:sp>
        <p:nvSpPr>
          <p:cNvPr id="3" name="Text Placeholder 2"/>
          <p:cNvSpPr>
            <a:spLocks noGrp="1"/>
          </p:cNvSpPr>
          <p:nvPr>
            <p:ph type="body" sz="quarter" idx="11"/>
          </p:nvPr>
        </p:nvSpPr>
        <p:spPr/>
        <p:txBody>
          <a:bodyPr/>
          <a:lstStyle/>
          <a:p>
            <a:r>
              <a:t>An-Nisa 4:168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طَرِيقَ جَهَنَّمَ خَـٰلِدِينَ فِيهَآ أَبَدًا ۚ وَكَانَ ذَٰلِكَ عَلَى ٱللَّهِ يَسِيرًا</a:t>
            </a:r>
          </a:p>
          <a:p>
            <a:pPr>
              <a:lnSpc>
                <a:spcPct val="100000"/>
              </a:lnSpc>
              <a:defRPr sz="2400">
                <a:solidFill>
                  <a:srgbClr val="3E5E5C"/>
                </a:solidFill>
                <a:latin typeface="Calibri"/>
              </a:defRPr>
            </a:pPr>
            <a:r>
              <a:t>except the way to hell, to remain in it forever, and that is easy for Allah.</a:t>
            </a:r>
          </a:p>
        </p:txBody>
      </p:sp>
      <p:sp>
        <p:nvSpPr>
          <p:cNvPr id="3" name="Text Placeholder 2"/>
          <p:cNvSpPr>
            <a:spLocks noGrp="1"/>
          </p:cNvSpPr>
          <p:nvPr>
            <p:ph type="body" sz="quarter" idx="11"/>
          </p:nvPr>
        </p:nvSpPr>
        <p:spPr/>
        <p:txBody>
          <a:bodyPr/>
          <a:lstStyle/>
          <a:p>
            <a:r>
              <a:t>An-Nisa 4:169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يَـٰٓأَيُّهَا ٱلنَّاسُ قَدْ جَآءَكُمُ ٱلرَّسُولُ بِٱلْحَقِّ مِن رَّبِّكُمْ فَـَٔامِنُوا۟ خَيْرًا لَّكُمْ ۚ وَإِن تَكْفُرُوا۟ فَإِنَّ لِلَّهِ مَا فِى ٱلسَّمَـٰوَٰتِ وَٱلْأَرْضِ ۚ وَكَانَ ٱللَّهُ عَلِيمًا حَكِيمًا</a:t>
            </a:r>
          </a:p>
          <a:p>
            <a:pPr>
              <a:lnSpc>
                <a:spcPct val="100000"/>
              </a:lnSpc>
              <a:defRPr sz="2400">
                <a:solidFill>
                  <a:srgbClr val="3E5E5C"/>
                </a:solidFill>
                <a:latin typeface="Calibri"/>
              </a:defRPr>
            </a:pPr>
            <a:r>
              <a:t>O mankind! The Apostle has certainly brought you the truth from your Lord. So have faith! That is better for you. And if you are faithless, [you should know that] to Allah indeed belongs whatever is in the heavens and the earth, and Allah is all-knowing, all-wise.</a:t>
            </a:r>
          </a:p>
        </p:txBody>
      </p:sp>
      <p:sp>
        <p:nvSpPr>
          <p:cNvPr id="3" name="Text Placeholder 2"/>
          <p:cNvSpPr>
            <a:spLocks noGrp="1"/>
          </p:cNvSpPr>
          <p:nvPr>
            <p:ph type="body" sz="quarter" idx="11"/>
          </p:nvPr>
        </p:nvSpPr>
        <p:spPr/>
        <p:txBody>
          <a:bodyPr/>
          <a:lstStyle/>
          <a:p>
            <a:r>
              <a:t>An-Nisa 4:170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يَـٰٓأَهْلَ ٱلْكِتَـٰبِ لَا تَغْلُوا۟ فِى دِينِكُمْ وَلَا تَقُولُوا۟ عَلَى ٱللَّهِ إِلَّا ٱلْحَقَّ ۚ إِنَّمَا ٱلْمَسِيحُ عِيسَى ٱبْنُ مَرْيَمَ رَسُولُ ٱللَّهِ وَكَلِمَتُهُۥٓ أَلْقَىٰهَآ إِلَىٰ مَرْيَمَ وَرُوحٌ مِّنْهُ ۖ فَـَٔامِنُوا۟ بِٱللَّهِ وَرُسُلِهِۦ ۖ وَلَا تَقُولُوا۟ ثَلَـٰثَةٌ  ۔ۚ</a:t>
            </a:r>
          </a:p>
          <a:p>
            <a:pPr>
              <a:lnSpc>
                <a:spcPct val="100000"/>
              </a:lnSpc>
              <a:defRPr sz="2400">
                <a:solidFill>
                  <a:srgbClr val="3E5E5C"/>
                </a:solidFill>
                <a:latin typeface="Calibri"/>
              </a:defRPr>
            </a:pPr>
            <a:r>
              <a:t>O People of the Book! Do not exceed the bounds in your religion, and do not attribute anything to Allah except the truth. The Messiah, Jesus son of Mary, was only an apostle of Allah, and His Word that He cast toward Mary and a spirit from Him. So have faith in Allah and His apostles, and do not say, ‘[God is] a trinity.’</a:t>
            </a:r>
          </a:p>
        </p:txBody>
      </p:sp>
      <p:sp>
        <p:nvSpPr>
          <p:cNvPr id="3" name="Text Placeholder 2"/>
          <p:cNvSpPr>
            <a:spLocks noGrp="1"/>
          </p:cNvSpPr>
          <p:nvPr>
            <p:ph type="body" sz="quarter" idx="11"/>
          </p:nvPr>
        </p:nvSpPr>
        <p:spPr/>
        <p:txBody>
          <a:bodyPr/>
          <a:lstStyle/>
          <a:p>
            <a:r>
              <a:t>An-Nisa 4:171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ٱنتَهُوا۟ خَيْرًا لَّكُمْ ۚ إِنَّمَا ٱللَّهُ إِلَـٰهٌ وَٰحِدٌ ۖ سُبْحَـٰنَهُۥٓ أَن يَكُونَ لَهُۥ وَلَدٌ ۘ لَّهُۥ مَا فِى ٱلسَّمَـٰوَٰتِ وَمَا فِى ٱلْأَرْضِ ۗ وَكَفَىٰ بِٱللَّهِ وَكِيلًا</a:t>
            </a:r>
          </a:p>
          <a:p>
            <a:pPr>
              <a:lnSpc>
                <a:spcPct val="100000"/>
              </a:lnSpc>
              <a:defRPr sz="2400">
                <a:solidFill>
                  <a:srgbClr val="3E5E5C"/>
                </a:solidFill>
                <a:latin typeface="Calibri"/>
              </a:defRPr>
            </a:pPr>
            <a:r>
              <a:t>Relinquish [such a creed]! That is better for you. Allah is but the One God. He is far too immaculate to have any son. To Him belongs whatever is in the heavens and whatever is on the earth, and Allah suffices as trustee.</a:t>
            </a:r>
          </a:p>
        </p:txBody>
      </p:sp>
      <p:sp>
        <p:nvSpPr>
          <p:cNvPr id="3" name="Text Placeholder 2"/>
          <p:cNvSpPr>
            <a:spLocks noGrp="1"/>
          </p:cNvSpPr>
          <p:nvPr>
            <p:ph type="body" sz="quarter" idx="11"/>
          </p:nvPr>
        </p:nvSpPr>
        <p:spPr/>
        <p:txBody>
          <a:bodyPr/>
          <a:lstStyle/>
          <a:p>
            <a:r>
              <a:t>An-Nisa 4:171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لَّن يَسْتَنكِفَ ٱلْمَسِيحُ أَن يَكُونَ عَبْدًا لِّلَّهِ وَلَا ٱلْمَلَـٰٓئِكَةُ ٱلْمُقَرَّبُونَ ۚ وَمَن يَسْتَنكِفْ عَنْ عِبَادَتِهِۦ وَيَسْتَكْبِرْ فَسَيَحْشُرُهُمْ إِلَيْهِ جَمِيعًا</a:t>
            </a:r>
          </a:p>
          <a:p>
            <a:pPr>
              <a:lnSpc>
                <a:spcPct val="100000"/>
              </a:lnSpc>
              <a:defRPr sz="2400">
                <a:solidFill>
                  <a:srgbClr val="3E5E5C"/>
                </a:solidFill>
                <a:latin typeface="Calibri"/>
              </a:defRPr>
            </a:pPr>
            <a:r>
              <a:t>The Messiah would never disdain being a servant of Allah, nor would the angels brought near [to Him]. And whoever disdains His worship and is arrogant, He will gather them all toward Him.</a:t>
            </a:r>
          </a:p>
        </p:txBody>
      </p:sp>
      <p:sp>
        <p:nvSpPr>
          <p:cNvPr id="3" name="Text Placeholder 2"/>
          <p:cNvSpPr>
            <a:spLocks noGrp="1"/>
          </p:cNvSpPr>
          <p:nvPr>
            <p:ph type="body" sz="quarter" idx="11"/>
          </p:nvPr>
        </p:nvSpPr>
        <p:spPr/>
        <p:txBody>
          <a:bodyPr/>
          <a:lstStyle/>
          <a:p>
            <a:r>
              <a:t>An-Nisa 4:172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فَأَمَّا ٱلَّذِينَ ءَامَنُوا۟ وَعَمِلُوا۟ ٱلصَّـٰلِحَـٰتِ فَيُوَفِّيهِمْ أُجُورَهُمْ وَيَزِيدُهُم مِّن فَضْلِهِۦ ۖ وَأَمَّا ٱلَّذِينَ ٱسْتَنكَفُوا۟ وَٱسْتَكْبَرُوا۟ فَيُعَذِّبُهُمْ عَذَابًا أَلِيمًا وَلَا يَجِدُونَ لَهُم مِّن دُونِ ٱللَّهِ وَلِيًّا وَلَا نَصِيرًا</a:t>
            </a:r>
          </a:p>
          <a:p>
            <a:pPr>
              <a:lnSpc>
                <a:spcPct val="100000"/>
              </a:lnSpc>
              <a:defRPr sz="2400">
                <a:solidFill>
                  <a:srgbClr val="3E5E5C"/>
                </a:solidFill>
                <a:latin typeface="Calibri"/>
              </a:defRPr>
            </a:pPr>
            <a:r>
              <a:t>As for those who have faith and do righteous deeds, He will pay them in full their rewards, and He will enhance them out of His grace. But those who are disdainful and arrogant, He will punish them with a painful punishment, and they will not find besides Allah any guardian or helper.</a:t>
            </a:r>
          </a:p>
        </p:txBody>
      </p:sp>
      <p:sp>
        <p:nvSpPr>
          <p:cNvPr id="3" name="Text Placeholder 2"/>
          <p:cNvSpPr>
            <a:spLocks noGrp="1"/>
          </p:cNvSpPr>
          <p:nvPr>
            <p:ph type="body" sz="quarter" idx="11"/>
          </p:nvPr>
        </p:nvSpPr>
        <p:spPr/>
        <p:txBody>
          <a:bodyPr/>
          <a:lstStyle/>
          <a:p>
            <a:r>
              <a:t>An-Nisa 4:173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ٱلنَّاسُ قَدْ جَآءَكُم بُرْهَـٰنٌ مِّن رَّبِّكُمْ وَأَنزَلْنَآ إِلَيْكُمْ نُورًا مُّبِينًا</a:t>
            </a:r>
          </a:p>
          <a:p>
            <a:pPr>
              <a:lnSpc>
                <a:spcPct val="100000"/>
              </a:lnSpc>
              <a:defRPr sz="2400">
                <a:solidFill>
                  <a:srgbClr val="3E5E5C"/>
                </a:solidFill>
                <a:latin typeface="Calibri"/>
              </a:defRPr>
            </a:pPr>
            <a:r>
              <a:t>O mankind! Certainly, a proof has come to you from your Lord, and We have sent down to you a manifest light.</a:t>
            </a:r>
          </a:p>
        </p:txBody>
      </p:sp>
      <p:sp>
        <p:nvSpPr>
          <p:cNvPr id="3" name="Text Placeholder 2"/>
          <p:cNvSpPr>
            <a:spLocks noGrp="1"/>
          </p:cNvSpPr>
          <p:nvPr>
            <p:ph type="body" sz="quarter" idx="11"/>
          </p:nvPr>
        </p:nvSpPr>
        <p:spPr/>
        <p:txBody>
          <a:bodyPr/>
          <a:lstStyle/>
          <a:p>
            <a:r>
              <a:t>An-Nisa 4:174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فَأَمَّا ٱلَّذِينَ ءَامَنُوا۟ بِٱللَّهِ وَٱعْتَصَمُوا۟ بِهِۦ فَسَيُدْخِلُهُمْ فِى رَحْمَةٍ مِّنْهُ وَفَضْلٍ وَيَهْدِيهِمْ إِلَيْهِ صِرَٰطًا مُّسْتَقِيمًا</a:t>
            </a:r>
          </a:p>
          <a:p>
            <a:pPr>
              <a:lnSpc>
                <a:spcPct val="100000"/>
              </a:lnSpc>
              <a:defRPr sz="2400">
                <a:solidFill>
                  <a:srgbClr val="3E5E5C"/>
                </a:solidFill>
                <a:latin typeface="Calibri"/>
              </a:defRPr>
            </a:pPr>
            <a:r>
              <a:t>As for those who have faith in Allah, and hold fast to Him, He will admit them to His mercy and grace, and He will guide them on a straight path to Him.</a:t>
            </a:r>
          </a:p>
        </p:txBody>
      </p:sp>
      <p:sp>
        <p:nvSpPr>
          <p:cNvPr id="3" name="Text Placeholder 2"/>
          <p:cNvSpPr>
            <a:spLocks noGrp="1"/>
          </p:cNvSpPr>
          <p:nvPr>
            <p:ph type="body" sz="quarter" idx="11"/>
          </p:nvPr>
        </p:nvSpPr>
        <p:spPr/>
        <p:txBody>
          <a:bodyPr/>
          <a:lstStyle/>
          <a:p>
            <a:r>
              <a:t>An-Nisa 4:175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يَسْتَفْتُونَكَ قُلِ ٱللَّهُ يُفْتِيكُمْ فِى ٱلْكَلَـٰلَةِ ۚ إِنِ ٱمْرُؤٌا۟ هَلَكَ لَيْسَ لَهُۥ وَلَدٌ وَلَهُۥٓ أُخْتٌ فَلَهَا نِصْفُ مَا تَرَكَ ۚ وَهُوَ يَرِثُهَآ إِن لَّمْ يَكُن لَّهَا وَلَدٌ ۚ فَإِن كَانَتَا ٱثْنَتَيْنِ فَلَهُمَا ٱلثُّلُثَانِ مِمَّا تَرَكَ  ۔ۚ</a:t>
            </a:r>
          </a:p>
          <a:p>
            <a:pPr>
              <a:lnSpc>
                <a:spcPct val="100000"/>
              </a:lnSpc>
              <a:defRPr sz="2400">
                <a:solidFill>
                  <a:srgbClr val="3E5E5C"/>
                </a:solidFill>
                <a:latin typeface="Calibri"/>
              </a:defRPr>
            </a:pPr>
            <a:r>
              <a:t>They ask you for a ruling. Say, ‘Allah gives you a ruling concerning the kalalah: If a man dies and has no children [or parents], but has a sister, for her shall be a half of what he leaves, and he shall inherit from her if she has no children. If there be two sisters, then they shall receive two-thirds of what he leaves.</a:t>
            </a:r>
          </a:p>
        </p:txBody>
      </p:sp>
      <p:sp>
        <p:nvSpPr>
          <p:cNvPr id="3" name="Text Placeholder 2"/>
          <p:cNvSpPr>
            <a:spLocks noGrp="1"/>
          </p:cNvSpPr>
          <p:nvPr>
            <p:ph type="body" sz="quarter" idx="11"/>
          </p:nvPr>
        </p:nvSpPr>
        <p:spPr/>
        <p:txBody>
          <a:bodyPr/>
          <a:lstStyle/>
          <a:p>
            <a:r>
              <a:t>An-Nisa 4:176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يَعْصِ ٱللَّهَ وَرَسُولَهُۥ وَيَتَعَدَّ حُدُودَهُۥ يُدْخِلْهُ نَارًا خَـٰلِدًا فِيهَا وَلَهُۥ عَذَابٌ مُّهِينٌ</a:t>
            </a:r>
          </a:p>
          <a:p>
            <a:pPr>
              <a:lnSpc>
                <a:spcPct val="100000"/>
              </a:lnSpc>
              <a:defRPr sz="2400">
                <a:solidFill>
                  <a:srgbClr val="3E5E5C"/>
                </a:solidFill>
                <a:latin typeface="Calibri"/>
              </a:defRPr>
            </a:pPr>
            <a:r>
              <a:t>But whoever disobeys Allah and His Apostle and transgresses the bounds set by Allah, He shall make him enter a Fire, to remain in it [forever], and there will be a humiliating punishment for him.</a:t>
            </a:r>
          </a:p>
        </p:txBody>
      </p:sp>
      <p:sp>
        <p:nvSpPr>
          <p:cNvPr id="3" name="Text Placeholder 2"/>
          <p:cNvSpPr>
            <a:spLocks noGrp="1"/>
          </p:cNvSpPr>
          <p:nvPr>
            <p:ph type="body" sz="quarter" idx="11"/>
          </p:nvPr>
        </p:nvSpPr>
        <p:spPr/>
        <p:txBody>
          <a:bodyPr/>
          <a:lstStyle/>
          <a:p>
            <a:r>
              <a:t>An-Nisa 4:14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وَإِن كَانُوٓا۟ إِخْوَةً رِّجَالًا وَنِسَآءً فَلِلذَّكَرِ مِثْلُ حَظِّ ٱلْأُنثَيَيْنِ ۗ يُبَيِّنُ ٱللَّهُ لَكُمْ أَن تَضِلُّوا۟ ۗ وَٱللَّهُ بِكُلِّ شَىْءٍ عَلِيمٌۢ</a:t>
            </a:r>
          </a:p>
          <a:p>
            <a:pPr>
              <a:lnSpc>
                <a:spcPct val="100000"/>
              </a:lnSpc>
              <a:defRPr sz="2400">
                <a:solidFill>
                  <a:srgbClr val="3E5E5C"/>
                </a:solidFill>
                <a:latin typeface="Calibri"/>
              </a:defRPr>
            </a:pPr>
            <a:r>
              <a:t>But if there be [several] brothers and sisters, then for the male shall be the like of the share of two females. Allah explains [the laws] for you lest you should go astray, and Allah has knowledge of all things.’</a:t>
            </a:r>
          </a:p>
        </p:txBody>
      </p:sp>
      <p:sp>
        <p:nvSpPr>
          <p:cNvPr id="3" name="Text Placeholder 2"/>
          <p:cNvSpPr>
            <a:spLocks noGrp="1"/>
          </p:cNvSpPr>
          <p:nvPr>
            <p:ph type="body" sz="quarter" idx="11"/>
          </p:nvPr>
        </p:nvSpPr>
        <p:spPr/>
        <p:txBody>
          <a:bodyPr/>
          <a:lstStyle/>
          <a:p>
            <a:r>
              <a:t>An-Nisa 4:176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An-Nisa 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وَٱلَّـٰتِى يَأْتِينَ ٱلْفَـٰحِشَةَ مِن نِّسَآئِكُمْ فَٱسْتَشْهِدُوا۟ عَلَيْهِنَّ أَرْبَعَةً مِّنكُمْ ۖ فَإِن شَهِدُوا۟ فَأَمْسِكُوهُنَّ فِى ٱلْبُيُوتِ حَتَّىٰ يَتَوَفَّىٰهُنَّ ٱلْمَوْتُ أَوْ يَجْعَلَ ٱللَّهُ لَهُنَّ سَبِيلًا</a:t>
            </a:r>
          </a:p>
          <a:p>
            <a:pPr>
              <a:lnSpc>
                <a:spcPct val="100000"/>
              </a:lnSpc>
              <a:defRPr sz="2400">
                <a:solidFill>
                  <a:srgbClr val="3E5E5C"/>
                </a:solidFill>
                <a:latin typeface="Calibri"/>
              </a:defRPr>
            </a:pPr>
            <a:r>
              <a:t>Should any of your women commit an indecent act, produce against them four witnesses from yourselves, and if they testify, detain them in [their] houses until death finishes them, or Allah decrees a course for them.</a:t>
            </a:r>
          </a:p>
        </p:txBody>
      </p:sp>
      <p:sp>
        <p:nvSpPr>
          <p:cNvPr id="3" name="Text Placeholder 2"/>
          <p:cNvSpPr>
            <a:spLocks noGrp="1"/>
          </p:cNvSpPr>
          <p:nvPr>
            <p:ph type="body" sz="quarter" idx="11"/>
          </p:nvPr>
        </p:nvSpPr>
        <p:spPr/>
        <p:txBody>
          <a:bodyPr/>
          <a:lstStyle/>
          <a:p>
            <a:r>
              <a:t>An-Nisa 4:15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وَٱلَّذَانِ يَأْتِيَـٰنِهَا مِنكُمْ فَـَٔاذُوهُمَا ۖ فَإِن تَابَا وَأَصْلَحَا فَأَعْرِضُوا۟ عَنْهُمَآ ۗ إِنَّ ٱللَّهَ كَانَ تَوَّابًا رَّحِيمًا</a:t>
            </a:r>
          </a:p>
          <a:p>
            <a:pPr>
              <a:lnSpc>
                <a:spcPct val="100000"/>
              </a:lnSpc>
              <a:defRPr sz="2400">
                <a:solidFill>
                  <a:srgbClr val="3E5E5C"/>
                </a:solidFill>
                <a:latin typeface="Calibri"/>
              </a:defRPr>
            </a:pPr>
            <a:r>
              <a:t>Should two among you commit it, chastise them both; but if they repent and reform, let them alone. Indeed Allah is all-clement, all-merciful.</a:t>
            </a:r>
          </a:p>
        </p:txBody>
      </p:sp>
      <p:sp>
        <p:nvSpPr>
          <p:cNvPr id="3" name="Text Placeholder 2"/>
          <p:cNvSpPr>
            <a:spLocks noGrp="1"/>
          </p:cNvSpPr>
          <p:nvPr>
            <p:ph type="body" sz="quarter" idx="11"/>
          </p:nvPr>
        </p:nvSpPr>
        <p:spPr/>
        <p:txBody>
          <a:bodyPr/>
          <a:lstStyle/>
          <a:p>
            <a:r>
              <a:t>An-Nisa 4:16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ٱلتَّوْبَةُ عَلَى ٱللَّهِ لِلَّذِينَ يَعْمَلُونَ ٱلسُّوٓءَ بِجَهَـٰلَةٍ ثُمَّ يَتُوبُونَ مِن قَرِيبٍ فَأُو۟لَـٰٓئِكَ يَتُوبُ ٱللَّهُ عَلَيْهِمْ ۗ وَكَانَ ٱللَّهُ عَلِيمًا حَكِيمًا</a:t>
            </a:r>
          </a:p>
          <a:p>
            <a:pPr>
              <a:lnSpc>
                <a:spcPct val="100000"/>
              </a:lnSpc>
              <a:defRPr sz="2400">
                <a:solidFill>
                  <a:srgbClr val="3E5E5C"/>
                </a:solidFill>
                <a:latin typeface="Calibri"/>
              </a:defRPr>
            </a:pPr>
            <a:r>
              <a:t>[Acceptance of] repentance by Allah is only for those who commit evil out of ignorance and then repent promptly. It is such whose repentance Allah will accept, and Allah is all-knowing, all-wise.</a:t>
            </a:r>
          </a:p>
        </p:txBody>
      </p:sp>
      <p:sp>
        <p:nvSpPr>
          <p:cNvPr id="3" name="Text Placeholder 2"/>
          <p:cNvSpPr>
            <a:spLocks noGrp="1"/>
          </p:cNvSpPr>
          <p:nvPr>
            <p:ph type="body" sz="quarter" idx="11"/>
          </p:nvPr>
        </p:nvSpPr>
        <p:spPr/>
        <p:txBody>
          <a:bodyPr/>
          <a:lstStyle/>
          <a:p>
            <a:r>
              <a:t>An-Nisa 4:17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وَلَيْسَتِ ٱلتَّوْبَةُ لِلَّذِينَ يَعْمَلُونَ ٱلسَّيِّـَٔاتِ حَتَّىٰٓ إِذَا حَضَرَ أَحَدَهُمُ ٱلْمَوْتُ قَالَ إِنِّى تُبْتُ ٱلْـَٔـٰنَ وَلَا ٱلَّذِينَ يَمُوتُونَ وَهُمْ كُفَّارٌ ۚ أُو۟لَـٰٓئِكَ أَعْتَدْنَا لَهُمْ عَذَابًا أَلِيمًا</a:t>
            </a:r>
          </a:p>
          <a:p>
            <a:pPr>
              <a:lnSpc>
                <a:spcPct val="100000"/>
              </a:lnSpc>
              <a:defRPr sz="2400">
                <a:solidFill>
                  <a:srgbClr val="3E5E5C"/>
                </a:solidFill>
                <a:latin typeface="Calibri"/>
              </a:defRPr>
            </a:pPr>
            <a:r>
              <a:t>But [acceptance of] repentance is not for those who go on committing misdeeds: when death approaches any of them, he says, ‘I repent now.’ Nor is it for those who die while they are faithless. For such We have prepared a painful punishment.</a:t>
            </a:r>
          </a:p>
        </p:txBody>
      </p:sp>
      <p:sp>
        <p:nvSpPr>
          <p:cNvPr id="3" name="Text Placeholder 2"/>
          <p:cNvSpPr>
            <a:spLocks noGrp="1"/>
          </p:cNvSpPr>
          <p:nvPr>
            <p:ph type="body" sz="quarter" idx="11"/>
          </p:nvPr>
        </p:nvSpPr>
        <p:spPr/>
        <p:txBody>
          <a:bodyPr/>
          <a:lstStyle/>
          <a:p>
            <a:r>
              <a:t>An-Nisa 4:18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يَـٰٓأَيُّهَا ٱلَّذِينَ ءَامَنُوا۟ لَا يَحِلُّ لَكُمْ أَن تَرِثُوا۟ ٱلنِّسَآءَ كَرْهًا ۖ وَلَا تَعْضُلُوهُنَّ لِتَذْهَبُوا۟ بِبَعْضِ مَآ ءَاتَيْتُمُوهُنَّ إِلَّآ أَن يَأْتِينَ بِفَـٰحِشَةٍ مُّبَيِّنَةٍ ۚ وَعَاشِرُوهُنَّ بِٱلْمَعْرُوفِ ۚ فَإِن كَرِهْتُمُوهُنَّ فَعَسَىٰٓ أَن تَكْرَهُوا۟ شَيْـًٔا وَيَجْعَلَ ٱللَّهُ فِيهِ خَيْرًا كَثِيرًا</a:t>
            </a:r>
          </a:p>
          <a:p>
            <a:pPr>
              <a:lnSpc>
                <a:spcPct val="100000"/>
              </a:lnSpc>
              <a:defRPr sz="2400">
                <a:solidFill>
                  <a:srgbClr val="3E5E5C"/>
                </a:solidFill>
                <a:latin typeface="Calibri"/>
              </a:defRPr>
            </a:pPr>
            <a:r>
              <a:t>O you who have faith! It is not lawful for you to inherit women forcibly, and do not press them to take away part of what you have given them, unless they commit a gross indecency. Consort with them in an honourable manner; and should you dislike them, maybe you dislike something while Allah invests it with an abundant good.</a:t>
            </a:r>
          </a:p>
        </p:txBody>
      </p:sp>
      <p:sp>
        <p:nvSpPr>
          <p:cNvPr id="3" name="Text Placeholder 2"/>
          <p:cNvSpPr>
            <a:spLocks noGrp="1"/>
          </p:cNvSpPr>
          <p:nvPr>
            <p:ph type="body" sz="quarter" idx="11"/>
          </p:nvPr>
        </p:nvSpPr>
        <p:spPr/>
        <p:txBody>
          <a:bodyPr/>
          <a:lstStyle/>
          <a:p>
            <a:r>
              <a:t>An-Nisa 4:19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أَرَدتُّمُ ٱسْتِبْدَالَ زَوْجٍ مَّكَانَ زَوْجٍ وَءَاتَيْتُمْ إِحْدَىٰهُنَّ قِنطَارًا فَلَا تَأْخُذُوا۟ مِنْهُ شَيْـًٔا ۚ أَتَأْخُذُونَهُۥ بُهْتَـٰنًا وَإِثْمًا مُّبِينًا</a:t>
            </a:r>
          </a:p>
          <a:p>
            <a:pPr>
              <a:lnSpc>
                <a:spcPct val="100000"/>
              </a:lnSpc>
              <a:defRPr sz="2400">
                <a:solidFill>
                  <a:srgbClr val="3E5E5C"/>
                </a:solidFill>
                <a:latin typeface="Calibri"/>
              </a:defRPr>
            </a:pPr>
            <a:r>
              <a:t>If you desire to take a wife in place of another, and you have given one of them a quintal [of gold], do not take anything away from it. Would you take it by way of calumny and flagrant sin?!</a:t>
            </a:r>
          </a:p>
        </p:txBody>
      </p:sp>
      <p:sp>
        <p:nvSpPr>
          <p:cNvPr id="3" name="Text Placeholder 2"/>
          <p:cNvSpPr>
            <a:spLocks noGrp="1"/>
          </p:cNvSpPr>
          <p:nvPr>
            <p:ph type="body" sz="quarter" idx="11"/>
          </p:nvPr>
        </p:nvSpPr>
        <p:spPr/>
        <p:txBody>
          <a:bodyPr/>
          <a:lstStyle/>
          <a:p>
            <a:r>
              <a:t>An-Nisa 4:20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وَكَيْفَ تَأْخُذُونَهُۥ وَقَدْ أَفْضَىٰ بَعْضُكُمْ إِلَىٰ بَعْضٍ وَأَخَذْنَ مِنكُم مِّيثَـٰقًا غَلِيظًا</a:t>
            </a:r>
          </a:p>
          <a:p>
            <a:pPr>
              <a:lnSpc>
                <a:spcPct val="100000"/>
              </a:lnSpc>
              <a:defRPr sz="2400">
                <a:solidFill>
                  <a:srgbClr val="3E5E5C"/>
                </a:solidFill>
                <a:latin typeface="Calibri"/>
              </a:defRPr>
            </a:pPr>
            <a:r>
              <a:t>How could you take it back, when you have known each other, and they have taken from you a solemn covenant?</a:t>
            </a:r>
          </a:p>
        </p:txBody>
      </p:sp>
      <p:sp>
        <p:nvSpPr>
          <p:cNvPr id="3" name="Text Placeholder 2"/>
          <p:cNvSpPr>
            <a:spLocks noGrp="1"/>
          </p:cNvSpPr>
          <p:nvPr>
            <p:ph type="body" sz="quarter" idx="11"/>
          </p:nvPr>
        </p:nvSpPr>
        <p:spPr/>
        <p:txBody>
          <a:bodyPr/>
          <a:lstStyle/>
          <a:p>
            <a:r>
              <a:t>An-Nisa 4:21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تَنكِحُوا۟ مَا نَكَحَ ءَابَآؤُكُم مِّنَ ٱلنِّسَآءِ إِلَّا مَا قَدْ سَلَفَ ۚ إِنَّهُۥ كَانَ فَـٰحِشَةً وَمَقْتًا وَسَآءَ سَبِيلًا</a:t>
            </a:r>
          </a:p>
          <a:p>
            <a:pPr>
              <a:lnSpc>
                <a:spcPct val="100000"/>
              </a:lnSpc>
              <a:defRPr sz="2400">
                <a:solidFill>
                  <a:srgbClr val="3E5E5C"/>
                </a:solidFill>
                <a:latin typeface="Calibri"/>
              </a:defRPr>
            </a:pPr>
            <a:r>
              <a:t>Do not marry any of the women whom your fathers had married, excluding what is already past. That is indeed an indecency, an outrage and an evil course.</a:t>
            </a:r>
          </a:p>
        </p:txBody>
      </p:sp>
      <p:sp>
        <p:nvSpPr>
          <p:cNvPr id="3" name="Text Placeholder 2"/>
          <p:cNvSpPr>
            <a:spLocks noGrp="1"/>
          </p:cNvSpPr>
          <p:nvPr>
            <p:ph type="body" sz="quarter" idx="11"/>
          </p:nvPr>
        </p:nvSpPr>
        <p:spPr/>
        <p:txBody>
          <a:bodyPr/>
          <a:lstStyle/>
          <a:p>
            <a:r>
              <a:t>An-Nisa 4:22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حُرِّمَتْ عَلَيْكُمْ أُمَّهَـٰتُكُمْ وَبَنَاتُكُمْ وَأَخَوَٰتُكُمْ وَعَمَّـٰتُكُمْ وَخَـٰلَـٰتُكُمْ وَبَنَاتُ ٱلْأَخِ وَبَنَاتُ ٱلْأُخْتِ وَأُمَّهَـٰتُكُمُ ٱلَّـٰتِىٓ أَرْضَعْنَكُمْ وَأَخَوَٰتُكُم مِّنَ ٱلرَّضَـٰعَةِ وَأُمَّهَـٰتُ نِسَآئِكُمْ وَرَبَـٰٓئِبُكُمُ ٱلَّـٰتِى فِى حُجُورِكُم مِّن نِّسَآئِكُمُ ٱلَّـٰتِى دَخَلْتُم بِهِنَّ  ۔</a:t>
            </a:r>
          </a:p>
          <a:p>
            <a:pPr>
              <a:lnSpc>
                <a:spcPct val="100000"/>
              </a:lnSpc>
              <a:defRPr sz="2400">
                <a:solidFill>
                  <a:srgbClr val="3E5E5C"/>
                </a:solidFill>
                <a:latin typeface="Calibri"/>
              </a:defRPr>
            </a:pPr>
            <a:r>
              <a:t>Forbidden to you are your mothers, your daughters and your sisters, your paternal aunts and your maternal aunts, your brother’s daughters and your sister’s daughters, your [foster-]mothers who have suckled you and your sisters through fosterage, your wives’ mothers, and your stepdaughters who are under your care [born] of the wives whom you have gone into—</a:t>
            </a:r>
          </a:p>
        </p:txBody>
      </p:sp>
      <p:sp>
        <p:nvSpPr>
          <p:cNvPr id="3" name="Text Placeholder 2"/>
          <p:cNvSpPr>
            <a:spLocks noGrp="1"/>
          </p:cNvSpPr>
          <p:nvPr>
            <p:ph type="body" sz="quarter" idx="11"/>
          </p:nvPr>
        </p:nvSpPr>
        <p:spPr/>
        <p:txBody>
          <a:bodyPr/>
          <a:lstStyle/>
          <a:p>
            <a:r>
              <a:t>An-Nisa 4:23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  فَإِن لَّمْ تَكُونُوا۟ دَخَلْتُم بِهِنَّ فَلَا جُنَاحَ عَلَيْكُمْ وَحَلَـٰٓئِلُ أَبْنَآئِكُمُ ٱلَّذِينَ مِنْ أَصْلَـٰبِكُمْ وَأَن تَجْمَعُوا۟ بَيْنَ ٱلْأُخْتَيْنِ إِلَّا مَا قَدْ سَلَفَ ۗ إِنَّ ٱللَّهَ كَانَ غَفُورًا رَّحِيمًا</a:t>
            </a:r>
          </a:p>
          <a:p>
            <a:pPr>
              <a:lnSpc>
                <a:spcPct val="100000"/>
              </a:lnSpc>
              <a:defRPr sz="2400">
                <a:solidFill>
                  <a:srgbClr val="3E5E5C"/>
                </a:solidFill>
                <a:latin typeface="Calibri"/>
              </a:defRPr>
            </a:pPr>
            <a:r>
              <a:t>but if you have not gone into them there is no sin upon you—and the wives of your sons who are from your own loins, and that you should marry two sisters at one time—excluding what is already past; indeed Allah is all-forgiving, all-merciful—</a:t>
            </a:r>
          </a:p>
        </p:txBody>
      </p:sp>
      <p:sp>
        <p:nvSpPr>
          <p:cNvPr id="3" name="Text Placeholder 2"/>
          <p:cNvSpPr>
            <a:spLocks noGrp="1"/>
          </p:cNvSpPr>
          <p:nvPr>
            <p:ph type="body" sz="quarter" idx="11"/>
          </p:nvPr>
        </p:nvSpPr>
        <p:spPr/>
        <p:txBody>
          <a:bodyPr/>
          <a:lstStyle/>
          <a:p>
            <a:r>
              <a:t>An-Nisa 4:23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يَـٰٓأَيُّهَا ٱلنَّاسُ ٱتَّقُوا۟ رَبَّكُمُ ٱلَّذِى خَلَقَكُم مِّن نَّفْسٍ وَٰحِدَةٍ وَخَلَقَ مِنْهَا زَوْجَهَا وَبَثَّ مِنْهُمَا رِجَالًا كَثِيرًا وَنِسَآءً ۚ وَٱتَّقُوا۟ ٱللَّهَ ٱلَّذِى تَسَآءَلُونَ بِهِۦ وَٱلْأَرْحَامَ ۚ إِنَّ ٱللَّهَ كَانَ عَلَيْكُمْ رَقِيبًا</a:t>
            </a:r>
          </a:p>
          <a:p>
            <a:pPr>
              <a:lnSpc>
                <a:spcPct val="100000"/>
              </a:lnSpc>
              <a:defRPr sz="2400">
                <a:solidFill>
                  <a:srgbClr val="3E5E5C"/>
                </a:solidFill>
                <a:latin typeface="Calibri"/>
              </a:defRPr>
            </a:pPr>
            <a:r>
              <a:t>O mankind! Be wary of your Lord who created you from a single soul, and created its mate from it, and from the two of them scattered numerous men and women. Be wary of Allah, in whose Name you adjure one another and [of severing ties with] blood relations. Indeed Allah is watchful over you.</a:t>
            </a:r>
          </a:p>
        </p:txBody>
      </p:sp>
      <p:sp>
        <p:nvSpPr>
          <p:cNvPr id="3" name="Text Placeholder 2"/>
          <p:cNvSpPr>
            <a:spLocks noGrp="1"/>
          </p:cNvSpPr>
          <p:nvPr>
            <p:ph type="body" sz="quarter" idx="11"/>
          </p:nvPr>
        </p:nvSpPr>
        <p:spPr/>
        <p:txBody>
          <a:bodyPr/>
          <a:lstStyle/>
          <a:p>
            <a:r>
              <a:t>An-Nisa 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وَٱلْمُحْصَنَـٰتُ مِنَ ٱلنِّسَآءِ إِلَّا مَا مَلَكَتْ أَيْمَـٰنُكُمْ ۖ كِتَـٰبَ ٱللَّهِ عَلَيْكُمْ ۚ وَأُحِلَّ لَكُم مَّا وَرَآءَ ذَٰلِكُمْ أَن تَبْتَغُوا۟ بِأَمْوَٰلِكُم مُّحْصِنِينَ غَيْرَ مُسَـٰفِحِينَ ۚ فَمَا ٱسْتَمْتَعْتُم بِهِۦ مِنْهُنَّ فَـَٔاتُوهُنَّ أُجُورَهُنَّ فَرِيضَةً ۚ وَلَا جُنَاحَ عَلَيْكُمْ فِيمَا تَرَٰضَيْتُم بِهِۦ مِنۢ بَعْدِ ٱلْفَرِيضَةِ ۚ إِنَّ ٱللَّهَ كَانَ عَلِيمًا حَكِيمًا</a:t>
            </a:r>
          </a:p>
          <a:p>
            <a:pPr>
              <a:lnSpc>
                <a:spcPct val="100000"/>
              </a:lnSpc>
              <a:defRPr sz="2400">
                <a:solidFill>
                  <a:srgbClr val="3E5E5C"/>
                </a:solidFill>
                <a:latin typeface="Calibri"/>
              </a:defRPr>
            </a:pPr>
            <a:r>
              <a:t>and married women, excepting your slave-women. This is Allah’s ordinance for you. As to others than these, it is lawful for you to seek [temporary union with them] with your wealth, in wedlock, not in license. For the enjoyment you have had from them thereby, give them their dowries, by way of settlement, and there is no sin upon you in what you may agree upon after the settlement. Indeed Allah is all-knowing, all-wise.</a:t>
            </a:r>
          </a:p>
        </p:txBody>
      </p:sp>
      <p:sp>
        <p:nvSpPr>
          <p:cNvPr id="3" name="Text Placeholder 2"/>
          <p:cNvSpPr>
            <a:spLocks noGrp="1"/>
          </p:cNvSpPr>
          <p:nvPr>
            <p:ph type="body" sz="quarter" idx="11"/>
          </p:nvPr>
        </p:nvSpPr>
        <p:spPr/>
        <p:txBody>
          <a:bodyPr/>
          <a:lstStyle/>
          <a:p>
            <a:r>
              <a:t>An-Nisa 4:24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وَمَن لَّمْ يَسْتَطِعْ مِنكُمْ طَوْلًا أَن يَنكِحَ ٱلْمُحْصَنَـٰتِ ٱلْمُؤْمِنَـٰتِ فَمِن مَّا مَلَكَتْ أَيْمَـٰنُكُم مِّن فَتَيَـٰتِكُمُ ٱلْمُؤْمِنَـٰتِ ۚ وَٱللَّهُ أَعْلَمُ بِإِيمَـٰنِكُم ۚ بَعْضُكُم مِّنۢ بَعْضٍ  ۔ۚ</a:t>
            </a:r>
          </a:p>
          <a:p>
            <a:pPr>
              <a:lnSpc>
                <a:spcPct val="100000"/>
              </a:lnSpc>
              <a:defRPr sz="2400">
                <a:solidFill>
                  <a:srgbClr val="3E5E5C"/>
                </a:solidFill>
                <a:latin typeface="Calibri"/>
              </a:defRPr>
            </a:pPr>
            <a:r>
              <a:t>As for those of you who cannot afford to marry faithful free women, then [let them marry] from what you own, from among your faithful slave-women. Your faith is best known [only] to Allah; you are all [on a] similar [footing].</a:t>
            </a:r>
          </a:p>
        </p:txBody>
      </p:sp>
      <p:sp>
        <p:nvSpPr>
          <p:cNvPr id="3" name="Text Placeholder 2"/>
          <p:cNvSpPr>
            <a:spLocks noGrp="1"/>
          </p:cNvSpPr>
          <p:nvPr>
            <p:ph type="body" sz="quarter" idx="11"/>
          </p:nvPr>
        </p:nvSpPr>
        <p:spPr/>
        <p:txBody>
          <a:bodyPr/>
          <a:lstStyle/>
          <a:p>
            <a:r>
              <a:t>An-Nisa 4:25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  فَٱنكِحُوهُنَّ بِإِذْنِ أَهْلِهِنَّ وَءَاتُوهُنَّ أُجُورَهُنَّ بِٱلْمَعْرُوفِ مُحْصَنَـٰتٍ غَيْرَ مُسَـٰفِحَـٰتٍ وَلَا مُتَّخِذَٰتِ أَخْدَانٍ ۚ فَإِذَآ أُحْصِنَّ فَإِنْ أَتَيْنَ بِفَـٰحِشَةٍ فَعَلَيْهِنَّ نِصْفُ مَا عَلَى ٱلْمُحْصَنَـٰتِ مِنَ ٱلْعَذَابِ ۚ ذَٰلِكَ لِمَنْ خَشِىَ ٱلْعَنَتَ مِنكُمْ ۚ وَأَن تَصْبِرُوا۟ خَيْرٌ لَّكُمْ ۗ وَٱللَّهُ غَفُورٌ رَّحِيمٌ</a:t>
            </a:r>
          </a:p>
          <a:p>
            <a:pPr>
              <a:lnSpc>
                <a:spcPct val="100000"/>
              </a:lnSpc>
              <a:defRPr sz="2400">
                <a:solidFill>
                  <a:srgbClr val="3E5E5C"/>
                </a:solidFill>
                <a:latin typeface="Calibri"/>
              </a:defRPr>
            </a:pPr>
            <a:r>
              <a:t>So marry them with their masters’ permission, and give them their dowries in an honourable manner—[such of them] as are chaste women, not licentious ones or those who take paramours. But should they commit an indecent act on marrying, there shall be for them [only] half the punishment for free women. This is for those of you who fear falling into fornication; but it is better that you be continent, and Allah is all-forgiving, all-merciful.</a:t>
            </a:r>
          </a:p>
        </p:txBody>
      </p:sp>
      <p:sp>
        <p:nvSpPr>
          <p:cNvPr id="3" name="Text Placeholder 2"/>
          <p:cNvSpPr>
            <a:spLocks noGrp="1"/>
          </p:cNvSpPr>
          <p:nvPr>
            <p:ph type="body" sz="quarter" idx="11"/>
          </p:nvPr>
        </p:nvSpPr>
        <p:spPr/>
        <p:txBody>
          <a:bodyPr/>
          <a:lstStyle/>
          <a:p>
            <a:r>
              <a:t>An-Nisa 4:25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يُرِيدُ ٱللَّهُ لِيُبَيِّنَ لَكُمْ وَيَهْدِيَكُمْ سُنَنَ ٱلَّذِينَ مِن قَبْلِكُمْ وَيَتُوبَ عَلَيْكُمْ ۗ وَٱللَّهُ عَلِيمٌ حَكِيمٌ</a:t>
            </a:r>
          </a:p>
          <a:p>
            <a:pPr>
              <a:lnSpc>
                <a:spcPct val="100000"/>
              </a:lnSpc>
              <a:defRPr sz="2400">
                <a:solidFill>
                  <a:srgbClr val="3E5E5C"/>
                </a:solidFill>
                <a:latin typeface="Calibri"/>
              </a:defRPr>
            </a:pPr>
            <a:r>
              <a:t>Allah desires to explain [the laws] to you, and to guide you to the customs of those who were before you, and to turn toward you clemently, and Allah is all-knowing, all-wise.</a:t>
            </a:r>
          </a:p>
        </p:txBody>
      </p:sp>
      <p:sp>
        <p:nvSpPr>
          <p:cNvPr id="3" name="Text Placeholder 2"/>
          <p:cNvSpPr>
            <a:spLocks noGrp="1"/>
          </p:cNvSpPr>
          <p:nvPr>
            <p:ph type="body" sz="quarter" idx="11"/>
          </p:nvPr>
        </p:nvSpPr>
        <p:spPr/>
        <p:txBody>
          <a:bodyPr/>
          <a:lstStyle/>
          <a:p>
            <a:r>
              <a:t>An-Nisa 4:26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وَٱللَّهُ يُرِيدُ أَن يَتُوبَ عَلَيْكُمْ وَيُرِيدُ ٱلَّذِينَ يَتَّبِعُونَ ٱلشَّهَوَٰتِ أَن تَمِيلُوا۟ مَيْلًا عَظِيمًا</a:t>
            </a:r>
          </a:p>
          <a:p>
            <a:pPr>
              <a:lnSpc>
                <a:spcPct val="100000"/>
              </a:lnSpc>
              <a:defRPr sz="2400">
                <a:solidFill>
                  <a:srgbClr val="3E5E5C"/>
                </a:solidFill>
                <a:latin typeface="Calibri"/>
              </a:defRPr>
            </a:pPr>
            <a:r>
              <a:t>Allah desires to turn toward you clemently, but those who pursue their [base] appetites desire that you fall into gross waywardness.</a:t>
            </a:r>
          </a:p>
        </p:txBody>
      </p:sp>
      <p:sp>
        <p:nvSpPr>
          <p:cNvPr id="3" name="Text Placeholder 2"/>
          <p:cNvSpPr>
            <a:spLocks noGrp="1"/>
          </p:cNvSpPr>
          <p:nvPr>
            <p:ph type="body" sz="quarter" idx="11"/>
          </p:nvPr>
        </p:nvSpPr>
        <p:spPr/>
        <p:txBody>
          <a:bodyPr/>
          <a:lstStyle/>
          <a:p>
            <a:r>
              <a:t>An-Nisa 4:27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يُرِيدُ ٱللَّهُ أَن يُخَفِّفَ عَنكُمْ ۚ وَخُلِقَ ٱلْإِنسَـٰنُ ضَعِيفًا</a:t>
            </a:r>
          </a:p>
          <a:p>
            <a:pPr>
              <a:lnSpc>
                <a:spcPct val="100000"/>
              </a:lnSpc>
              <a:defRPr sz="2400">
                <a:solidFill>
                  <a:srgbClr val="3E5E5C"/>
                </a:solidFill>
                <a:latin typeface="Calibri"/>
              </a:defRPr>
            </a:pPr>
            <a:r>
              <a:t>Allah desires to lighten your burden, for man was created weak.</a:t>
            </a:r>
          </a:p>
        </p:txBody>
      </p:sp>
      <p:sp>
        <p:nvSpPr>
          <p:cNvPr id="3" name="Text Placeholder 2"/>
          <p:cNvSpPr>
            <a:spLocks noGrp="1"/>
          </p:cNvSpPr>
          <p:nvPr>
            <p:ph type="body" sz="quarter" idx="11"/>
          </p:nvPr>
        </p:nvSpPr>
        <p:spPr/>
        <p:txBody>
          <a:bodyPr/>
          <a:lstStyle/>
          <a:p>
            <a:r>
              <a:t>An-Nisa 4:28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a:lnSpc>
                <a:spcPct val="150000"/>
              </a:lnSpc>
              <a:defRPr sz="4200">
                <a:solidFill>
                  <a:srgbClr val="2F4858"/>
                </a:solidFill>
                <a:latin typeface="Scheherazade"/>
              </a:defRPr>
            </a:pPr>
            <a:r>
              <a:t>يَـٰٓأَيُّهَا ٱلَّذِينَ ءَامَنُوا۟ لَا تَأْكُلُوٓا۟ أَمْوَٰلَكُم بَيْنَكُم بِٱلْبَـٰطِلِ إِلَّآ أَن تَكُونَ تِجَـٰرَةً عَن تَرَاضٍ مِّنكُمْ ۚ وَلَا تَقْتُلُوٓا۟ أَنفُسَكُمْ ۚ إِنَّ ٱللَّهَ كَانَ بِكُمْ رَحِيمًا</a:t>
            </a:r>
          </a:p>
          <a:p>
            <a:pPr>
              <a:lnSpc>
                <a:spcPct val="100000"/>
              </a:lnSpc>
              <a:defRPr sz="2400">
                <a:solidFill>
                  <a:srgbClr val="3E5E5C"/>
                </a:solidFill>
                <a:latin typeface="Calibri"/>
              </a:defRPr>
            </a:pPr>
            <a:r>
              <a:t>O you who have faith! Do not eat up your wealth among yourselves unrightfully, but it should be trade by mutual consent. And do not kill yourselves. Indeed Allah is most merciful to you.</a:t>
            </a:r>
          </a:p>
        </p:txBody>
      </p:sp>
      <p:sp>
        <p:nvSpPr>
          <p:cNvPr id="3" name="Text Placeholder 2"/>
          <p:cNvSpPr>
            <a:spLocks noGrp="1"/>
          </p:cNvSpPr>
          <p:nvPr>
            <p:ph type="body" sz="quarter" idx="11"/>
          </p:nvPr>
        </p:nvSpPr>
        <p:spPr/>
        <p:txBody>
          <a:bodyPr/>
          <a:lstStyle/>
          <a:p>
            <a:r>
              <a:t>An-Nisa 4:29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يَفْعَلْ ذَٰلِكَ عُدْوَٰنًا وَظُلْمًا فَسَوْفَ نُصْلِيهِ نَارًا ۚ وَكَانَ ذَٰلِكَ عَلَى ٱللَّهِ يَسِيرًا</a:t>
            </a:r>
          </a:p>
          <a:p>
            <a:pPr>
              <a:lnSpc>
                <a:spcPct val="100000"/>
              </a:lnSpc>
              <a:defRPr sz="2400">
                <a:solidFill>
                  <a:srgbClr val="3E5E5C"/>
                </a:solidFill>
                <a:latin typeface="Calibri"/>
              </a:defRPr>
            </a:pPr>
            <a:r>
              <a:t>And whoever does that in aggression and injustice, We will soon make him enter the Fire, and that is easy for Allah.</a:t>
            </a:r>
          </a:p>
        </p:txBody>
      </p:sp>
      <p:sp>
        <p:nvSpPr>
          <p:cNvPr id="3" name="Text Placeholder 2"/>
          <p:cNvSpPr>
            <a:spLocks noGrp="1"/>
          </p:cNvSpPr>
          <p:nvPr>
            <p:ph type="body" sz="quarter" idx="11"/>
          </p:nvPr>
        </p:nvSpPr>
        <p:spPr/>
        <p:txBody>
          <a:bodyPr/>
          <a:lstStyle/>
          <a:p>
            <a:r>
              <a:t>An-Nisa 4:30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تَجْتَنِبُوا۟ كَبَآئِرَ مَا تُنْهَوْنَ عَنْهُ نُكَفِّرْ عَنكُمْ سَيِّـَٔاتِكُمْ وَنُدْخِلْكُم مُّدْخَلًا كَرِيمًا</a:t>
            </a:r>
          </a:p>
          <a:p>
            <a:pPr>
              <a:lnSpc>
                <a:spcPct val="100000"/>
              </a:lnSpc>
              <a:defRPr sz="2400">
                <a:solidFill>
                  <a:srgbClr val="3E5E5C"/>
                </a:solidFill>
                <a:latin typeface="Calibri"/>
              </a:defRPr>
            </a:pPr>
            <a:r>
              <a:t>If you avoid the major sins that you are forbidden, We will absolve you of your misdeeds and admit you to a noble abode.</a:t>
            </a:r>
          </a:p>
        </p:txBody>
      </p:sp>
      <p:sp>
        <p:nvSpPr>
          <p:cNvPr id="3" name="Text Placeholder 2"/>
          <p:cNvSpPr>
            <a:spLocks noGrp="1"/>
          </p:cNvSpPr>
          <p:nvPr>
            <p:ph type="body" sz="quarter" idx="11"/>
          </p:nvPr>
        </p:nvSpPr>
        <p:spPr/>
        <p:txBody>
          <a:bodyPr/>
          <a:lstStyle/>
          <a:p>
            <a:r>
              <a:t>An-Nisa 4:31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وَلَا تَتَمَنَّوْا۟ مَا فَضَّلَ ٱللَّهُ بِهِۦ بَعْضَكُمْ عَلَىٰ بَعْضٍ ۚ لِّلرِّجَالِ نَصِيبٌ مِّمَّا ٱكْتَسَبُوا۟ ۖ وَلِلنِّسَآءِ نَصِيبٌ مِّمَّا ٱكْتَسَبْنَ ۚ وَسْـَٔلُوا۟ ٱللَّهَ مِن فَضْلِهِۦٓ ۗ إِنَّ ٱللَّهَ كَانَ بِكُلِّ شَىْءٍ عَلِيمًا</a:t>
            </a:r>
          </a:p>
          <a:p>
            <a:pPr>
              <a:lnSpc>
                <a:spcPct val="100000"/>
              </a:lnSpc>
              <a:defRPr sz="2400">
                <a:solidFill>
                  <a:srgbClr val="3E5E5C"/>
                </a:solidFill>
                <a:latin typeface="Calibri"/>
              </a:defRPr>
            </a:pPr>
            <a:r>
              <a:t>Do not covet the advantage, which Allah has given some of you over others. To men belongs a share of what they have earned, and to women a share of what they have earned. And ask Allah for His bounty. Indeed Allah has knowledge of all things.</a:t>
            </a:r>
          </a:p>
        </p:txBody>
      </p:sp>
      <p:sp>
        <p:nvSpPr>
          <p:cNvPr id="3" name="Text Placeholder 2"/>
          <p:cNvSpPr>
            <a:spLocks noGrp="1"/>
          </p:cNvSpPr>
          <p:nvPr>
            <p:ph type="body" sz="quarter" idx="11"/>
          </p:nvPr>
        </p:nvSpPr>
        <p:spPr/>
        <p:txBody>
          <a:bodyPr/>
          <a:lstStyle/>
          <a:p>
            <a:r>
              <a:t>An-Nisa 4:32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وَءَاتُوا۟ ٱلْيَتَـٰمَىٰٓ أَمْوَٰلَهُمْ ۖ وَلَا تَتَبَدَّلُوا۟ ٱلْخَبِيثَ بِٱلطَّيِّبِ ۖ وَلَا تَأْكُلُوٓا۟ أَمْوَٰلَهُمْ إِلَىٰٓ أَمْوَٰلِكُمْ ۚ إِنَّهُۥ كَانَ حُوبًا كَبِيرًا</a:t>
            </a:r>
          </a:p>
          <a:p>
            <a:pPr>
              <a:lnSpc>
                <a:spcPct val="100000"/>
              </a:lnSpc>
              <a:defRPr sz="2400">
                <a:solidFill>
                  <a:srgbClr val="3E5E5C"/>
                </a:solidFill>
                <a:latin typeface="Calibri"/>
              </a:defRPr>
            </a:pPr>
            <a:r>
              <a:t>Give the orphans their property, and do not replace the good with the bad, and do not eat up their property [by mingling it] with your own property, for that is indeed a great sin.</a:t>
            </a:r>
          </a:p>
        </p:txBody>
      </p:sp>
      <p:sp>
        <p:nvSpPr>
          <p:cNvPr id="3" name="Text Placeholder 2"/>
          <p:cNvSpPr>
            <a:spLocks noGrp="1"/>
          </p:cNvSpPr>
          <p:nvPr>
            <p:ph type="body" sz="quarter" idx="11"/>
          </p:nvPr>
        </p:nvSpPr>
        <p:spPr/>
        <p:txBody>
          <a:bodyPr/>
          <a:lstStyle/>
          <a:p>
            <a:r>
              <a:t>An-Nisa 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وَلِكُلٍّ جَعَلْنَا مَوَٰلِىَ مِمَّا تَرَكَ ٱلْوَٰلِدَانِ وَٱلْأَقْرَبُونَ ۚ وَٱلَّذِينَ عَقَدَتْ أَيْمَـٰنُكُمْ فَـَٔاتُوهُمْ نَصِيبَهُمْ ۚ إِنَّ ٱللَّهَ كَانَ عَلَىٰ كُلِّ شَىْءٍ شَهِيدًا</a:t>
            </a:r>
          </a:p>
          <a:p>
            <a:pPr>
              <a:lnSpc>
                <a:spcPct val="100000"/>
              </a:lnSpc>
              <a:defRPr sz="2400">
                <a:solidFill>
                  <a:srgbClr val="3E5E5C"/>
                </a:solidFill>
                <a:latin typeface="Calibri"/>
              </a:defRPr>
            </a:pPr>
            <a:r>
              <a:t>For everyone We have appointed heirs to what the parents and near relatives leave, as well as those with whom you have made a compact; so give them their share [of the heritage]. Indeed Allah is witness to all things.</a:t>
            </a:r>
          </a:p>
        </p:txBody>
      </p:sp>
      <p:sp>
        <p:nvSpPr>
          <p:cNvPr id="3" name="Text Placeholder 2"/>
          <p:cNvSpPr>
            <a:spLocks noGrp="1"/>
          </p:cNvSpPr>
          <p:nvPr>
            <p:ph type="body" sz="quarter" idx="11"/>
          </p:nvPr>
        </p:nvSpPr>
        <p:spPr/>
        <p:txBody>
          <a:bodyPr/>
          <a:lstStyle/>
          <a:p>
            <a:r>
              <a:t>An-Nisa 4:33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ٱلرِّجَالُ قَوَّٰمُونَ عَلَى ٱلنِّسَآءِ بِمَا فَضَّلَ ٱللَّهُ بَعْضَهُمْ عَلَىٰ بَعْضٍ وَبِمَآ أَنفَقُوا۟ مِنْ أَمْوَٰلِهِمْ ۚ فَٱلصَّـٰلِحَـٰتُ قَـٰنِتَـٰتٌ حَـٰفِظَـٰتٌ لِّلْغَيْبِ بِمَا حَفِظَ ٱللَّهُ  ۔ۚ</a:t>
            </a:r>
          </a:p>
          <a:p>
            <a:pPr>
              <a:lnSpc>
                <a:spcPct val="100000"/>
              </a:lnSpc>
              <a:defRPr sz="2400">
                <a:solidFill>
                  <a:srgbClr val="3E5E5C"/>
                </a:solidFill>
                <a:latin typeface="Calibri"/>
              </a:defRPr>
            </a:pPr>
            <a:r>
              <a:t>Men are the managers of women, because of the advantage Allah has granted some of them over others, and by virtue of their spending out of their wealth. Righteous women are obedient and watchful in the absence [of their husbands] in guarding what Allah has enjoined [them] to guard.</a:t>
            </a:r>
          </a:p>
        </p:txBody>
      </p:sp>
      <p:sp>
        <p:nvSpPr>
          <p:cNvPr id="3" name="Text Placeholder 2"/>
          <p:cNvSpPr>
            <a:spLocks noGrp="1"/>
          </p:cNvSpPr>
          <p:nvPr>
            <p:ph type="body" sz="quarter" idx="11"/>
          </p:nvPr>
        </p:nvSpPr>
        <p:spPr/>
        <p:txBody>
          <a:bodyPr/>
          <a:lstStyle/>
          <a:p>
            <a:r>
              <a:t>An-Nisa 4:34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  وَٱلَّـٰتِى تَخَافُونَ نُشُوزَهُنَّ فَعِظُوهُنَّ وَٱهْجُرُوهُنَّ فِى ٱلْمَضَاجِعِ وَٱضْرِبُوهُنَّ ۖ فَإِنْ أَطَعْنَكُمْ فَلَا تَبْغُوا۟ عَلَيْهِنَّ سَبِيلًا ۗ إِنَّ ٱللَّهَ كَانَ عَلِيًّا كَبِيرًا</a:t>
            </a:r>
          </a:p>
          <a:p>
            <a:pPr>
              <a:lnSpc>
                <a:spcPct val="100000"/>
              </a:lnSpc>
              <a:defRPr sz="2400">
                <a:solidFill>
                  <a:srgbClr val="3E5E5C"/>
                </a:solidFill>
                <a:latin typeface="Calibri"/>
              </a:defRPr>
            </a:pPr>
            <a:r>
              <a:t>As for those [wives] whose misconduct you fear, [first] advise them, and [if ineffective] keep away from them in the bed, and [as the last resort] beat them. Then if they obey you, do not seek any course [of action] against them. Indeed Allah is all-exalted, all-great.</a:t>
            </a:r>
          </a:p>
        </p:txBody>
      </p:sp>
      <p:sp>
        <p:nvSpPr>
          <p:cNvPr id="3" name="Text Placeholder 2"/>
          <p:cNvSpPr>
            <a:spLocks noGrp="1"/>
          </p:cNvSpPr>
          <p:nvPr>
            <p:ph type="body" sz="quarter" idx="11"/>
          </p:nvPr>
        </p:nvSpPr>
        <p:spPr/>
        <p:txBody>
          <a:bodyPr/>
          <a:lstStyle/>
          <a:p>
            <a:r>
              <a:t>An-Nisa 4:34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خِفْتُمْ شِقَاقَ بَيْنِهِمَا فَٱبْعَثُوا۟ حَكَمًا مِّنْ أَهْلِهِۦ وَحَكَمًا مِّنْ أَهْلِهَآ إِن يُرِيدَآ إِصْلَـٰحًا يُوَفِّقِ ٱللَّهُ بَيْنَهُمَآ ۗ إِنَّ ٱللَّهَ كَانَ عَلِيمًا خَبِيرًا</a:t>
            </a:r>
          </a:p>
          <a:p>
            <a:pPr>
              <a:lnSpc>
                <a:spcPct val="100000"/>
              </a:lnSpc>
              <a:defRPr sz="2400">
                <a:solidFill>
                  <a:srgbClr val="3E5E5C"/>
                </a:solidFill>
                <a:latin typeface="Calibri"/>
              </a:defRPr>
            </a:pPr>
            <a:r>
              <a:t>If you fear a split between the two of them, then appoint an arbiter from his relatives and an arbiter from her relatives. If they desire reconcilement, Allah shall reconcile them. Indeed Allah is all-knowing, all-aware.</a:t>
            </a:r>
          </a:p>
        </p:txBody>
      </p:sp>
      <p:sp>
        <p:nvSpPr>
          <p:cNvPr id="3" name="Text Placeholder 2"/>
          <p:cNvSpPr>
            <a:spLocks noGrp="1"/>
          </p:cNvSpPr>
          <p:nvPr>
            <p:ph type="body" sz="quarter" idx="11"/>
          </p:nvPr>
        </p:nvSpPr>
        <p:spPr/>
        <p:txBody>
          <a:bodyPr/>
          <a:lstStyle/>
          <a:p>
            <a:r>
              <a:t>An-Nisa 4:35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وَٱعْبُدُوا۟ ٱللَّهَ وَلَا تُشْرِكُوا۟ بِهِۦ شَيْـًٔا ۖ وَبِٱلْوَٰلِدَيْنِ إِحْسَـٰنًا وَبِذِى ٱلْقُرْبَىٰ وَٱلْيَتَـٰمَىٰ وَٱلْمَسَـٰكِينِ وَٱلْجَارِ ذِى ٱلْقُرْبَىٰ وَٱلْجَارِ ٱلْجُنُبِ وَٱلصَّاحِبِ بِٱلْجَنۢبِ وَٱبْنِ ٱلسَّبِيلِ وَمَا مَلَكَتْ أَيْمَـٰنُكُمْ ۗ إِنَّ ٱللَّهَ لَا يُحِبُّ مَن كَانَ مُخْتَالًا فَخُورًا</a:t>
            </a:r>
          </a:p>
          <a:p>
            <a:pPr>
              <a:lnSpc>
                <a:spcPct val="100000"/>
              </a:lnSpc>
              <a:defRPr sz="2400">
                <a:solidFill>
                  <a:srgbClr val="3E5E5C"/>
                </a:solidFill>
                <a:latin typeface="Calibri"/>
              </a:defRPr>
            </a:pPr>
            <a:r>
              <a:t>Worship Allah and do not ascribe any partners to Him, and be good to parents, the relatives, the orphans, the needy, the near neighbour and the distant neighbour, the companion at your side, the traveller, and your slaves. Indeed Allah does not like those who are arrogant and boastful.</a:t>
            </a:r>
          </a:p>
        </p:txBody>
      </p:sp>
      <p:sp>
        <p:nvSpPr>
          <p:cNvPr id="3" name="Text Placeholder 2"/>
          <p:cNvSpPr>
            <a:spLocks noGrp="1"/>
          </p:cNvSpPr>
          <p:nvPr>
            <p:ph type="body" sz="quarter" idx="11"/>
          </p:nvPr>
        </p:nvSpPr>
        <p:spPr/>
        <p:txBody>
          <a:bodyPr/>
          <a:lstStyle/>
          <a:p>
            <a:r>
              <a:t>An-Nisa 4:36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يَبْخَلُونَ وَيَأْمُرُونَ ٱلنَّاسَ بِٱلْبُخْلِ وَيَكْتُمُونَ مَآ ءَاتَىٰهُمُ ٱللَّهُ مِن فَضْلِهِۦ ۗ وَأَعْتَدْنَا لِلْكَـٰفِرِينَ عَذَابًا مُّهِينًا</a:t>
            </a:r>
          </a:p>
          <a:p>
            <a:pPr>
              <a:lnSpc>
                <a:spcPct val="100000"/>
              </a:lnSpc>
              <a:defRPr sz="2400">
                <a:solidFill>
                  <a:srgbClr val="3E5E5C"/>
                </a:solidFill>
                <a:latin typeface="Calibri"/>
              </a:defRPr>
            </a:pPr>
            <a:r>
              <a:t>—Those who are [themselves] stingy and bid [other] people to be stingy, and conceal whatever Allah has given them out of His bounty; and We have prepared for the faithless a humiliating punishment.</a:t>
            </a:r>
          </a:p>
        </p:txBody>
      </p:sp>
      <p:sp>
        <p:nvSpPr>
          <p:cNvPr id="3" name="Text Placeholder 2"/>
          <p:cNvSpPr>
            <a:spLocks noGrp="1"/>
          </p:cNvSpPr>
          <p:nvPr>
            <p:ph type="body" sz="quarter" idx="11"/>
          </p:nvPr>
        </p:nvSpPr>
        <p:spPr/>
        <p:txBody>
          <a:bodyPr/>
          <a:lstStyle/>
          <a:p>
            <a:r>
              <a:t>An-Nisa 4:37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يُنفِقُونَ أَمْوَٰلَهُمْ رِئَآءَ ٱلنَّاسِ وَلَا يُؤْمِنُونَ بِٱللَّهِ وَلَا بِٱلْيَوْمِ ٱلْـَٔاخِرِ ۗ وَمَن يَكُنِ ٱلشَّيْطَـٰنُ لَهُۥ قَرِينًا فَسَآءَ قَرِينًا</a:t>
            </a:r>
          </a:p>
          <a:p>
            <a:pPr>
              <a:lnSpc>
                <a:spcPct val="100000"/>
              </a:lnSpc>
              <a:defRPr sz="2400">
                <a:solidFill>
                  <a:srgbClr val="3E5E5C"/>
                </a:solidFill>
                <a:latin typeface="Calibri"/>
              </a:defRPr>
            </a:pPr>
            <a:r>
              <a:t>And those who spend their wealth to be seen by people, and believe neither in Allah nor in the Last Day. As for him who has Satan for his companion—an evil companion is he!</a:t>
            </a:r>
          </a:p>
        </p:txBody>
      </p:sp>
      <p:sp>
        <p:nvSpPr>
          <p:cNvPr id="3" name="Text Placeholder 2"/>
          <p:cNvSpPr>
            <a:spLocks noGrp="1"/>
          </p:cNvSpPr>
          <p:nvPr>
            <p:ph type="body" sz="quarter" idx="11"/>
          </p:nvPr>
        </p:nvSpPr>
        <p:spPr/>
        <p:txBody>
          <a:bodyPr/>
          <a:lstStyle/>
          <a:p>
            <a:r>
              <a:t>An-Nisa 4:38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وَمَاذَا عَلَيْهِمْ لَوْ ءَامَنُوا۟ بِٱللَّهِ وَٱلْيَوْمِ ٱلْـَٔاخِرِ وَأَنفَقُوا۟ مِمَّا رَزَقَهُمُ ٱللَّهُ ۚ وَكَانَ ٱللَّهُ بِهِمْ عَلِيمًا</a:t>
            </a:r>
          </a:p>
          <a:p>
            <a:pPr>
              <a:lnSpc>
                <a:spcPct val="100000"/>
              </a:lnSpc>
              <a:defRPr sz="2400">
                <a:solidFill>
                  <a:srgbClr val="3E5E5C"/>
                </a:solidFill>
                <a:latin typeface="Calibri"/>
              </a:defRPr>
            </a:pPr>
            <a:r>
              <a:t>What harm would it have done them had they believed in Allah and the Last Day, and spent out of what Allah has provided them? Allah knows them well.</a:t>
            </a:r>
          </a:p>
        </p:txBody>
      </p:sp>
      <p:sp>
        <p:nvSpPr>
          <p:cNvPr id="3" name="Text Placeholder 2"/>
          <p:cNvSpPr>
            <a:spLocks noGrp="1"/>
          </p:cNvSpPr>
          <p:nvPr>
            <p:ph type="body" sz="quarter" idx="11"/>
          </p:nvPr>
        </p:nvSpPr>
        <p:spPr/>
        <p:txBody>
          <a:bodyPr/>
          <a:lstStyle/>
          <a:p>
            <a:r>
              <a:t>An-Nisa 4:39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لَا يَظْلِمُ مِثْقَالَ ذَرَّةٍ ۖ وَإِن تَكُ حَسَنَةً يُضَـٰعِفْهَا وَيُؤْتِ مِن لَّدُنْهُ أَجْرًا عَظِيمًا</a:t>
            </a:r>
          </a:p>
          <a:p>
            <a:pPr>
              <a:lnSpc>
                <a:spcPct val="100000"/>
              </a:lnSpc>
              <a:defRPr sz="2400">
                <a:solidFill>
                  <a:srgbClr val="3E5E5C"/>
                </a:solidFill>
                <a:latin typeface="Calibri"/>
              </a:defRPr>
            </a:pPr>
            <a:r>
              <a:t>Indeed Allah does not wrong [anyone] [even to the extent of] an atom’s weight, and if it be a good deed He doubles it[s reward], and gives from Himself a great reward.</a:t>
            </a:r>
          </a:p>
        </p:txBody>
      </p:sp>
      <p:sp>
        <p:nvSpPr>
          <p:cNvPr id="3" name="Text Placeholder 2"/>
          <p:cNvSpPr>
            <a:spLocks noGrp="1"/>
          </p:cNvSpPr>
          <p:nvPr>
            <p:ph type="body" sz="quarter" idx="11"/>
          </p:nvPr>
        </p:nvSpPr>
        <p:spPr/>
        <p:txBody>
          <a:bodyPr/>
          <a:lstStyle/>
          <a:p>
            <a:r>
              <a:t>An-Nisa 4:40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فَكَيْفَ إِذَا جِئْنَا مِن كُلِّ أُمَّةٍۭ بِشَهِيدٍ وَجِئْنَا بِكَ عَلَىٰ هَـٰٓؤُلَآءِ شَهِيدًا</a:t>
            </a:r>
          </a:p>
          <a:p>
            <a:pPr>
              <a:lnSpc>
                <a:spcPct val="100000"/>
              </a:lnSpc>
              <a:defRPr sz="2400">
                <a:solidFill>
                  <a:srgbClr val="3E5E5C"/>
                </a:solidFill>
                <a:latin typeface="Calibri"/>
              </a:defRPr>
            </a:pPr>
            <a:r>
              <a:t>So how shall it be, when We bring a witness from every nation and We bring you as a witness to them?</a:t>
            </a:r>
          </a:p>
        </p:txBody>
      </p:sp>
      <p:sp>
        <p:nvSpPr>
          <p:cNvPr id="3" name="Text Placeholder 2"/>
          <p:cNvSpPr>
            <a:spLocks noGrp="1"/>
          </p:cNvSpPr>
          <p:nvPr>
            <p:ph type="body" sz="quarter" idx="11"/>
          </p:nvPr>
        </p:nvSpPr>
        <p:spPr/>
        <p:txBody>
          <a:bodyPr/>
          <a:lstStyle/>
          <a:p>
            <a:r>
              <a:t>An-Nisa 4:41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وَإِنْ خِفْتُمْ أَلَّا تُقْسِطُوا۟ فِى ٱلْيَتَـٰمَىٰ فَٱنكِحُوا۟ مَا طَابَ لَكُم مِّنَ ٱلنِّسَآءِ مَثْنَىٰ وَثُلَـٰثَ وَرُبَـٰعَ ۖ فَإِنْ خِفْتُمْ أَلَّا تَعْدِلُوا۟ فَوَٰحِدَةً أَوْ مَا مَلَكَتْ أَيْمَـٰنُكُمْ ۚ ذَٰلِكَ أَدْنَىٰٓ أَلَّا تَعُولُوا۟</a:t>
            </a:r>
          </a:p>
          <a:p>
            <a:pPr>
              <a:lnSpc>
                <a:spcPct val="100000"/>
              </a:lnSpc>
              <a:defRPr sz="2400">
                <a:solidFill>
                  <a:srgbClr val="3E5E5C"/>
                </a:solidFill>
                <a:latin typeface="Calibri"/>
              </a:defRPr>
            </a:pPr>
            <a:r>
              <a:t>If you fear that you may not deal justly with the orphans, then marry [other] women that you like, two, three, or four. But if you fear that you may not treat them fairly, then [marry only] one, or [marry from among] your slave-women. That makes it likelier that you will not be unfair.</a:t>
            </a:r>
          </a:p>
        </p:txBody>
      </p:sp>
      <p:sp>
        <p:nvSpPr>
          <p:cNvPr id="3" name="Text Placeholder 2"/>
          <p:cNvSpPr>
            <a:spLocks noGrp="1"/>
          </p:cNvSpPr>
          <p:nvPr>
            <p:ph type="body" sz="quarter" idx="11"/>
          </p:nvPr>
        </p:nvSpPr>
        <p:spPr/>
        <p:txBody>
          <a:bodyPr/>
          <a:lstStyle/>
          <a:p>
            <a:r>
              <a:t>An-Nisa 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يَوْمَئِذٍ يَوَدُّ ٱلَّذِينَ كَفَرُوا۟ وَعَصَوُا۟ ٱلرَّسُولَ لَوْ تُسَوَّىٰ بِهِمُ ٱلْأَرْضُ وَلَا يَكْتُمُونَ ٱللَّهَ حَدِيثًا</a:t>
            </a:r>
          </a:p>
          <a:p>
            <a:pPr>
              <a:lnSpc>
                <a:spcPct val="100000"/>
              </a:lnSpc>
              <a:defRPr sz="2400">
                <a:solidFill>
                  <a:srgbClr val="3E5E5C"/>
                </a:solidFill>
                <a:latin typeface="Calibri"/>
              </a:defRPr>
            </a:pPr>
            <a:r>
              <a:t>On that day those who were faithless and [who] disobeyed the Apostle will wish the earth were levelled with them, and they will not conceal any matter from Allah.</a:t>
            </a:r>
          </a:p>
        </p:txBody>
      </p:sp>
      <p:sp>
        <p:nvSpPr>
          <p:cNvPr id="3" name="Text Placeholder 2"/>
          <p:cNvSpPr>
            <a:spLocks noGrp="1"/>
          </p:cNvSpPr>
          <p:nvPr>
            <p:ph type="body" sz="quarter" idx="11"/>
          </p:nvPr>
        </p:nvSpPr>
        <p:spPr/>
        <p:txBody>
          <a:bodyPr/>
          <a:lstStyle/>
          <a:p>
            <a:r>
              <a:t>An-Nisa 4:42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لَا تَقْرَبُوا۟ ٱلصَّلَوٰةَ وَأَنتُمْ سُكَـٰرَىٰ حَتَّىٰ تَعْلَمُوا۟ مَا تَقُولُونَ وَلَا جُنُبًا إِلَّا عَابِرِى سَبِيلٍ حَتَّىٰ تَغْتَسِلُوا۟  ۔ۚ</a:t>
            </a:r>
          </a:p>
          <a:p>
            <a:pPr>
              <a:lnSpc>
                <a:spcPct val="100000"/>
              </a:lnSpc>
              <a:defRPr sz="2400">
                <a:solidFill>
                  <a:srgbClr val="3E5E5C"/>
                </a:solidFill>
                <a:latin typeface="Calibri"/>
              </a:defRPr>
            </a:pPr>
            <a:r>
              <a:t>O you who have faith! Do not approach prayer when you are intoxicated, [not] until you know what you are saying, nor [enter mosques] in the state of ritual impurity until you have washed yourselves, except while passing through.</a:t>
            </a:r>
          </a:p>
        </p:txBody>
      </p:sp>
      <p:sp>
        <p:nvSpPr>
          <p:cNvPr id="3" name="Text Placeholder 2"/>
          <p:cNvSpPr>
            <a:spLocks noGrp="1"/>
          </p:cNvSpPr>
          <p:nvPr>
            <p:ph type="body" sz="quarter" idx="11"/>
          </p:nvPr>
        </p:nvSpPr>
        <p:spPr/>
        <p:txBody>
          <a:bodyPr/>
          <a:lstStyle/>
          <a:p>
            <a:r>
              <a:t>An-Nisa 4:43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  وَإِن كُنتُم مَّرْضَىٰٓ أَوْ عَلَىٰ سَفَرٍ أَوْ جَآءَ أَحَدٌ مِّنكُم مِّنَ ٱلْغَآئِطِ أَوْ لَـٰمَسْتُمُ ٱلنِّسَآءَ فَلَمْ تَجِدُوا۟ مَآءً فَتَيَمَّمُوا۟ صَعِيدًا طَيِّبًا فَٱمْسَحُوا۟ بِوُجُوهِكُمْ وَأَيْدِيكُمْ ۗ إِنَّ ٱللَّهَ كَانَ عَفُوًّا غَفُورًا</a:t>
            </a:r>
          </a:p>
          <a:p>
            <a:pPr>
              <a:lnSpc>
                <a:spcPct val="100000"/>
              </a:lnSpc>
              <a:defRPr sz="2400">
                <a:solidFill>
                  <a:srgbClr val="3E5E5C"/>
                </a:solidFill>
                <a:latin typeface="Calibri"/>
              </a:defRPr>
            </a:pPr>
            <a:r>
              <a:t>But if you are sick or on a journey, or any of you has come from the toilet, or you have touched women, and you cannot find water, then make your ablution on clean ground and wipe a part of your faces and your hands. Indeed Allah is all-excusing, all-forgiving.</a:t>
            </a:r>
          </a:p>
        </p:txBody>
      </p:sp>
      <p:sp>
        <p:nvSpPr>
          <p:cNvPr id="3" name="Text Placeholder 2"/>
          <p:cNvSpPr>
            <a:spLocks noGrp="1"/>
          </p:cNvSpPr>
          <p:nvPr>
            <p:ph type="body" sz="quarter" idx="11"/>
          </p:nvPr>
        </p:nvSpPr>
        <p:spPr/>
        <p:txBody>
          <a:bodyPr/>
          <a:lstStyle/>
          <a:p>
            <a:r>
              <a:t>An-Nisa 4:43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إِلَى ٱلَّذِينَ أُوتُوا۟ نَصِيبًا مِّنَ ٱلْكِتَـٰبِ يَشْتَرُونَ ٱلضَّلَـٰلَةَ وَيُرِيدُونَ أَن تَضِلُّوا۟ ٱلسَّبِيلَ</a:t>
            </a:r>
          </a:p>
          <a:p>
            <a:pPr>
              <a:lnSpc>
                <a:spcPct val="100000"/>
              </a:lnSpc>
              <a:defRPr sz="2400">
                <a:solidFill>
                  <a:srgbClr val="3E5E5C"/>
                </a:solidFill>
                <a:latin typeface="Calibri"/>
              </a:defRPr>
            </a:pPr>
            <a:r>
              <a:t>Have you not regarded those who were given a share of the Book, who purchase error and desire that you [too] should lose the way?</a:t>
            </a:r>
          </a:p>
        </p:txBody>
      </p:sp>
      <p:sp>
        <p:nvSpPr>
          <p:cNvPr id="3" name="Text Placeholder 2"/>
          <p:cNvSpPr>
            <a:spLocks noGrp="1"/>
          </p:cNvSpPr>
          <p:nvPr>
            <p:ph type="body" sz="quarter" idx="11"/>
          </p:nvPr>
        </p:nvSpPr>
        <p:spPr/>
        <p:txBody>
          <a:bodyPr/>
          <a:lstStyle/>
          <a:p>
            <a:r>
              <a:t>An-Nisa 4:44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وَٱللَّهُ أَعْلَمُ بِأَعْدَآئِكُمْ ۚ وَكَفَىٰ بِٱللَّهِ وَلِيًّا وَكَفَىٰ بِٱللَّهِ نَصِيرًا</a:t>
            </a:r>
          </a:p>
          <a:p>
            <a:pPr>
              <a:lnSpc>
                <a:spcPct val="100000"/>
              </a:lnSpc>
              <a:defRPr sz="2400">
                <a:solidFill>
                  <a:srgbClr val="3E5E5C"/>
                </a:solidFill>
                <a:latin typeface="Calibri"/>
              </a:defRPr>
            </a:pPr>
            <a:r>
              <a:t>But Allah knows your enemies better, and Allah suffices as guardian, and Allah suffices as helper.</a:t>
            </a:r>
          </a:p>
        </p:txBody>
      </p:sp>
      <p:sp>
        <p:nvSpPr>
          <p:cNvPr id="3" name="Text Placeholder 2"/>
          <p:cNvSpPr>
            <a:spLocks noGrp="1"/>
          </p:cNvSpPr>
          <p:nvPr>
            <p:ph type="body" sz="quarter" idx="11"/>
          </p:nvPr>
        </p:nvSpPr>
        <p:spPr/>
        <p:txBody>
          <a:bodyPr/>
          <a:lstStyle/>
          <a:p>
            <a:r>
              <a:t>An-Nisa 4:45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مِّنَ ٱلَّذِينَ هَادُوا۟ يُحَرِّفُونَ ٱلْكَلِمَ عَن مَّوَاضِعِهِۦ وَيَقُولُونَ سَمِعْنَا وَعَصَيْنَا وَٱسْمَعْ غَيْرَ مُسْمَعٍ وَرَٰعِنَا لَيًّۢا بِأَلْسِنَتِهِمْ وَطَعْنًا فِى ٱلدِّينِ ۚ وَلَوْ أَنَّهُمْ قَالُوا۟ سَمِعْنَا وَأَطَعْنَا وَٱسْمَعْ وَٱنظُرْنَا لَكَانَ خَيْرًا لَّهُمْ وَأَقْوَمَ وَلَـٰكِن لَّعَنَهُمُ ٱللَّهُ بِكُفْرِهِمْ فَلَا يُؤْمِنُونَ إِلَّا قَلِيلًا</a:t>
            </a:r>
          </a:p>
          <a:p>
            <a:pPr>
              <a:lnSpc>
                <a:spcPct val="100000"/>
              </a:lnSpc>
              <a:defRPr sz="2400">
                <a:solidFill>
                  <a:srgbClr val="3E5E5C"/>
                </a:solidFill>
                <a:latin typeface="Calibri"/>
              </a:defRPr>
            </a:pPr>
            <a:r>
              <a:t>Among the Jews are those who pervert words from their meanings and say, ‘We hear and disobey’ and ‘Hear without listening!’ and ‘Ra’ina,’ twisting their tongues and reviling the faith. But had they said, ‘We hear and obey’ and ‘Listen’ and ‘Unzurna,’ it would have been better for them and more upright. But Allah has cursed them for their faithlessness, so they will not believe except a few.</a:t>
            </a:r>
          </a:p>
        </p:txBody>
      </p:sp>
      <p:sp>
        <p:nvSpPr>
          <p:cNvPr id="3" name="Text Placeholder 2"/>
          <p:cNvSpPr>
            <a:spLocks noGrp="1"/>
          </p:cNvSpPr>
          <p:nvPr>
            <p:ph type="body" sz="quarter" idx="11"/>
          </p:nvPr>
        </p:nvSpPr>
        <p:spPr/>
        <p:txBody>
          <a:bodyPr/>
          <a:lstStyle/>
          <a:p>
            <a:r>
              <a:t>An-Nisa 4:46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يَـٰٓأَيُّهَا ٱلَّذِينَ أُوتُوا۟ ٱلْكِتَـٰبَ ءَامِنُوا۟ بِمَا نَزَّلْنَا مُصَدِّقًا لِّمَا مَعَكُم مِّن قَبْلِ أَن نَّطْمِسَ وُجُوهًا فَنَرُدَّهَا عَلَىٰٓ أَدْبَارِهَآ أَوْ نَلْعَنَهُمْ كَمَا لَعَنَّآ أَصْحَـٰبَ ٱلسَّبْتِ ۚ وَكَانَ أَمْرُ ٱللَّهِ مَفْعُولًا</a:t>
            </a:r>
          </a:p>
          <a:p>
            <a:pPr>
              <a:lnSpc>
                <a:spcPct val="100000"/>
              </a:lnSpc>
              <a:defRPr sz="2400">
                <a:solidFill>
                  <a:srgbClr val="3E5E5C"/>
                </a:solidFill>
                <a:latin typeface="Calibri"/>
              </a:defRPr>
            </a:pPr>
            <a:r>
              <a:t>O you who were given the Book! Believe in what We have sent down confirming what is with you, before We blot out the faces and turn them backwards, or curse them as We cursed the People of the Sabbath, and Allah’s command is bound to be fulfilled.</a:t>
            </a:r>
          </a:p>
        </p:txBody>
      </p:sp>
      <p:sp>
        <p:nvSpPr>
          <p:cNvPr id="3" name="Text Placeholder 2"/>
          <p:cNvSpPr>
            <a:spLocks noGrp="1"/>
          </p:cNvSpPr>
          <p:nvPr>
            <p:ph type="body" sz="quarter" idx="11"/>
          </p:nvPr>
        </p:nvSpPr>
        <p:spPr/>
        <p:txBody>
          <a:bodyPr/>
          <a:lstStyle/>
          <a:p>
            <a:r>
              <a:t>An-Nisa 4:47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لَا يَغْفِرُ أَن يُشْرَكَ بِهِۦ وَيَغْفِرُ مَا دُونَ ذَٰلِكَ لِمَن يَشَآءُ ۚ وَمَن يُشْرِكْ بِٱللَّهِ فَقَدِ ٱفْتَرَىٰٓ إِثْمًا عَظِيمًا</a:t>
            </a:r>
          </a:p>
          <a:p>
            <a:pPr>
              <a:lnSpc>
                <a:spcPct val="100000"/>
              </a:lnSpc>
              <a:defRPr sz="2400">
                <a:solidFill>
                  <a:srgbClr val="3E5E5C"/>
                </a:solidFill>
                <a:latin typeface="Calibri"/>
              </a:defRPr>
            </a:pPr>
            <a:r>
              <a:t>Indeed Allah does not forgive that partners should be ascribed to Him, but He forgives anything besides that to whomever He wishes. Whoever ascribes partners to Allah has indeed fabricated [a lie] in great sinfulness.</a:t>
            </a:r>
          </a:p>
        </p:txBody>
      </p:sp>
      <p:sp>
        <p:nvSpPr>
          <p:cNvPr id="3" name="Text Placeholder 2"/>
          <p:cNvSpPr>
            <a:spLocks noGrp="1"/>
          </p:cNvSpPr>
          <p:nvPr>
            <p:ph type="body" sz="quarter" idx="11"/>
          </p:nvPr>
        </p:nvSpPr>
        <p:spPr/>
        <p:txBody>
          <a:bodyPr/>
          <a:lstStyle/>
          <a:p>
            <a:r>
              <a:t>An-Nisa 4:48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إِلَى ٱلَّذِينَ يُزَكُّونَ أَنفُسَهُم ۚ بَلِ ٱللَّهُ يُزَكِّى مَن يَشَآءُ وَلَا يُظْلَمُونَ فَتِيلًا</a:t>
            </a:r>
          </a:p>
          <a:p>
            <a:pPr>
              <a:lnSpc>
                <a:spcPct val="100000"/>
              </a:lnSpc>
              <a:defRPr sz="2400">
                <a:solidFill>
                  <a:srgbClr val="3E5E5C"/>
                </a:solidFill>
                <a:latin typeface="Calibri"/>
              </a:defRPr>
            </a:pPr>
            <a:r>
              <a:t>Have you not regarded those who style themselves as pure? Indeed, it is Allah who purifies whomever He wishes, and they will not be wronged [so much as] a single date-thread.</a:t>
            </a:r>
          </a:p>
        </p:txBody>
      </p:sp>
      <p:sp>
        <p:nvSpPr>
          <p:cNvPr id="3" name="Text Placeholder 2"/>
          <p:cNvSpPr>
            <a:spLocks noGrp="1"/>
          </p:cNvSpPr>
          <p:nvPr>
            <p:ph type="body" sz="quarter" idx="11"/>
          </p:nvPr>
        </p:nvSpPr>
        <p:spPr/>
        <p:txBody>
          <a:bodyPr/>
          <a:lstStyle/>
          <a:p>
            <a:r>
              <a:t>An-Nisa 4:49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ٱنظُرْ كَيْفَ يَفْتَرُونَ عَلَى ٱللَّهِ ٱلْكَذِبَ ۖ وَكَفَىٰ بِهِۦٓ إِثْمًا مُّبِينًا</a:t>
            </a:r>
          </a:p>
          <a:p>
            <a:pPr>
              <a:lnSpc>
                <a:spcPct val="100000"/>
              </a:lnSpc>
              <a:defRPr sz="2400">
                <a:solidFill>
                  <a:srgbClr val="3E5E5C"/>
                </a:solidFill>
                <a:latin typeface="Calibri"/>
              </a:defRPr>
            </a:pPr>
            <a:r>
              <a:t>Look, how they fabricate lies against Allah! That suffices for a flagrant sin.</a:t>
            </a:r>
          </a:p>
        </p:txBody>
      </p:sp>
      <p:sp>
        <p:nvSpPr>
          <p:cNvPr id="3" name="Text Placeholder 2"/>
          <p:cNvSpPr>
            <a:spLocks noGrp="1"/>
          </p:cNvSpPr>
          <p:nvPr>
            <p:ph type="body" sz="quarter" idx="11"/>
          </p:nvPr>
        </p:nvSpPr>
        <p:spPr/>
        <p:txBody>
          <a:bodyPr/>
          <a:lstStyle/>
          <a:p>
            <a:r>
              <a:t>An-Nisa 4:50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وَءَاتُوا۟ ٱلنِّسَآءَ صَدُقَـٰتِهِنَّ نِحْلَةً ۚ فَإِن طِبْنَ لَكُمْ عَن شَىْءٍ مِّنْهُ نَفْسًا فَكُلُوهُ هَنِيٓـًٔا مَّرِيٓـًٔا</a:t>
            </a:r>
          </a:p>
          <a:p>
            <a:pPr>
              <a:lnSpc>
                <a:spcPct val="100000"/>
              </a:lnSpc>
              <a:defRPr sz="2400">
                <a:solidFill>
                  <a:srgbClr val="3E5E5C"/>
                </a:solidFill>
                <a:latin typeface="Calibri"/>
              </a:defRPr>
            </a:pPr>
            <a:r>
              <a:t>Give women their dowries, handing it over to them; but if they remit anything of it of their own accord, then consume it as [something] lawful and wholesome.</a:t>
            </a:r>
          </a:p>
        </p:txBody>
      </p:sp>
      <p:sp>
        <p:nvSpPr>
          <p:cNvPr id="3" name="Text Placeholder 2"/>
          <p:cNvSpPr>
            <a:spLocks noGrp="1"/>
          </p:cNvSpPr>
          <p:nvPr>
            <p:ph type="body" sz="quarter" idx="11"/>
          </p:nvPr>
        </p:nvSpPr>
        <p:spPr/>
        <p:txBody>
          <a:bodyPr/>
          <a:lstStyle/>
          <a:p>
            <a:r>
              <a:t>An-Nisa 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إِلَى ٱلَّذِينَ أُوتُوا۟ نَصِيبًا مِّنَ ٱلْكِتَـٰبِ يُؤْمِنُونَ بِٱلْجِبْتِ وَٱلطَّـٰغُوتِ وَيَقُولُونَ لِلَّذِينَ كَفَرُوا۟ هَـٰٓؤُلَآءِ أَهْدَىٰ مِنَ ٱلَّذِينَ ءَامَنُوا۟ سَبِيلًا</a:t>
            </a:r>
          </a:p>
          <a:p>
            <a:pPr>
              <a:lnSpc>
                <a:spcPct val="100000"/>
              </a:lnSpc>
              <a:defRPr sz="2400">
                <a:solidFill>
                  <a:srgbClr val="3E5E5C"/>
                </a:solidFill>
                <a:latin typeface="Calibri"/>
              </a:defRPr>
            </a:pPr>
            <a:r>
              <a:t>Have you not regarded those who were given a share of the Book, believing in idols and fake deities and saying of the pagans: ‘These are better guided on the way than the faithful’?</a:t>
            </a:r>
          </a:p>
        </p:txBody>
      </p:sp>
      <p:sp>
        <p:nvSpPr>
          <p:cNvPr id="3" name="Text Placeholder 2"/>
          <p:cNvSpPr>
            <a:spLocks noGrp="1"/>
          </p:cNvSpPr>
          <p:nvPr>
            <p:ph type="body" sz="quarter" idx="11"/>
          </p:nvPr>
        </p:nvSpPr>
        <p:spPr/>
        <p:txBody>
          <a:bodyPr/>
          <a:lstStyle/>
          <a:p>
            <a:r>
              <a:t>An-Nisa 4:51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لَعَنَهُمُ ٱللَّهُ ۖ وَمَن يَلْعَنِ ٱللَّهُ فَلَن تَجِدَ لَهُۥ نَصِيرًا</a:t>
            </a:r>
          </a:p>
          <a:p>
            <a:pPr>
              <a:lnSpc>
                <a:spcPct val="100000"/>
              </a:lnSpc>
              <a:defRPr sz="2400">
                <a:solidFill>
                  <a:srgbClr val="3E5E5C"/>
                </a:solidFill>
                <a:latin typeface="Calibri"/>
              </a:defRPr>
            </a:pPr>
            <a:r>
              <a:t>They are the ones whom Allah has cursed, and whomever Allah curses, you will never find any helper for him.</a:t>
            </a:r>
          </a:p>
        </p:txBody>
      </p:sp>
      <p:sp>
        <p:nvSpPr>
          <p:cNvPr id="3" name="Text Placeholder 2"/>
          <p:cNvSpPr>
            <a:spLocks noGrp="1"/>
          </p:cNvSpPr>
          <p:nvPr>
            <p:ph type="body" sz="quarter" idx="11"/>
          </p:nvPr>
        </p:nvSpPr>
        <p:spPr/>
        <p:txBody>
          <a:bodyPr/>
          <a:lstStyle/>
          <a:p>
            <a:r>
              <a:t>An-Nisa 4:52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لَهُمْ نَصِيبٌ مِّنَ ٱلْمُلْكِ فَإِذًا لَّا يُؤْتُونَ ٱلنَّاسَ نَقِيرًا</a:t>
            </a:r>
          </a:p>
          <a:p>
            <a:pPr>
              <a:lnSpc>
                <a:spcPct val="100000"/>
              </a:lnSpc>
              <a:defRPr sz="2400">
                <a:solidFill>
                  <a:srgbClr val="3E5E5C"/>
                </a:solidFill>
                <a:latin typeface="Calibri"/>
              </a:defRPr>
            </a:pPr>
            <a:r>
              <a:t>Do they have a share in sovereignty? If so, they will not give those people [so much as] a speck on a date-stone!</a:t>
            </a:r>
          </a:p>
        </p:txBody>
      </p:sp>
      <p:sp>
        <p:nvSpPr>
          <p:cNvPr id="3" name="Text Placeholder 2"/>
          <p:cNvSpPr>
            <a:spLocks noGrp="1"/>
          </p:cNvSpPr>
          <p:nvPr>
            <p:ph type="body" sz="quarter" idx="11"/>
          </p:nvPr>
        </p:nvSpPr>
        <p:spPr/>
        <p:txBody>
          <a:bodyPr/>
          <a:lstStyle/>
          <a:p>
            <a:r>
              <a:t>An-Nisa 4:53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يَحْسُدُونَ ٱلنَّاسَ عَلَىٰ مَآ ءَاتَىٰهُمُ ٱللَّهُ مِن فَضْلِهِۦ ۖ فَقَدْ ءَاتَيْنَآ ءَالَ إِبْرَٰهِيمَ ٱلْكِتَـٰبَ وَٱلْحِكْمَةَ وَءَاتَيْنَـٰهُم مُّلْكًا عَظِيمًا</a:t>
            </a:r>
          </a:p>
          <a:p>
            <a:pPr>
              <a:lnSpc>
                <a:spcPct val="100000"/>
              </a:lnSpc>
              <a:defRPr sz="2400">
                <a:solidFill>
                  <a:srgbClr val="3E5E5C"/>
                </a:solidFill>
                <a:latin typeface="Calibri"/>
              </a:defRPr>
            </a:pPr>
            <a:r>
              <a:t>Do they envy those people for what Allah has given them out of His bounty? We have certainly given the progeny of Abraham the Book and wisdom, and We have given them a great sovereignty.</a:t>
            </a:r>
          </a:p>
        </p:txBody>
      </p:sp>
      <p:sp>
        <p:nvSpPr>
          <p:cNvPr id="3" name="Text Placeholder 2"/>
          <p:cNvSpPr>
            <a:spLocks noGrp="1"/>
          </p:cNvSpPr>
          <p:nvPr>
            <p:ph type="body" sz="quarter" idx="11"/>
          </p:nvPr>
        </p:nvSpPr>
        <p:spPr/>
        <p:txBody>
          <a:bodyPr/>
          <a:lstStyle/>
          <a:p>
            <a:r>
              <a:t>An-Nisa 4:54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فَمِنْهُم مَّنْ ءَامَنَ بِهِۦ وَمِنْهُم مَّن صَدَّ عَنْهُ ۚ وَكَفَىٰ بِجَهَنَّمَ سَعِيرًا</a:t>
            </a:r>
          </a:p>
          <a:p>
            <a:pPr>
              <a:lnSpc>
                <a:spcPct val="100000"/>
              </a:lnSpc>
              <a:defRPr sz="2400">
                <a:solidFill>
                  <a:srgbClr val="3E5E5C"/>
                </a:solidFill>
                <a:latin typeface="Calibri"/>
              </a:defRPr>
            </a:pPr>
            <a:r>
              <a:t>Of them are some who believe in him, and of them are some who deter [others] from him; and hell suffices for a blaze!</a:t>
            </a:r>
          </a:p>
        </p:txBody>
      </p:sp>
      <p:sp>
        <p:nvSpPr>
          <p:cNvPr id="3" name="Text Placeholder 2"/>
          <p:cNvSpPr>
            <a:spLocks noGrp="1"/>
          </p:cNvSpPr>
          <p:nvPr>
            <p:ph type="body" sz="quarter" idx="11"/>
          </p:nvPr>
        </p:nvSpPr>
        <p:spPr/>
        <p:txBody>
          <a:bodyPr/>
          <a:lstStyle/>
          <a:p>
            <a:r>
              <a:t>An-Nisa 4:55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كَفَرُوا۟ بِـَٔايَـٰتِنَا سَوْفَ نُصْلِيهِمْ نَارًا كُلَّمَا نَضِجَتْ جُلُودُهُم بَدَّلْنَـٰهُمْ جُلُودًا غَيْرَهَا لِيَذُوقُوا۟ ٱلْعَذَابَ ۗ إِنَّ ٱللَّهَ كَانَ عَزِيزًا حَكِيمًا</a:t>
            </a:r>
          </a:p>
          <a:p>
            <a:pPr>
              <a:lnSpc>
                <a:spcPct val="100000"/>
              </a:lnSpc>
              <a:defRPr sz="2400">
                <a:solidFill>
                  <a:srgbClr val="3E5E5C"/>
                </a:solidFill>
                <a:latin typeface="Calibri"/>
              </a:defRPr>
            </a:pPr>
            <a:r>
              <a:t>Indeed We shall soon make those who deny Our signs enter a Fire: as often as their skins become scorched, We shall replace them with other skins, so that they may taste the punishment. Indeed Allah is all-mighty, all-wise.</a:t>
            </a:r>
          </a:p>
        </p:txBody>
      </p:sp>
      <p:sp>
        <p:nvSpPr>
          <p:cNvPr id="3" name="Text Placeholder 2"/>
          <p:cNvSpPr>
            <a:spLocks noGrp="1"/>
          </p:cNvSpPr>
          <p:nvPr>
            <p:ph type="body" sz="quarter" idx="11"/>
          </p:nvPr>
        </p:nvSpPr>
        <p:spPr/>
        <p:txBody>
          <a:bodyPr/>
          <a:lstStyle/>
          <a:p>
            <a:r>
              <a:t>An-Nisa 4:56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وَٱلَّذِينَ ءَامَنُوا۟ وَعَمِلُوا۟ ٱلصَّـٰلِحَـٰتِ سَنُدْخِلُهُمْ جَنَّـٰتٍ تَجْرِى مِن تَحْتِهَا ٱلْأَنْهَـٰرُ خَـٰلِدِينَ فِيهَآ أَبَدًا ۖ لَّهُمْ فِيهَآ أَزْوَٰجٌ مُّطَهَّرَةٌ ۖ وَنُدْخِلُهُمْ ظِلًّا ظَلِيلًا</a:t>
            </a:r>
          </a:p>
          <a:p>
            <a:pPr>
              <a:lnSpc>
                <a:spcPct val="100000"/>
              </a:lnSpc>
              <a:defRPr sz="2400">
                <a:solidFill>
                  <a:srgbClr val="3E5E5C"/>
                </a:solidFill>
                <a:latin typeface="Calibri"/>
              </a:defRPr>
            </a:pPr>
            <a:r>
              <a:t>As for those who have faith and do righteous deeds, We shall admit them into gardens with streams running in them, to remain in them forever. In it, there will be chaste mates for them, and We shall admit them into a deep shade.</a:t>
            </a:r>
          </a:p>
        </p:txBody>
      </p:sp>
      <p:sp>
        <p:nvSpPr>
          <p:cNvPr id="3" name="Text Placeholder 2"/>
          <p:cNvSpPr>
            <a:spLocks noGrp="1"/>
          </p:cNvSpPr>
          <p:nvPr>
            <p:ph type="body" sz="quarter" idx="11"/>
          </p:nvPr>
        </p:nvSpPr>
        <p:spPr/>
        <p:txBody>
          <a:bodyPr/>
          <a:lstStyle/>
          <a:p>
            <a:r>
              <a:t>An-Nisa 4:57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إِنَّ ٱللَّهَ يَأْمُرُكُمْ أَن تُؤَدُّوا۟ ٱلْأَمَـٰنَـٰتِ إِلَىٰٓ أَهْلِهَا وَإِذَا حَكَمْتُم بَيْنَ ٱلنَّاسِ أَن تَحْكُمُوا۟ بِٱلْعَدْلِ ۚ إِنَّ ٱللَّهَ نِعِمَّا يَعِظُكُم بِهِۦٓ ۗ إِنَّ ٱللَّهَ كَانَ سَمِيعًۢا بَصِيرًا</a:t>
            </a:r>
          </a:p>
          <a:p>
            <a:pPr>
              <a:lnSpc>
                <a:spcPct val="100000"/>
              </a:lnSpc>
              <a:defRPr sz="2400">
                <a:solidFill>
                  <a:srgbClr val="3E5E5C"/>
                </a:solidFill>
                <a:latin typeface="Calibri"/>
              </a:defRPr>
            </a:pPr>
            <a:r>
              <a:t>Indeed Allah commands you to deliver the trusts to their [rightful] owners, and to judge with fairness when you judge between people. Excellent indeed is what Allah advises you. Indeed Allah is all-hearing, all-seeing.</a:t>
            </a:r>
          </a:p>
        </p:txBody>
      </p:sp>
      <p:sp>
        <p:nvSpPr>
          <p:cNvPr id="3" name="Text Placeholder 2"/>
          <p:cNvSpPr>
            <a:spLocks noGrp="1"/>
          </p:cNvSpPr>
          <p:nvPr>
            <p:ph type="body" sz="quarter" idx="11"/>
          </p:nvPr>
        </p:nvSpPr>
        <p:spPr/>
        <p:txBody>
          <a:bodyPr/>
          <a:lstStyle/>
          <a:p>
            <a:r>
              <a:t>An-Nisa 4:58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يَـٰٓأَيُّهَا ٱلَّذِينَ ءَامَنُوٓا۟ أَطِيعُوا۟ ٱللَّهَ وَأَطِيعُوا۟ ٱلرَّسُولَ وَأُو۟لِى ٱلْأَمْرِ مِنكُمْ ۖ فَإِن تَنَـٰزَعْتُمْ فِى شَىْءٍ فَرُدُّوهُ إِلَى ٱللَّهِ وَٱلرَّسُولِ إِن كُنتُمْ تُؤْمِنُونَ بِٱللَّهِ وَٱلْيَوْمِ ٱلْـَٔاخِرِ ۚ ذَٰلِكَ خَيْرٌ وَأَحْسَنُ تَأْوِيلًا</a:t>
            </a:r>
          </a:p>
          <a:p>
            <a:pPr>
              <a:lnSpc>
                <a:spcPct val="100000"/>
              </a:lnSpc>
              <a:defRPr sz="2400">
                <a:solidFill>
                  <a:srgbClr val="3E5E5C"/>
                </a:solidFill>
                <a:latin typeface="Calibri"/>
              </a:defRPr>
            </a:pPr>
            <a:r>
              <a:t>O you who have faith! Obey Allah and obey the Apostle and those vested with authority among you. And if you dispute concerning anything, refer it to Allah and the Apostle, if you have faith in Allah and the Last Day. That is better and more favourable in outcome.</a:t>
            </a:r>
          </a:p>
        </p:txBody>
      </p:sp>
      <p:sp>
        <p:nvSpPr>
          <p:cNvPr id="3" name="Text Placeholder 2"/>
          <p:cNvSpPr>
            <a:spLocks noGrp="1"/>
          </p:cNvSpPr>
          <p:nvPr>
            <p:ph type="body" sz="quarter" idx="11"/>
          </p:nvPr>
        </p:nvSpPr>
        <p:spPr/>
        <p:txBody>
          <a:bodyPr/>
          <a:lstStyle/>
          <a:p>
            <a:r>
              <a:t>An-Nisa 4:59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أَلَمْ تَرَ إِلَى ٱلَّذِينَ يَزْعُمُونَ أَنَّهُمْ ءَامَنُوا۟ بِمَآ أُنزِلَ إِلَيْكَ وَمَآ أُنزِلَ مِن قَبْلِكَ يُرِيدُونَ أَن يَتَحَاكَمُوٓا۟ إِلَى ٱلطَّـٰغُوتِ وَقَدْ أُمِرُوٓا۟ أَن يَكْفُرُوا۟ بِهِۦ وَيُرِيدُ ٱلشَّيْطَـٰنُ أَن يُضِلَّهُمْ ضَلَـٰلًۢا بَعِيدًا</a:t>
            </a:r>
          </a:p>
          <a:p>
            <a:pPr>
              <a:lnSpc>
                <a:spcPct val="100000"/>
              </a:lnSpc>
              <a:defRPr sz="2400">
                <a:solidFill>
                  <a:srgbClr val="3E5E5C"/>
                </a:solidFill>
                <a:latin typeface="Calibri"/>
              </a:defRPr>
            </a:pPr>
            <a:r>
              <a:t>Have you not regarded those who claim that they believe in what has been sent down to you and what was sent down before you? They desire to seek the judgment of fake deities, though they were commanded to reject them, and Satan desires to lead them astray into far error.</a:t>
            </a:r>
          </a:p>
        </p:txBody>
      </p:sp>
      <p:sp>
        <p:nvSpPr>
          <p:cNvPr id="3" name="Text Placeholder 2"/>
          <p:cNvSpPr>
            <a:spLocks noGrp="1"/>
          </p:cNvSpPr>
          <p:nvPr>
            <p:ph type="body" sz="quarter" idx="11"/>
          </p:nvPr>
        </p:nvSpPr>
        <p:spPr/>
        <p:txBody>
          <a:bodyPr/>
          <a:lstStyle/>
          <a:p>
            <a:r>
              <a:t>An-Nisa 4:60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تُؤْتُوا۟ ٱلسُّفَهَآءَ أَمْوَٰلَكُمُ ٱلَّتِى جَعَلَ ٱللَّهُ لَكُمْ قِيَـٰمًا وَٱرْزُقُوهُمْ فِيهَا وَٱكْسُوهُمْ وَقُولُوا۟ لَهُمْ قَوْلًا مَّعْرُوفًا</a:t>
            </a:r>
          </a:p>
          <a:p>
            <a:pPr>
              <a:lnSpc>
                <a:spcPct val="100000"/>
              </a:lnSpc>
              <a:defRPr sz="2400">
                <a:solidFill>
                  <a:srgbClr val="3E5E5C"/>
                </a:solidFill>
                <a:latin typeface="Calibri"/>
              </a:defRPr>
            </a:pPr>
            <a:r>
              <a:t>Do not give the feeble-minded your property, which Allah has assigned you to manage: provide for them out of it and clothe them, and speak to them honourable words.</a:t>
            </a:r>
          </a:p>
        </p:txBody>
      </p:sp>
      <p:sp>
        <p:nvSpPr>
          <p:cNvPr id="3" name="Text Placeholder 2"/>
          <p:cNvSpPr>
            <a:spLocks noGrp="1"/>
          </p:cNvSpPr>
          <p:nvPr>
            <p:ph type="body" sz="quarter" idx="11"/>
          </p:nvPr>
        </p:nvSpPr>
        <p:spPr/>
        <p:txBody>
          <a:bodyPr/>
          <a:lstStyle/>
          <a:p>
            <a:r>
              <a:t>An-Nisa 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قِيلَ لَهُمْ تَعَالَوْا۟ إِلَىٰ مَآ أَنزَلَ ٱللَّهُ وَإِلَى ٱلرَّسُولِ رَأَيْتَ ٱلْمُنَـٰفِقِينَ يَصُدُّونَ عَنكَ صُدُودًا</a:t>
            </a:r>
          </a:p>
          <a:p>
            <a:pPr>
              <a:lnSpc>
                <a:spcPct val="100000"/>
              </a:lnSpc>
              <a:defRPr sz="2400">
                <a:solidFill>
                  <a:srgbClr val="3E5E5C"/>
                </a:solidFill>
                <a:latin typeface="Calibri"/>
              </a:defRPr>
            </a:pPr>
            <a:r>
              <a:t>When they are told, ‘Come to what Allah has sent down and [come] to the Apostle,’ you see the hypocrites keep away from you aversely.</a:t>
            </a:r>
          </a:p>
        </p:txBody>
      </p:sp>
      <p:sp>
        <p:nvSpPr>
          <p:cNvPr id="3" name="Text Placeholder 2"/>
          <p:cNvSpPr>
            <a:spLocks noGrp="1"/>
          </p:cNvSpPr>
          <p:nvPr>
            <p:ph type="body" sz="quarter" idx="11"/>
          </p:nvPr>
        </p:nvSpPr>
        <p:spPr/>
        <p:txBody>
          <a:bodyPr/>
          <a:lstStyle/>
          <a:p>
            <a:r>
              <a:t>An-Nisa 4:61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فَكَيْفَ إِذَآ أَصَـٰبَتْهُم مُّصِيبَةٌۢ بِمَا قَدَّمَتْ أَيْدِيهِمْ ثُمَّ جَآءُوكَ يَحْلِفُونَ بِٱللَّهِ إِنْ أَرَدْنَآ إِلَّآ إِحْسَـٰنًا وَتَوْفِيقًا</a:t>
            </a:r>
          </a:p>
          <a:p>
            <a:pPr>
              <a:lnSpc>
                <a:spcPct val="100000"/>
              </a:lnSpc>
              <a:defRPr sz="2400">
                <a:solidFill>
                  <a:srgbClr val="3E5E5C"/>
                </a:solidFill>
                <a:latin typeface="Calibri"/>
              </a:defRPr>
            </a:pPr>
            <a:r>
              <a:t>But how will it be when an affliction visits them because of what their hands have sent ahead? Then they will come to you, swearing by Allah, ‘We desired nothing but to do good and to bring about comity.’</a:t>
            </a:r>
          </a:p>
        </p:txBody>
      </p:sp>
      <p:sp>
        <p:nvSpPr>
          <p:cNvPr id="3" name="Text Placeholder 2"/>
          <p:cNvSpPr>
            <a:spLocks noGrp="1"/>
          </p:cNvSpPr>
          <p:nvPr>
            <p:ph type="body" sz="quarter" idx="11"/>
          </p:nvPr>
        </p:nvSpPr>
        <p:spPr/>
        <p:txBody>
          <a:bodyPr/>
          <a:lstStyle/>
          <a:p>
            <a:r>
              <a:t>An-Nisa 4:62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يَعْلَمُ ٱللَّهُ مَا فِى قُلُوبِهِمْ فَأَعْرِضْ عَنْهُمْ وَعِظْهُمْ وَقُل لَّهُمْ فِىٓ أَنفُسِهِمْ قَوْلًۢا بَلِيغًا</a:t>
            </a:r>
          </a:p>
          <a:p>
            <a:pPr>
              <a:lnSpc>
                <a:spcPct val="100000"/>
              </a:lnSpc>
              <a:defRPr sz="2400">
                <a:solidFill>
                  <a:srgbClr val="3E5E5C"/>
                </a:solidFill>
                <a:latin typeface="Calibri"/>
              </a:defRPr>
            </a:pPr>
            <a:r>
              <a:t>They are the ones whom Allah knows as to what is in their hearts. So let them alone, and advise them, and speak to them concerning themselves far-reaching words.</a:t>
            </a:r>
          </a:p>
        </p:txBody>
      </p:sp>
      <p:sp>
        <p:nvSpPr>
          <p:cNvPr id="3" name="Text Placeholder 2"/>
          <p:cNvSpPr>
            <a:spLocks noGrp="1"/>
          </p:cNvSpPr>
          <p:nvPr>
            <p:ph type="body" sz="quarter" idx="11"/>
          </p:nvPr>
        </p:nvSpPr>
        <p:spPr/>
        <p:txBody>
          <a:bodyPr/>
          <a:lstStyle/>
          <a:p>
            <a:r>
              <a:t>An-Nisa 4:63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وَمَآ أَرْسَلْنَا مِن رَّسُولٍ إِلَّا لِيُطَاعَ بِإِذْنِ ٱللَّهِ ۚ وَلَوْ أَنَّهُمْ إِذ ظَّلَمُوٓا۟ أَنفُسَهُمْ جَآءُوكَ فَٱسْتَغْفَرُوا۟ ٱللَّهَ وَٱسْتَغْفَرَ لَهُمُ ٱلرَّسُولُ لَوَجَدُوا۟ ٱللَّهَ تَوَّابًا رَّحِيمًا</a:t>
            </a:r>
          </a:p>
          <a:p>
            <a:pPr>
              <a:lnSpc>
                <a:spcPct val="100000"/>
              </a:lnSpc>
              <a:defRPr sz="2400">
                <a:solidFill>
                  <a:srgbClr val="3E5E5C"/>
                </a:solidFill>
                <a:latin typeface="Calibri"/>
              </a:defRPr>
            </a:pPr>
            <a:r>
              <a:t>We did not send any apostle but to be obeyed by Allah’s leave. Had they, when they wronged themselves, come to you and pleaded to Allah for forgiveness, and the Apostle had pleaded for them [to Allah]for forgiveness, they would have surely found Allah all-clement, all-merciful.</a:t>
            </a:r>
          </a:p>
        </p:txBody>
      </p:sp>
      <p:sp>
        <p:nvSpPr>
          <p:cNvPr id="3" name="Text Placeholder 2"/>
          <p:cNvSpPr>
            <a:spLocks noGrp="1"/>
          </p:cNvSpPr>
          <p:nvPr>
            <p:ph type="body" sz="quarter" idx="11"/>
          </p:nvPr>
        </p:nvSpPr>
        <p:spPr/>
        <p:txBody>
          <a:bodyPr/>
          <a:lstStyle/>
          <a:p>
            <a:r>
              <a:t>An-Nisa 4:64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فَلَا وَرَبِّكَ لَا يُؤْمِنُونَ حَتَّىٰ يُحَكِّمُوكَ فِيمَا شَجَرَ بَيْنَهُمْ ثُمَّ لَا يَجِدُوا۟ فِىٓ أَنفُسِهِمْ حَرَجًا مِّمَّا قَضَيْتَ وَيُسَلِّمُوا۟ تَسْلِيمًا</a:t>
            </a:r>
          </a:p>
          <a:p>
            <a:pPr>
              <a:lnSpc>
                <a:spcPct val="100000"/>
              </a:lnSpc>
              <a:defRPr sz="2400">
                <a:solidFill>
                  <a:srgbClr val="3E5E5C"/>
                </a:solidFill>
                <a:latin typeface="Calibri"/>
              </a:defRPr>
            </a:pPr>
            <a:r>
              <a:t>But no, by your Lord! They will not believe until they make you a judge in their disputes, then do not find within their hearts any dissent to your verdict and submit in full submission.</a:t>
            </a:r>
          </a:p>
        </p:txBody>
      </p:sp>
      <p:sp>
        <p:nvSpPr>
          <p:cNvPr id="3" name="Text Placeholder 2"/>
          <p:cNvSpPr>
            <a:spLocks noGrp="1"/>
          </p:cNvSpPr>
          <p:nvPr>
            <p:ph type="body" sz="quarter" idx="11"/>
          </p:nvPr>
        </p:nvSpPr>
        <p:spPr/>
        <p:txBody>
          <a:bodyPr/>
          <a:lstStyle/>
          <a:p>
            <a:r>
              <a:t>An-Nisa 4:65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وَلَوْ أَنَّا كَتَبْنَا عَلَيْهِمْ أَنِ ٱقْتُلُوٓا۟ أَنفُسَكُمْ أَوِ ٱخْرُجُوا۟ مِن دِيَـٰرِكُم مَّا فَعَلُوهُ إِلَّا قَلِيلٌ مِّنْهُمْ ۖ وَلَوْ أَنَّهُمْ فَعَلُوا۟ مَا يُوعَظُونَ بِهِۦ لَكَانَ خَيْرًا لَّهُمْ وَأَشَدَّ تَثْبِيتًا</a:t>
            </a:r>
          </a:p>
          <a:p>
            <a:pPr>
              <a:lnSpc>
                <a:spcPct val="100000"/>
              </a:lnSpc>
              <a:defRPr sz="2400">
                <a:solidFill>
                  <a:srgbClr val="3E5E5C"/>
                </a:solidFill>
                <a:latin typeface="Calibri"/>
              </a:defRPr>
            </a:pPr>
            <a:r>
              <a:t>Had We prescribed for them, [commanding]: ‘Slay [the guilty among] your folks or leave your habitations,’ they would not have done it except a few of them. And if they had done as they were advised, it would have been better for them and stronger in confirming [their faith].</a:t>
            </a:r>
          </a:p>
        </p:txBody>
      </p:sp>
      <p:sp>
        <p:nvSpPr>
          <p:cNvPr id="3" name="Text Placeholder 2"/>
          <p:cNvSpPr>
            <a:spLocks noGrp="1"/>
          </p:cNvSpPr>
          <p:nvPr>
            <p:ph type="body" sz="quarter" idx="11"/>
          </p:nvPr>
        </p:nvSpPr>
        <p:spPr/>
        <p:txBody>
          <a:bodyPr/>
          <a:lstStyle/>
          <a:p>
            <a:r>
              <a:t>An-Nisa 4:66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لَّـَٔاتَيْنَـٰهُم مِّن لَّدُنَّآ أَجْرًا عَظِيمًا</a:t>
            </a:r>
          </a:p>
          <a:p>
            <a:pPr>
              <a:lnSpc>
                <a:spcPct val="100000"/>
              </a:lnSpc>
              <a:defRPr sz="2400">
                <a:solidFill>
                  <a:srgbClr val="3E5E5C"/>
                </a:solidFill>
                <a:latin typeface="Calibri"/>
              </a:defRPr>
            </a:pPr>
            <a:r>
              <a:t>Then We would surely have given them from Us a great reward,</a:t>
            </a:r>
          </a:p>
        </p:txBody>
      </p:sp>
      <p:sp>
        <p:nvSpPr>
          <p:cNvPr id="3" name="Text Placeholder 2"/>
          <p:cNvSpPr>
            <a:spLocks noGrp="1"/>
          </p:cNvSpPr>
          <p:nvPr>
            <p:ph type="body" sz="quarter" idx="11"/>
          </p:nvPr>
        </p:nvSpPr>
        <p:spPr/>
        <p:txBody>
          <a:bodyPr/>
          <a:lstStyle/>
          <a:p>
            <a:r>
              <a:t>An-Nisa 4:67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وَلَهَدَيْنَـٰهُمْ صِرَٰطًا مُّسْتَقِيمًا</a:t>
            </a:r>
          </a:p>
          <a:p>
            <a:pPr>
              <a:lnSpc>
                <a:spcPct val="100000"/>
              </a:lnSpc>
              <a:defRPr sz="2400">
                <a:solidFill>
                  <a:srgbClr val="3E5E5C"/>
                </a:solidFill>
                <a:latin typeface="Calibri"/>
              </a:defRPr>
            </a:pPr>
            <a:r>
              <a:t>and We would have guided them to a straight path.</a:t>
            </a:r>
          </a:p>
        </p:txBody>
      </p:sp>
      <p:sp>
        <p:nvSpPr>
          <p:cNvPr id="3" name="Text Placeholder 2"/>
          <p:cNvSpPr>
            <a:spLocks noGrp="1"/>
          </p:cNvSpPr>
          <p:nvPr>
            <p:ph type="body" sz="quarter" idx="11"/>
          </p:nvPr>
        </p:nvSpPr>
        <p:spPr/>
        <p:txBody>
          <a:bodyPr/>
          <a:lstStyle/>
          <a:p>
            <a:r>
              <a:t>An-Nisa 4:68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يُطِعِ ٱللَّهَ وَٱلرَّسُولَ فَأُو۟لَـٰٓئِكَ مَعَ ٱلَّذِينَ أَنْعَمَ ٱللَّهُ عَلَيْهِم مِّنَ ٱلنَّبِيِّـۧنَ وَٱلصِّدِّيقِينَ وَٱلشُّهَدَآءِ وَٱلصَّـٰلِحِينَ ۚ وَحَسُنَ أُو۟لَـٰٓئِكَ رَفِيقًا</a:t>
            </a:r>
          </a:p>
          <a:p>
            <a:pPr>
              <a:lnSpc>
                <a:spcPct val="100000"/>
              </a:lnSpc>
              <a:defRPr sz="2400">
                <a:solidFill>
                  <a:srgbClr val="3E5E5C"/>
                </a:solidFill>
                <a:latin typeface="Calibri"/>
              </a:defRPr>
            </a:pPr>
            <a:r>
              <a:t>Whoever obeys Allah and the Apostle—they are with those whom Allah has blessed, including the prophets and the truthful, the martyrs and the righteous, and excellent companions are they!</a:t>
            </a:r>
          </a:p>
        </p:txBody>
      </p:sp>
      <p:sp>
        <p:nvSpPr>
          <p:cNvPr id="3" name="Text Placeholder 2"/>
          <p:cNvSpPr>
            <a:spLocks noGrp="1"/>
          </p:cNvSpPr>
          <p:nvPr>
            <p:ph type="body" sz="quarter" idx="11"/>
          </p:nvPr>
        </p:nvSpPr>
        <p:spPr/>
        <p:txBody>
          <a:bodyPr/>
          <a:lstStyle/>
          <a:p>
            <a:r>
              <a:t>An-Nisa 4:69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ٱلْفَضْلُ مِنَ ٱللَّهِ ۚ وَكَفَىٰ بِٱللَّهِ عَلِيمًا</a:t>
            </a:r>
          </a:p>
          <a:p>
            <a:pPr>
              <a:lnSpc>
                <a:spcPct val="100000"/>
              </a:lnSpc>
              <a:defRPr sz="2400">
                <a:solidFill>
                  <a:srgbClr val="3E5E5C"/>
                </a:solidFill>
                <a:latin typeface="Calibri"/>
              </a:defRPr>
            </a:pPr>
            <a:r>
              <a:t>That is the grace of Allah, and Allah suffices as knower [of His creatures].</a:t>
            </a:r>
          </a:p>
        </p:txBody>
      </p:sp>
      <p:sp>
        <p:nvSpPr>
          <p:cNvPr id="3" name="Text Placeholder 2"/>
          <p:cNvSpPr>
            <a:spLocks noGrp="1"/>
          </p:cNvSpPr>
          <p:nvPr>
            <p:ph type="body" sz="quarter" idx="11"/>
          </p:nvPr>
        </p:nvSpPr>
        <p:spPr/>
        <p:txBody>
          <a:bodyPr/>
          <a:lstStyle/>
          <a:p>
            <a:r>
              <a:t>An-Nisa 4:70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وَٱبْتَلُوا۟ ٱلْيَتَـٰمَىٰ حَتَّىٰٓ إِذَا بَلَغُوا۟ ٱلنِّكَاحَ فَإِنْ ءَانَسْتُم مِّنْهُمْ رُشْدًا فَٱدْفَعُوٓا۟ إِلَيْهِمْ أَمْوَٰلَهُمْ ۖ وَلَا تَأْكُلُوهَآ إِسْرَافًا وَبِدَارًا أَن يَكْبَرُوا۟ ۚ وَمَن كَانَ غَنِيًّا فَلْيَسْتَعْفِفْ ۖ وَمَن كَانَ فَقِيرًا فَلْيَأْكُلْ بِٱلْمَعْرُوفِ ۚ فَإِذَا دَفَعْتُمْ إِلَيْهِمْ أَمْوَٰلَهُمْ فَأَشْهِدُوا۟ عَلَيْهِمْ ۚ وَكَفَىٰ بِٱللَّهِ حَسِيبًا</a:t>
            </a:r>
          </a:p>
          <a:p>
            <a:pPr>
              <a:lnSpc>
                <a:spcPct val="100000"/>
              </a:lnSpc>
              <a:defRPr sz="2400">
                <a:solidFill>
                  <a:srgbClr val="3E5E5C"/>
                </a:solidFill>
                <a:latin typeface="Calibri"/>
              </a:defRPr>
            </a:pPr>
            <a:r>
              <a:t>Test the orphans when they reach the age of marriage. Then if you discern in them maturity, deliver to them their property. And do not consume it lavishly and hastily lest they should grow up. As for him who is well-off, let him be abstemious, and as for him who is poor, let him eat in an honourable manner. And when you deliver to them their property, take witnesses over them, and Allah suffices as reckoner.</a:t>
            </a:r>
          </a:p>
        </p:txBody>
      </p:sp>
      <p:sp>
        <p:nvSpPr>
          <p:cNvPr id="3" name="Text Placeholder 2"/>
          <p:cNvSpPr>
            <a:spLocks noGrp="1"/>
          </p:cNvSpPr>
          <p:nvPr>
            <p:ph type="body" sz="quarter" idx="11"/>
          </p:nvPr>
        </p:nvSpPr>
        <p:spPr/>
        <p:txBody>
          <a:bodyPr/>
          <a:lstStyle/>
          <a:p>
            <a:r>
              <a:t>An-Nisa 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خُذُوا۟ حِذْرَكُمْ فَٱنفِرُوا۟ ثُبَاتٍ أَوِ ٱنفِرُوا۟ جَمِيعًا</a:t>
            </a:r>
          </a:p>
          <a:p>
            <a:pPr>
              <a:lnSpc>
                <a:spcPct val="100000"/>
              </a:lnSpc>
              <a:defRPr sz="2400">
                <a:solidFill>
                  <a:srgbClr val="3E5E5C"/>
                </a:solidFill>
                <a:latin typeface="Calibri"/>
              </a:defRPr>
            </a:pPr>
            <a:r>
              <a:t>O you who have faith! Take your precautions, then go forth in companies, or go forth en masse.</a:t>
            </a:r>
          </a:p>
        </p:txBody>
      </p:sp>
      <p:sp>
        <p:nvSpPr>
          <p:cNvPr id="3" name="Text Placeholder 2"/>
          <p:cNvSpPr>
            <a:spLocks noGrp="1"/>
          </p:cNvSpPr>
          <p:nvPr>
            <p:ph type="body" sz="quarter" idx="11"/>
          </p:nvPr>
        </p:nvSpPr>
        <p:spPr/>
        <p:txBody>
          <a:bodyPr/>
          <a:lstStyle/>
          <a:p>
            <a:r>
              <a:t>An-Nisa 4:71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مِنكُمْ لَمَن لَّيُبَطِّئَنَّ فَإِنْ أَصَـٰبَتْكُم مُّصِيبَةٌ قَالَ قَدْ أَنْعَمَ ٱللَّهُ عَلَىَّ إِذْ لَمْ أَكُن مَّعَهُمْ شَهِيدًا</a:t>
            </a:r>
          </a:p>
          <a:p>
            <a:pPr>
              <a:lnSpc>
                <a:spcPct val="100000"/>
              </a:lnSpc>
              <a:defRPr sz="2400">
                <a:solidFill>
                  <a:srgbClr val="3E5E5C"/>
                </a:solidFill>
                <a:latin typeface="Calibri"/>
              </a:defRPr>
            </a:pPr>
            <a:r>
              <a:t>Among you is indeed he who drags his feet, and should an affliction visit you, he says, ‘It was certainly Allah’s blessing that I did not accompany them!’</a:t>
            </a:r>
          </a:p>
        </p:txBody>
      </p:sp>
      <p:sp>
        <p:nvSpPr>
          <p:cNvPr id="3" name="Text Placeholder 2"/>
          <p:cNvSpPr>
            <a:spLocks noGrp="1"/>
          </p:cNvSpPr>
          <p:nvPr>
            <p:ph type="body" sz="quarter" idx="11"/>
          </p:nvPr>
        </p:nvSpPr>
        <p:spPr/>
        <p:txBody>
          <a:bodyPr/>
          <a:lstStyle/>
          <a:p>
            <a:r>
              <a:t>An-Nisa 4:72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وَلَئِنْ أَصَـٰبَكُمْ فَضْلٌ مِّنَ ٱللَّهِ لَيَقُولَنَّ كَأَن لَّمْ تَكُنۢ بَيْنَكُمْ وَبَيْنَهُۥ مَوَدَّةٌ يَـٰلَيْتَنِى كُنتُ مَعَهُمْ فَأَفُوزَ فَوْزًا عَظِيمًا</a:t>
            </a:r>
          </a:p>
          <a:p>
            <a:pPr>
              <a:lnSpc>
                <a:spcPct val="100000"/>
              </a:lnSpc>
              <a:defRPr sz="2400">
                <a:solidFill>
                  <a:srgbClr val="3E5E5C"/>
                </a:solidFill>
                <a:latin typeface="Calibri"/>
              </a:defRPr>
            </a:pPr>
            <a:r>
              <a:t>But should a bounty from Allah come to you, he will say—as if there were no [tie of friendship and] affection between you and him—‘I wish I were with them so that I had achieved a great success!’</a:t>
            </a:r>
          </a:p>
        </p:txBody>
      </p:sp>
      <p:sp>
        <p:nvSpPr>
          <p:cNvPr id="3" name="Text Placeholder 2"/>
          <p:cNvSpPr>
            <a:spLocks noGrp="1"/>
          </p:cNvSpPr>
          <p:nvPr>
            <p:ph type="body" sz="quarter" idx="11"/>
          </p:nvPr>
        </p:nvSpPr>
        <p:spPr/>
        <p:txBody>
          <a:bodyPr/>
          <a:lstStyle/>
          <a:p>
            <a:r>
              <a:t>An-Nisa 4:73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فَلْيُقَـٰتِلْ فِى سَبِيلِ ٱللَّهِ ٱلَّذِينَ يَشْرُونَ ٱلْحَيَوٰةَ ٱلدُّنْيَا بِٱلْـَٔاخِرَةِ ۚ وَمَن يُقَـٰتِلْ فِى سَبِيلِ ٱللَّهِ فَيُقْتَلْ أَوْ يَغْلِبْ فَسَوْفَ نُؤْتِيهِ أَجْرًا عَظِيمًا</a:t>
            </a:r>
          </a:p>
          <a:p>
            <a:pPr>
              <a:lnSpc>
                <a:spcPct val="100000"/>
              </a:lnSpc>
              <a:defRPr sz="2400">
                <a:solidFill>
                  <a:srgbClr val="3E5E5C"/>
                </a:solidFill>
                <a:latin typeface="Calibri"/>
              </a:defRPr>
            </a:pPr>
            <a:r>
              <a:t>Let those who sell the life of this world for the Hereafter fight in the way of Allah; and whoever fights in the way of Allah, and then is slain, or he subdues [the enemy], We shall soon give him a great reward.</a:t>
            </a:r>
          </a:p>
        </p:txBody>
      </p:sp>
      <p:sp>
        <p:nvSpPr>
          <p:cNvPr id="3" name="Text Placeholder 2"/>
          <p:cNvSpPr>
            <a:spLocks noGrp="1"/>
          </p:cNvSpPr>
          <p:nvPr>
            <p:ph type="body" sz="quarter" idx="11"/>
          </p:nvPr>
        </p:nvSpPr>
        <p:spPr/>
        <p:txBody>
          <a:bodyPr/>
          <a:lstStyle/>
          <a:p>
            <a:r>
              <a:t>An-Nisa 4:74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وَمَا لَكُمْ لَا تُقَـٰتِلُونَ فِى سَبِيلِ ٱللَّهِ وَٱلْمُسْتَضْعَفِينَ مِنَ ٱلرِّجَالِ وَٱلنِّسَآءِ وَٱلْوِلْدَٰنِ ٱلَّذِينَ يَقُولُونَ رَبَّنَآ أَخْرِجْنَا مِنْ هَـٰذِهِ ٱلْقَرْيَةِ ٱلظَّالِمِ أَهْلُهَا وَٱجْعَل لَّنَا مِن لَّدُنكَ وَلِيًّا وَٱجْعَل لَّنَا مِن لَّدُنكَ نَصِيرًا</a:t>
            </a:r>
          </a:p>
          <a:p>
            <a:pPr>
              <a:lnSpc>
                <a:spcPct val="100000"/>
              </a:lnSpc>
              <a:defRPr sz="2400">
                <a:solidFill>
                  <a:srgbClr val="3E5E5C"/>
                </a:solidFill>
                <a:latin typeface="Calibri"/>
              </a:defRPr>
            </a:pPr>
            <a:r>
              <a:t>Why should you not fight in the way of Allah and the oppressed men, women, and children, who say, ‘Our Lord, bring us out of this town whose people are oppressors, and appoint for us a guardian from Yourself, and appoint for us a helper from Yourself’?</a:t>
            </a:r>
          </a:p>
        </p:txBody>
      </p:sp>
      <p:sp>
        <p:nvSpPr>
          <p:cNvPr id="3" name="Text Placeholder 2"/>
          <p:cNvSpPr>
            <a:spLocks noGrp="1"/>
          </p:cNvSpPr>
          <p:nvPr>
            <p:ph type="body" sz="quarter" idx="11"/>
          </p:nvPr>
        </p:nvSpPr>
        <p:spPr/>
        <p:txBody>
          <a:bodyPr/>
          <a:lstStyle/>
          <a:p>
            <a:r>
              <a:t>An-Nisa 4:75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ءَامَنُوا۟ يُقَـٰتِلُونَ فِى سَبِيلِ ٱللَّهِ ۖ وَٱلَّذِينَ كَفَرُوا۟ يُقَـٰتِلُونَ فِى سَبِيلِ ٱلطَّـٰغُوتِ فَقَـٰتِلُوٓا۟ أَوْلِيَآءَ ٱلشَّيْطَـٰنِ ۖ إِنَّ كَيْدَ ٱلشَّيْطَـٰنِ كَانَ ضَعِيفًا</a:t>
            </a:r>
          </a:p>
          <a:p>
            <a:pPr>
              <a:lnSpc>
                <a:spcPct val="100000"/>
              </a:lnSpc>
              <a:defRPr sz="2400">
                <a:solidFill>
                  <a:srgbClr val="3E5E5C"/>
                </a:solidFill>
                <a:latin typeface="Calibri"/>
              </a:defRPr>
            </a:pPr>
            <a:r>
              <a:t>Those who have faith fight in the way of Allah, and those who are faithless fight in the way of fake gods. So fight the friends of Satan; indeed the stratagems of Satan are always flimsy.</a:t>
            </a:r>
          </a:p>
        </p:txBody>
      </p:sp>
      <p:sp>
        <p:nvSpPr>
          <p:cNvPr id="3" name="Text Placeholder 2"/>
          <p:cNvSpPr>
            <a:spLocks noGrp="1"/>
          </p:cNvSpPr>
          <p:nvPr>
            <p:ph type="body" sz="quarter" idx="11"/>
          </p:nvPr>
        </p:nvSpPr>
        <p:spPr/>
        <p:txBody>
          <a:bodyPr/>
          <a:lstStyle/>
          <a:p>
            <a:r>
              <a:t>An-Nisa 4:76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أَلَمْ تَرَ إِلَى ٱلَّذِينَ قِيلَ لَهُمْ كُفُّوٓا۟ أَيْدِيَكُمْ وَأَقِيمُوا۟ ٱلصَّلَوٰةَ وَءَاتُوا۟ ٱلزَّكَوٰةَ فَلَمَّا كُتِبَ عَلَيْهِمُ ٱلْقِتَالُ إِذَا فَرِيقٌ مِّنْهُمْ يَخْشَوْنَ ٱلنَّاسَ كَخَشْيَةِ ٱللَّهِ أَوْ أَشَدَّ خَشْيَةً  ۔ۚ</a:t>
            </a:r>
          </a:p>
          <a:p>
            <a:pPr>
              <a:lnSpc>
                <a:spcPct val="100000"/>
              </a:lnSpc>
              <a:defRPr sz="2400">
                <a:solidFill>
                  <a:srgbClr val="3E5E5C"/>
                </a:solidFill>
                <a:latin typeface="Calibri"/>
              </a:defRPr>
            </a:pPr>
            <a:r>
              <a:t>Have you not regarded those who were told, ‘Keep your hands off [from warfare], and maintain the prayer and give the zakat’? But when fighting was prescribed for them, behold, a part of them feared the people as if fearing Allah, or were even more afraid,</a:t>
            </a:r>
          </a:p>
        </p:txBody>
      </p:sp>
      <p:sp>
        <p:nvSpPr>
          <p:cNvPr id="3" name="Text Placeholder 2"/>
          <p:cNvSpPr>
            <a:spLocks noGrp="1"/>
          </p:cNvSpPr>
          <p:nvPr>
            <p:ph type="body" sz="quarter" idx="11"/>
          </p:nvPr>
        </p:nvSpPr>
        <p:spPr/>
        <p:txBody>
          <a:bodyPr/>
          <a:lstStyle/>
          <a:p>
            <a:r>
              <a:t>An-Nisa 4:77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وَقَالُوا۟ رَبَّنَا لِمَ كَتَبْتَ عَلَيْنَا ٱلْقِتَالَ لَوْلَآ أَخَّرْتَنَآ إِلَىٰٓ أَجَلٍ قَرِيبٍ ۗ قُلْ مَتَـٰعُ ٱلدُّنْيَا قَلِيلٌ وَٱلْـَٔاخِرَةُ خَيْرٌ لِّمَنِ ٱتَّقَىٰ وَلَا تُظْلَمُونَ فَتِيلًا</a:t>
            </a:r>
          </a:p>
          <a:p>
            <a:pPr>
              <a:lnSpc>
                <a:spcPct val="100000"/>
              </a:lnSpc>
              <a:defRPr sz="2400">
                <a:solidFill>
                  <a:srgbClr val="3E5E5C"/>
                </a:solidFill>
                <a:latin typeface="Calibri"/>
              </a:defRPr>
            </a:pPr>
            <a:r>
              <a:t>and they said, ‘Our Lord! Why did You prescribe fighting for us? Why did You not respite us for a short time?!’ Say, ‘The enjoyments of this world are trifle and the Hereafter is better for the Godwary, and you will not be wronged so much as a single date-thread.</a:t>
            </a:r>
          </a:p>
        </p:txBody>
      </p:sp>
      <p:sp>
        <p:nvSpPr>
          <p:cNvPr id="3" name="Text Placeholder 2"/>
          <p:cNvSpPr>
            <a:spLocks noGrp="1"/>
          </p:cNvSpPr>
          <p:nvPr>
            <p:ph type="body" sz="quarter" idx="11"/>
          </p:nvPr>
        </p:nvSpPr>
        <p:spPr/>
        <p:txBody>
          <a:bodyPr/>
          <a:lstStyle/>
          <a:p>
            <a:r>
              <a:t>An-Nisa 4:77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أَيْنَمَا تَكُونُوا۟ يُدْرِككُّمُ ٱلْمَوْتُ وَلَوْ كُنتُمْ فِى بُرُوجٍ مُّشَيَّدَةٍ ۗ وَإِن تُصِبْهُمْ حَسَنَةٌ يَقُولُوا۟ هَـٰذِهِۦ مِنْ عِندِ ٱللَّهِ ۖ وَإِن تُصِبْهُمْ سَيِّئَةٌ يَقُولُوا۟ هَـٰذِهِۦ مِنْ عِندِكَ ۚ قُلْ كُلٌّ مِّنْ عِندِ ٱللَّهِ ۖ فَمَالِ هَـٰٓؤُلَآءِ ٱلْقَوْمِ لَا يَكَادُونَ يَفْقَهُونَ حَدِيثًا</a:t>
            </a:r>
          </a:p>
          <a:p>
            <a:pPr>
              <a:lnSpc>
                <a:spcPct val="100000"/>
              </a:lnSpc>
              <a:defRPr sz="2400">
                <a:solidFill>
                  <a:srgbClr val="3E5E5C"/>
                </a:solidFill>
                <a:latin typeface="Calibri"/>
              </a:defRPr>
            </a:pPr>
            <a:r>
              <a:t>Wherever you may be death will overtake you, even if you were in fortified towers.’ If any good befalls them, they say, ‘This is from Allah;’ and when an ill befalls them, they say, ‘This is from you.’ Say, ‘All is from Allah.’ What is the matter with these people that they would not understand any matter?</a:t>
            </a:r>
          </a:p>
        </p:txBody>
      </p:sp>
      <p:sp>
        <p:nvSpPr>
          <p:cNvPr id="3" name="Text Placeholder 2"/>
          <p:cNvSpPr>
            <a:spLocks noGrp="1"/>
          </p:cNvSpPr>
          <p:nvPr>
            <p:ph type="body" sz="quarter" idx="11"/>
          </p:nvPr>
        </p:nvSpPr>
        <p:spPr/>
        <p:txBody>
          <a:bodyPr/>
          <a:lstStyle/>
          <a:p>
            <a:r>
              <a:t>An-Nisa 4:78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أَصَابَكَ مِنْ حَسَنَةٍ فَمِنَ ٱللَّهِ ۖ وَمَآ أَصَابَكَ مِن سَيِّئَةٍ فَمِن نَّفْسِكَ ۚ وَأَرْسَلْنَـٰكَ لِلنَّاسِ رَسُولًا ۚ وَكَفَىٰ بِٱللَّهِ شَهِيدًا</a:t>
            </a:r>
          </a:p>
          <a:p>
            <a:pPr>
              <a:lnSpc>
                <a:spcPct val="100000"/>
              </a:lnSpc>
              <a:defRPr sz="2400">
                <a:solidFill>
                  <a:srgbClr val="3E5E5C"/>
                </a:solidFill>
                <a:latin typeface="Calibri"/>
              </a:defRPr>
            </a:pPr>
            <a:r>
              <a:t>Whatever good befalls you is from Allah; and whatever ill befalls you is from yourself. We sent you as an apostle to mankind, and Allah suffices as witness.</a:t>
            </a:r>
          </a:p>
        </p:txBody>
      </p:sp>
      <p:sp>
        <p:nvSpPr>
          <p:cNvPr id="3" name="Text Placeholder 2"/>
          <p:cNvSpPr>
            <a:spLocks noGrp="1"/>
          </p:cNvSpPr>
          <p:nvPr>
            <p:ph type="body" sz="quarter" idx="11"/>
          </p:nvPr>
        </p:nvSpPr>
        <p:spPr/>
        <p:txBody>
          <a:bodyPr/>
          <a:lstStyle/>
          <a:p>
            <a:r>
              <a:t>An-Nisa 4:79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لِّلرِّجَالِ نَصِيبٌ مِّمَّا تَرَكَ ٱلْوَٰلِدَانِ وَٱلْأَقْرَبُونَ وَلِلنِّسَآءِ نَصِيبٌ مِّمَّا تَرَكَ ٱلْوَٰلِدَانِ وَٱلْأَقْرَبُونَ مِمَّا قَلَّ مِنْهُ أَوْ كَثُرَ ۚ نَصِيبًا مَّفْرُوضًا</a:t>
            </a:r>
          </a:p>
          <a:p>
            <a:pPr>
              <a:lnSpc>
                <a:spcPct val="100000"/>
              </a:lnSpc>
              <a:defRPr sz="2400">
                <a:solidFill>
                  <a:srgbClr val="3E5E5C"/>
                </a:solidFill>
                <a:latin typeface="Calibri"/>
              </a:defRPr>
            </a:pPr>
            <a:r>
              <a:t>Men have a share in the heritage left by parents and near relatives, and women have a share in the heritage left by parents and near relatives, whether it be little or much, a share ordained [by Allah].</a:t>
            </a:r>
          </a:p>
        </p:txBody>
      </p:sp>
      <p:sp>
        <p:nvSpPr>
          <p:cNvPr id="3" name="Text Placeholder 2"/>
          <p:cNvSpPr>
            <a:spLocks noGrp="1"/>
          </p:cNvSpPr>
          <p:nvPr>
            <p:ph type="body" sz="quarter" idx="11"/>
          </p:nvPr>
        </p:nvSpPr>
        <p:spPr/>
        <p:txBody>
          <a:bodyPr/>
          <a:lstStyle/>
          <a:p>
            <a:r>
              <a:t>An-Nisa 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يُطِعِ ٱلرَّسُولَ فَقَدْ أَطَاعَ ٱللَّهَ ۖ وَمَن تَوَلَّىٰ فَمَآ أَرْسَلْنَـٰكَ عَلَيْهِمْ حَفِيظًا</a:t>
            </a:r>
          </a:p>
          <a:p>
            <a:pPr>
              <a:lnSpc>
                <a:spcPct val="100000"/>
              </a:lnSpc>
              <a:defRPr sz="2400">
                <a:solidFill>
                  <a:srgbClr val="3E5E5C"/>
                </a:solidFill>
                <a:latin typeface="Calibri"/>
              </a:defRPr>
            </a:pPr>
            <a:r>
              <a:t>Whoever obeys the Apostle certainly obeys Allah; and as for those who turn their backs [on you]; We have not sent you to keep watch over them.</a:t>
            </a:r>
          </a:p>
        </p:txBody>
      </p:sp>
      <p:sp>
        <p:nvSpPr>
          <p:cNvPr id="3" name="Text Placeholder 2"/>
          <p:cNvSpPr>
            <a:spLocks noGrp="1"/>
          </p:cNvSpPr>
          <p:nvPr>
            <p:ph type="body" sz="quarter" idx="11"/>
          </p:nvPr>
        </p:nvSpPr>
        <p:spPr/>
        <p:txBody>
          <a:bodyPr/>
          <a:lstStyle/>
          <a:p>
            <a:r>
              <a:t>An-Nisa 4:80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وَيَقُولُونَ طَاعَةٌ فَإِذَا بَرَزُوا۟ مِنْ عِندِكَ بَيَّتَ طَآئِفَةٌ مِّنْهُمْ غَيْرَ ٱلَّذِى تَقُولُ ۖ وَٱللَّهُ يَكْتُبُ مَا يُبَيِّتُونَ ۖ فَأَعْرِضْ عَنْهُمْ وَتَوَكَّلْ عَلَى ٱللَّهِ ۚ وَكَفَىٰ بِٱللَّهِ وَكِيلًا</a:t>
            </a:r>
          </a:p>
          <a:p>
            <a:pPr>
              <a:lnSpc>
                <a:spcPct val="100000"/>
              </a:lnSpc>
              <a:defRPr sz="2400">
                <a:solidFill>
                  <a:srgbClr val="3E5E5C"/>
                </a:solidFill>
                <a:latin typeface="Calibri"/>
              </a:defRPr>
            </a:pPr>
            <a:r>
              <a:t>They profess obedience [to you], but when they go out from your presence, a group of them conspire overnight [to do] something other than what you say. But Allah records what they conspire overnight. So disregard them and put your trust in Allah, for Allah suffices as trustee.</a:t>
            </a:r>
          </a:p>
        </p:txBody>
      </p:sp>
      <p:sp>
        <p:nvSpPr>
          <p:cNvPr id="3" name="Text Placeholder 2"/>
          <p:cNvSpPr>
            <a:spLocks noGrp="1"/>
          </p:cNvSpPr>
          <p:nvPr>
            <p:ph type="body" sz="quarter" idx="11"/>
          </p:nvPr>
        </p:nvSpPr>
        <p:spPr/>
        <p:txBody>
          <a:bodyPr/>
          <a:lstStyle/>
          <a:p>
            <a:r>
              <a:t>An-Nisa 4:81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أَفَلَا يَتَدَبَّرُونَ ٱلْقُرْءَانَ ۚ وَلَوْ كَانَ مِنْ عِندِ غَيْرِ ٱللَّهِ لَوَجَدُوا۟ فِيهِ ٱخْتِلَـٰفًا كَثِيرًا</a:t>
            </a:r>
          </a:p>
          <a:p>
            <a:pPr>
              <a:lnSpc>
                <a:spcPct val="100000"/>
              </a:lnSpc>
              <a:defRPr sz="2400">
                <a:solidFill>
                  <a:srgbClr val="3E5E5C"/>
                </a:solidFill>
                <a:latin typeface="Calibri"/>
              </a:defRPr>
            </a:pPr>
            <a:r>
              <a:t>Do they not contemplate the Quran? Had it been from [someone] other than Allah, they would have surely found much discrepancy in it.</a:t>
            </a:r>
          </a:p>
        </p:txBody>
      </p:sp>
      <p:sp>
        <p:nvSpPr>
          <p:cNvPr id="3" name="Text Placeholder 2"/>
          <p:cNvSpPr>
            <a:spLocks noGrp="1"/>
          </p:cNvSpPr>
          <p:nvPr>
            <p:ph type="body" sz="quarter" idx="11"/>
          </p:nvPr>
        </p:nvSpPr>
        <p:spPr/>
        <p:txBody>
          <a:bodyPr/>
          <a:lstStyle/>
          <a:p>
            <a:r>
              <a:t>An-Nisa 4:82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وَإِذَا جَآءَهُمْ أَمْرٌ مِّنَ ٱلْأَمْنِ أَوِ ٱلْخَوْفِ أَذَاعُوا۟ بِهِۦ ۖ وَلَوْ رَدُّوهُ إِلَى ٱلرَّسُولِ وَإِلَىٰٓ أُو۟لِى ٱلْأَمْرِ مِنْهُمْ لَعَلِمَهُ ٱلَّذِينَ يَسْتَنۢبِطُونَهُۥ مِنْهُمْ ۗ وَلَوْلَا فَضْلُ ٱللَّهِ عَلَيْكُمْ وَرَحْمَتُهُۥ لَٱتَّبَعْتُمُ ٱلشَّيْطَـٰنَ إِلَّا قَلِيلًا</a:t>
            </a:r>
          </a:p>
          <a:p>
            <a:pPr>
              <a:lnSpc>
                <a:spcPct val="100000"/>
              </a:lnSpc>
              <a:defRPr sz="2400">
                <a:solidFill>
                  <a:srgbClr val="3E5E5C"/>
                </a:solidFill>
                <a:latin typeface="Calibri"/>
              </a:defRPr>
            </a:pPr>
            <a:r>
              <a:t>When a report of safety or alarm comes to them, they immediately broadcast it; but had they referred it to the Apostle or to those vested with authority among them, those of them who investigate would have ascertained it. And were it not for Allah’s grace upon you and His mercy, you would have surely followed Satan, [all] except a few.</a:t>
            </a:r>
          </a:p>
        </p:txBody>
      </p:sp>
      <p:sp>
        <p:nvSpPr>
          <p:cNvPr id="3" name="Text Placeholder 2"/>
          <p:cNvSpPr>
            <a:spLocks noGrp="1"/>
          </p:cNvSpPr>
          <p:nvPr>
            <p:ph type="body" sz="quarter" idx="11"/>
          </p:nvPr>
        </p:nvSpPr>
        <p:spPr/>
        <p:txBody>
          <a:bodyPr/>
          <a:lstStyle/>
          <a:p>
            <a:r>
              <a:t>An-Nisa 4:83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فَقَـٰتِلْ فِى سَبِيلِ ٱللَّهِ لَا تُكَلَّفُ إِلَّا نَفْسَكَ ۚ وَحَرِّضِ ٱلْمُؤْمِنِينَ ۖ عَسَى ٱللَّهُ أَن يَكُفَّ بَأْسَ ٱلَّذِينَ كَفَرُوا۟ ۚ وَٱللَّهُ أَشَدُّ بَأْسًا وَأَشَدُّ تَنكِيلًا</a:t>
            </a:r>
          </a:p>
          <a:p>
            <a:pPr>
              <a:lnSpc>
                <a:spcPct val="100000"/>
              </a:lnSpc>
              <a:defRPr sz="2400">
                <a:solidFill>
                  <a:srgbClr val="3E5E5C"/>
                </a:solidFill>
                <a:latin typeface="Calibri"/>
              </a:defRPr>
            </a:pPr>
            <a:r>
              <a:t>So fight in the way of Allah: you are responsible only for yourself, but urge on the faithful [to fight]. Maybe Allah will curb the might of the faithless, for Allah is greatest in might and severest in punishment.</a:t>
            </a:r>
          </a:p>
        </p:txBody>
      </p:sp>
      <p:sp>
        <p:nvSpPr>
          <p:cNvPr id="3" name="Text Placeholder 2"/>
          <p:cNvSpPr>
            <a:spLocks noGrp="1"/>
          </p:cNvSpPr>
          <p:nvPr>
            <p:ph type="body" sz="quarter" idx="11"/>
          </p:nvPr>
        </p:nvSpPr>
        <p:spPr/>
        <p:txBody>
          <a:bodyPr/>
          <a:lstStyle/>
          <a:p>
            <a:r>
              <a:t>An-Nisa 4:84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يَشْفَعْ شَفَـٰعَةً حَسَنَةً يَكُن لَّهُۥ نَصِيبٌ مِّنْهَا ۖ وَمَن يَشْفَعْ شَفَـٰعَةً سَيِّئَةً يَكُن لَّهُۥ كِفْلٌ مِّنْهَا ۗ وَكَانَ ٱللَّهُ عَلَىٰ كُلِّ شَىْءٍ مُّقِيتًا</a:t>
            </a:r>
          </a:p>
          <a:p>
            <a:pPr>
              <a:lnSpc>
                <a:spcPct val="100000"/>
              </a:lnSpc>
              <a:defRPr sz="2400">
                <a:solidFill>
                  <a:srgbClr val="3E5E5C"/>
                </a:solidFill>
                <a:latin typeface="Calibri"/>
              </a:defRPr>
            </a:pPr>
            <a:r>
              <a:t>Whoever intercedes for a good cause shall receive a share of it, and whoever intercedes for an evil cause shall share its burden, and Allah is prepotent over all things.</a:t>
            </a:r>
          </a:p>
        </p:txBody>
      </p:sp>
      <p:sp>
        <p:nvSpPr>
          <p:cNvPr id="3" name="Text Placeholder 2"/>
          <p:cNvSpPr>
            <a:spLocks noGrp="1"/>
          </p:cNvSpPr>
          <p:nvPr>
            <p:ph type="body" sz="quarter" idx="11"/>
          </p:nvPr>
        </p:nvSpPr>
        <p:spPr/>
        <p:txBody>
          <a:bodyPr/>
          <a:lstStyle/>
          <a:p>
            <a:r>
              <a:t>An-Nisa 4:85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حُيِّيتُم بِتَحِيَّةٍ فَحَيُّوا۟ بِأَحْسَنَ مِنْهَآ أَوْ رُدُّوهَآ ۗ إِنَّ ٱللَّهَ كَانَ عَلَىٰ كُلِّ شَىْءٍ حَسِيبًا</a:t>
            </a:r>
          </a:p>
          <a:p>
            <a:pPr>
              <a:lnSpc>
                <a:spcPct val="100000"/>
              </a:lnSpc>
              <a:defRPr sz="2400">
                <a:solidFill>
                  <a:srgbClr val="3E5E5C"/>
                </a:solidFill>
                <a:latin typeface="Calibri"/>
              </a:defRPr>
            </a:pPr>
            <a:r>
              <a:t>When you are greeted with a salute, greet with a better one than it, or return it; indeed Allah takes account of all things.</a:t>
            </a:r>
          </a:p>
        </p:txBody>
      </p:sp>
      <p:sp>
        <p:nvSpPr>
          <p:cNvPr id="3" name="Text Placeholder 2"/>
          <p:cNvSpPr>
            <a:spLocks noGrp="1"/>
          </p:cNvSpPr>
          <p:nvPr>
            <p:ph type="body" sz="quarter" idx="11"/>
          </p:nvPr>
        </p:nvSpPr>
        <p:spPr/>
        <p:txBody>
          <a:bodyPr/>
          <a:lstStyle/>
          <a:p>
            <a:r>
              <a:t>An-Nisa 4:86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لَآ إِلَـٰهَ إِلَّا هُوَ ۚ لَيَجْمَعَنَّكُمْ إِلَىٰ يَوْمِ ٱلْقِيَـٰمَةِ لَا رَيْبَ فِيهِ ۗ وَمَنْ أَصْدَقُ مِنَ ٱللَّهِ حَدِيثًا</a:t>
            </a:r>
          </a:p>
          <a:p>
            <a:pPr>
              <a:lnSpc>
                <a:spcPct val="100000"/>
              </a:lnSpc>
              <a:defRPr sz="2400">
                <a:solidFill>
                  <a:srgbClr val="3E5E5C"/>
                </a:solidFill>
                <a:latin typeface="Calibri"/>
              </a:defRPr>
            </a:pPr>
            <a:r>
              <a:t>Allah—there is no god except Him—will surely gather you on the Day of Resurrection, in which there is no doubt; and who is more truthful in speech than Allah?</a:t>
            </a:r>
          </a:p>
        </p:txBody>
      </p:sp>
      <p:sp>
        <p:nvSpPr>
          <p:cNvPr id="3" name="Text Placeholder 2"/>
          <p:cNvSpPr>
            <a:spLocks noGrp="1"/>
          </p:cNvSpPr>
          <p:nvPr>
            <p:ph type="body" sz="quarter" idx="11"/>
          </p:nvPr>
        </p:nvSpPr>
        <p:spPr/>
        <p:txBody>
          <a:bodyPr/>
          <a:lstStyle/>
          <a:p>
            <a:r>
              <a:t>An-Nisa 4:87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فَمَا لَكُمْ فِى ٱلْمُنَـٰفِقِينَ فِئَتَيْنِ وَٱللَّهُ أَرْكَسَهُم بِمَا كَسَبُوٓا۟ ۚ أَتُرِيدُونَ أَن تَهْدُوا۟ مَنْ أَضَلَّ ٱللَّهُ ۖ وَمَن يُضْلِلِ ٱللَّهُ فَلَن تَجِدَ لَهُۥ سَبِيلًا</a:t>
            </a:r>
          </a:p>
          <a:p>
            <a:pPr>
              <a:lnSpc>
                <a:spcPct val="100000"/>
              </a:lnSpc>
              <a:defRPr sz="2400">
                <a:solidFill>
                  <a:srgbClr val="3E5E5C"/>
                </a:solidFill>
                <a:latin typeface="Calibri"/>
              </a:defRPr>
            </a:pPr>
            <a:r>
              <a:t>Why should you be two groups concerning the hypocrites, while Allah has made them relapse [into unfaith] because of their deeds? Do you desire to guide someone Allah has led astray? Whomever Allah leads astray, you will never find any way for him.</a:t>
            </a:r>
          </a:p>
        </p:txBody>
      </p:sp>
      <p:sp>
        <p:nvSpPr>
          <p:cNvPr id="3" name="Text Placeholder 2"/>
          <p:cNvSpPr>
            <a:spLocks noGrp="1"/>
          </p:cNvSpPr>
          <p:nvPr>
            <p:ph type="body" sz="quarter" idx="11"/>
          </p:nvPr>
        </p:nvSpPr>
        <p:spPr/>
        <p:txBody>
          <a:bodyPr/>
          <a:lstStyle/>
          <a:p>
            <a:r>
              <a:t>An-Nisa 4:88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وَدُّوا۟ لَوْ تَكْفُرُونَ كَمَا كَفَرُوا۟ فَتَكُونُونَ سَوَآءً ۖ فَلَا تَتَّخِذُوا۟ مِنْهُمْ أَوْلِيَآءَ حَتَّىٰ يُهَاجِرُوا۟ فِى سَبِيلِ ٱللَّهِ ۚ فَإِن تَوَلَّوْا۟ فَخُذُوهُمْ وَٱقْتُلُوهُمْ حَيْثُ وَجَدتُّمُوهُمْ ۖ وَلَا تَتَّخِذُوا۟ مِنْهُمْ وَلِيًّا وَلَا نَصِيرًا</a:t>
            </a:r>
          </a:p>
          <a:p>
            <a:pPr>
              <a:lnSpc>
                <a:spcPct val="100000"/>
              </a:lnSpc>
              <a:defRPr sz="2400">
                <a:solidFill>
                  <a:srgbClr val="3E5E5C"/>
                </a:solidFill>
                <a:latin typeface="Calibri"/>
              </a:defRPr>
            </a:pPr>
            <a:r>
              <a:t>They are eager that you should disbelieve like they have disbelieved, so that you all become alike. So do not make friends [with anyone] from among them, until they migrate in the way of Allah. But if they turn their backs, seize them and kill them wherever you find them, and do not take from among them friends or helpers,</a:t>
            </a:r>
          </a:p>
        </p:txBody>
      </p:sp>
      <p:sp>
        <p:nvSpPr>
          <p:cNvPr id="3" name="Text Placeholder 2"/>
          <p:cNvSpPr>
            <a:spLocks noGrp="1"/>
          </p:cNvSpPr>
          <p:nvPr>
            <p:ph type="body" sz="quarter" idx="11"/>
          </p:nvPr>
        </p:nvSpPr>
        <p:spPr/>
        <p:txBody>
          <a:bodyPr/>
          <a:lstStyle/>
          <a:p>
            <a:r>
              <a:t>An-Nisa 4:89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12741</Words>
  <Application>Microsoft Macintosh PowerPoint</Application>
  <PresentationFormat>On-screen Show (4:3)</PresentationFormat>
  <Paragraphs>571</Paragraphs>
  <Slides>190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190</vt:i4>
      </vt:variant>
    </vt:vector>
  </HeadingPairs>
  <TitlesOfParts>
    <vt:vector size="194"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2025-03-05T16:20:07Z</dcterms:modified>
  <cp:category/>
</cp:coreProperties>
</file>