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3 - Zilhajj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لَا إِلٰهَ إِلَّا اللَّهُ عَدَدَ اللَّيَالِيْ وَالدُّهُورِ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الرِّيَاحِ فِيْ الْبَرَارِيْ وَالصُّخُورِ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`adadar riyāḥi fil barārī waṣ ṣukhūr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the wind blows over deserts and rocks.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مِنَ الْيَوْمِ إِلٰى يَوْمِ يُنْفَخُ فِيْ الصُّورِ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minal yawmi ilā yawmi yunfakhu fiṣ ṣūr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from this day up to the day when the Trumpet will be blown.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اللَّيَالِيْ وَالدُّهُورِ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`adadal layālī wad duhūr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nights and ages.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أَمْوَاجِ الْبُحُورِ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 amwājil buḥūr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the waves of oceans.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وَ رَحْمَتُهُ خَيْرٌ مِمَّا يَجْمَعُونَ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wa raḥmatuhu khayrun mimmā yajma`ūn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and His mercy is better than what they amass.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الشَّوْكِ وَالشَّجَرِ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`adadash shawki wash shajar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thorns and trees.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الشَّعْرِ وَالْوَبَرِ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`adadash sha`ri walwabar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hairs and furs.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الْحَجَرِ وَالْمَدَرِ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`adadal ḥajari walmadar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many times as there are stones and loams.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عَدَدَ لَمْحِ الْعُيُونِ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`adada lamḥil `uyūn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as often as sights of eyes.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لَا إِلٰهَ إِلَّا اللَّهُ فِيْ اللَّيْلِ إِذَا عَسْعَسَ وَالصُّبْحِ إِذَا تَنَفَّسَ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lā ilāha illallāhu fil layli idhā `as`asa waṣ ṣubḥi idhā tanaffas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 is no god save Allah in the night when it departs and in the morning when it brightens.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3 - Zilhajj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