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An-Nasr (110)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ٱلنَّصْر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Divine Support)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An-Nasr 110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جَآءَ نَصْرُ ٱللَّهِ وَٱلْفَتْحُ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Allah’s help comes with victory,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An-Nasr 110:1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وَرَأَيْتَ ٱلنَّاسَ يَدْخُلُونَ فِى دِينِ ٱللَّهِ أَفْوَاجًا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you see the people entering Allah’s religion in throngs,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An-Nasr 110:2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فَسَبِّحْ بِحَمْدِ رَبِّكَ وَٱسْتَغْفِرْهُ ۚ إِنَّهُۥ كَانَ تَوَّابًۢا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celebrate the praise of your Lord, and plead to Him for forgiveness. Indeed, He is all-clement.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An-Nasr 110:3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98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2025-03-05T16:50:54Z</dcterms:modified>
  <cp:category/>
</cp:coreProperties>
</file>