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Ramadhan Dua Day 21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اجْعَلْ لِيْ فِيْهِ إِلَى مَرْضَاتِكَ دَلِيْلًا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21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21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اجْعَلْ لِيْ فِيْهِ إِلَى مَرْضَاتِكَ دَلِيْلًا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allāhummaj`al lī fīhi ilā mar-ḍātika dalīlā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Allah; on this day, (please) make for me a course that takes me to Your pleasure;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21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تَجْعَلْ لِلشَّيْطَانِ فِيْهِ عَلَيَّ سَبِيلًا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taj`al lishhayṭāni fīhi `alayya sabīlā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do not make for Satan a course to me;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21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وَاجْعَلِ الجَنَّةَ لِيْ مَنْزِلًا وَّمَقِيلًا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waj`alil jannata lī manzilaw wamaqīlā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Paradise my home and dwelling;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21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قَاضِيَ حَوَائِجِ الطَّالِبِينَ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qāḍiya ḥawā-ijiṭ ṭālibīn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settles the needs of the beseechers.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21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