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غَشِّنِيْ فِيْهِ بِالرَّحْمَةِ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غَشِّنِيْ فِيْهِ بِالرَّحْمَةِ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ghashhinī fīhi birraḥmah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spread out mercy over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فِيْهِ التَّوْفِيقَ وَالْعِصْمَةَ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fīhit tawfīqa wal`iṣmah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me with success and protection (against sinning],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وَطَهِّرْ قَلْبِيْ مِنْ غَيَاهِبِ التُهْمَةِ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waṭahhir qalbī min ghayāhibil tuhmah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cleanse my heart from the murk of dubiosity;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29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رَحِيمًا بِعِبَادِهِ المُؤْمِنِيْنَ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raḥīman bi`ibādihil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merciful to His faithful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