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Daily Dua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رَبَّ شَهْرِ رَمَضَانَ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لِيْ تِلْكَ الذُّنُوبَ الْعِظَامَ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tilkadh dhunūbal `iẓām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my overbearing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3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فَإِنَّهُ لَا يَغْفِرُهَا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fa-innahu lā yaghfiruhā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verily no one other than You can forgive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 يَا عَلَّامُ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raḥmānu yā `allām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 O All-knowing!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رَبَّ شَهْرِ رَمَضَانَ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rabba shahri ramaḍān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the Lord of the month of Ramadan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أَنْزَلْتَ فِيْهِ الْقُرْآنَ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anzalta fīhil 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which You have revealed the Qur'an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وَافْتَرَضْتَ عَلَى عِبَادِكَ فِيْهِ الصِّيَامَ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waftaraḍta `alā `ibādika fīhiṣ ṣiyām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obligatory fasting in this month upon Your servants!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Please,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حَجَّ بَيْتِكَ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ḥajja baytikal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provide me with the opportunity to go to Your ‘Sacred House’ for pilgrimage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عَامِيْ هٰذَا وَْفِيْ كُلِّ عَامٍ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`āmī hādhā wafī kulli `ām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this year and in all years.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