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Salatul Mayyit - Takbir 1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اَشْهَدُ اَنْ لَا اِلٰهَ اِلَّا اللَّهُ وَحْدَهُ لَا شَرِيْكَ لَه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اَشْهَدُ اَنْ لَا اِلٰهَ اِلَّا اللَّهُ وَحْدَهُ لَا شَرِيْكَ لَه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ash-hadu an lā ilāha illallāhu waḥdahu lā sharīka 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testify that there is no god except Allah. The One, there is no partner for him.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Mayyit - Takbir 1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اَشْهَدُ اَنَّ مُحَمَّدًا عَبْدُهُ وَ رَسُوْلُهُ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ash-hadu anna muḥammadan `abduhu wa rasūluh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testify that Muhammad is His servant and Messenger,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Mayyit - Takbir 1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اَرْسَلَهُ بِالْحَقِّ بَشِيْرًا وَ نَذِيْرًا بَيْنَ يَدَيِ السَّاعَةِ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ar-salahu bil ḥaqqi bashīran wa nadhīran bayna yadayis sā`ah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whom He sent with truth as a giver of glad tidings and a warner till the Judgment Day.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Salatul Mayyit - Takbir 1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