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Sajdah ash-Shukr - 1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سُبْحَانَكَ اللَّهُمَّ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اللَّهُمَّ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You, 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رَبِّيْ حَقًّا حَقًّا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rabbī ḥaqqan ḥaqqā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Lord, truly, truly.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سَجَدْتُ لَكَ يَا رَبِّ تَعَبُّدًا وَرِقًّا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sajadtu laka yā rabbi ta`abbudan wariqqā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prostrate myself before You, O my Lord, out of my servitude and subjugation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 عَمَلِيْ ضَعِيْفٌ فَضَاعِفْهُ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`amalī ḍa`īfun faḍā`ifhu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my deed is certainly feeble; so, (please do) grant it strength by increasing it many times.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قِنِيْ عَذَابَكَ يَوْمَ تَبْعَثُ عِبَادَكَ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qinī `adhābaka yawma tab`athu `ibādak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save me from Your chastisement on the day when You shall resurrect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وَتُبْ عَلَيَّ إِنَّكَ اَنْتَ التَّوَّابُ الرَّحِيْمُ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watub `alayya innaka antat tawwābur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accept my repentance. Verily, You are the Oft-Returning, the Most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