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8 -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عَلَيْنَا الْعَسِيرَ الشَّدِيدَ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`alaynal `asīrash 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easy for us the hard and difficult!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وَأَلْحِقْنَا بِعِبَادِكَ الَّذِيْنَ هُمْ بِالْبِدَارِ إِلَيْكَ يُسَارِعُونَ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wa-alḥiqnā bi`ibādikal ladhīna hum bil bidāri ilayka yusāri`ūn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Join us to Your servants, those who hurry to You swiftly,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وَبَابَكَ عَلَى الدَّوَامِ يَطْرُقُونَ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wabābaka `alad dawāmi yaṭruqūn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knock constantly at Your door,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وَإِيَّاكَ فِيْ اللَّيْلِ وَالنَّهَارِ يَعبُدُونَ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wa-iyyāka fil layli wan nahāri ya`budūn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worship You by night and by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مِنْ هَيْبَتِكَ مُشْفِقُونَ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min haybatika mushfiqūn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they remain apprehensive in awe of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صَفَّيْتَ لَهُمُ الْمَشَارِبَ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ṣaffayta lahumul mashārib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purified their drinking places,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وَبَلَّغْتَهُمُ الرَّغَائِبَ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waballaghtahumur raghā-ib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taken them to the objects of their desire,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وَأَنْجَحْتَ لَهُمُ الْمَطَالِبَ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wa-anjaḥta lahumul maṭālib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granted their requests,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وَقَضَيْتَ لَهُمْ مِنْ فَضْلِكَ الْمَأٰرِبَ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waqaḍayta lahum min faḍlikal ma-ārib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accomplished their wishes through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وَمَلَأْتَ لَهُمْ ضَمَائِرَهُمْ مِنْ حُبِّكَ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wamala-ta lahum ḍamā-irahum min ḥubbik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filled their minds with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وَرَوَّيْتَهُمْ مِنْ صَاْفِيْ شِرْبِكَ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warawwaytahum min ṣafī shir-bik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quenched their thirst with Your pure drink.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فَبِكَ إِلَى لَذِيذِ مُنَاجَاتِكَ وَصَلُوْا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fabika ilā ladhīdhi munājātika waṣalū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 have they reached the pleasure of whispered prayer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وَمِنْكَ أَقْصَىٰ مَقَاصِدِهِمْ حَصَّلُوْا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waminka aqṣā maqāṣidihim ḥaṣṣalū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You have they achieved their furthest goals.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مَنْ هُوَ عَلَى الْمُقْبِلِينَ عَلَيْهِ مُقْبِلٌ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man huwa `alal muqbilīna `alayhi muqbil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comes toward those who come toward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وَبِالْعَطْفِ عَلَيْهِمْ عَائِدٌ مُفْضِلٌ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`aṭfi `alayhim `ā-idun mufḍil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grants gifts and bestows bounty upon them through tenderness!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وَبِالْغَافِلِينَ عَنْ ذِكْرِهِ رَحِيمٌ رَءُوفٌ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ghāfilīna `an dhikrihi raḥīmun ra-ūf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compassionate and clement toward those heedless of His remembrance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وَبِجَذْبِهِمْ إِلَى بَابِهِ وَدُودٌ عَطُوفٌ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wabijadhbihim ilā bābihi wadūdun `aṭūf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loving and tender in drawing them to His door!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تَجْعَلَنِيْ مِنْ أَوْفَرِهِمْ مِنْكَ حَظًّا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taj`alanī min awfarihim minka ḥaẓẓā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place me among those of them who have the fullest share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وَأَعْلاَهُمْ عِنْدَكَ مَنْزِلًا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wa-a`lāhum `indaka manzilā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highest station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وَأَجْزَلِهِمْ مِنْ وُدِّكَ قِسْمًا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wa-ajzalihim min wuddika qismā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plentiful portion of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وَأَفْضَلِهِمْ فِيْ مَعْرِفَتِكَ نَصِيْبًا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wa-afḍalihim fī ma`rifatika naṣībā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excellent allotment of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فَقَدِ انْقَطَعَتْ إِلَيْكَ هِمَّتِي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faqadinqaṭa`at ilayka himmatī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aspiration has been cut off from everything but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وَانْصَرَفَتْ نَحْوَكَ رَغْبَتِي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wanṣarafat naḥwaka raghbatī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desire has turned toward You alone.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فَأَنْتَ لَا غَيْرُكَ مُرَادِي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 lā ghayruka murādī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object, none other;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لَا لِسِوَاكَ سَهَرِيْ وَسُهَادِي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lā lisiwāka saharī wasuhādī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alone belongs my waking and my sleeplessness.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وَلِقَاؤُكَ قُرَّةُ عَيْنِي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waliqa-uka qurratu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Meeting You is the gladness of my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وَوَصْلُكَ مُنَىٰ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wawaṣluka munā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joining You is the wish of my soul.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شَوْقِي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 shawqī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Toward You is my yearning,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مَحَبَّتِكَ وَلَهِي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maḥabbatika walahī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love for You my passionate longing,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هَوَاكَ صَبَابَتِي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hawāka ṣabābatī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inclining toward You my fervent craving.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وَرِضَاكَ بُغْيَتِي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wariḍāka bughyatī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good pleasure is the aim I seek,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وَرُؤْيَتُكَ 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waru-yatuka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vision of You my need,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وَجِوَارُكَ طَلِبَتِي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wajiwāruka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neighborhood my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وَقُرْبُكَ غَايَةُ سُؤْلِي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waqur-buka ghāyatu su-lī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nearness to You is the utmost object of my asking.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مُنَاجَاتِكَ رَوْحِيْ وَرَاحَتِي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munājātika rawḥī warāḥatī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whispered prayer to You, I find my repose and my ease.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وَعِنْدَكَ دَوَاءُ عِلَّتِي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wa`indaka dawā-u `illatī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You lies the remedy of my illness,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وَشِفَاءُ غُلَّتِي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washifā-u ghullatī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cure for my burning thirst,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وَبَرْدُ لَوْعَتِي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wabar-du law`atī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coolness of my ardor,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وَكَشْفُ كُرْبَتِي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wakashfu kur-batī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removal of my distress.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أَنِيسِيْ فِيْ وَحْشَتِي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anīsī fī waḥshatī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my intimate in my loneliness,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أَضْيَقَ الطُّرُقَ عَلَى مَنْ لَمْ تَكُنْ دَلِيلَهُ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aḍyaqaṭ ṭuruqa `alā man lam takun dalīlah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narrow are the paths for him whom You have not guided!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وَمُقِيلَ عَثْرَتِي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wamuqīla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releaser of my stumble,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وَغَافِرَ زَلَّتِي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waghāfira zallatī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forgiver of my slip,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وَقَابِلَ تَوْبَتِي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waqābila tawbatī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accepter of my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وَمُجِيبَ دَعْوَتِي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wamujība 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responder to my supplication,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وَوَلِيَّ عِصْمَتِي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wawaliyya `iṣmatī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patron of preserving me from 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وَمُغْنِيَ فَاقَتِي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wamughniya fāqatī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frees me from my neediness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تَقْطَعْنِيْ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taqṭa`nī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me not off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تُبْعِدْنِيْ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tub`idnī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keep me not far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نَعِيمِيْ وَجَنَّتِي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na`īmī wajannatī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bliss and my garden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دُنْيَايَ وَ آخِرَتِي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dunyāya wa ākhiratī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world and my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أَوْضَحَ الْحَقَّ عِنْدَ مَنْ هَدَيْتَهُ سَبِيلَهُ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awḍaḥal ḥaqqa `inda man hadaytahu sabīlah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plain the truth for him whom You have guided on his 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فَاسْلُكْ بِنَا سُبُلَ الْوُصُولِ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fasluk binā subulal wuṣūli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so make us travel on the roads that arrive at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وَسَيِّرْنَا فِيْ أَقْرَبِ الطُّرُقِ لِلْوُفُودِ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wasayyir-nā fī aqrabiṭ ṭuruqi lilwufūdi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us into motion on the paths nearest to reaching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قَرِّبْ عَلَيْنَا الْبَعِيدَ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qarrib `alaynal ba`īd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near for us the 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8 -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