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Rajab Daily Dua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مَنْ أَرْجُوهُ لِكُلِّ خَيْرٍ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أَعْطِنِيْ بِمَسْأَلَتِيْ إِيَّاكَ جَمِيعَ خَيْرِ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a`ṭinī bimas-alatī iyyāka jamī`a khayrid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give me, by virtue of my petition to You, all the welfare of the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وَجَمِيعَ خَيْرِ 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wajamī`a khayril-ākhirah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the welfare of the Hereafter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وَاصْرِفْ عَنِّيْ بِمَسْأَلَتِيْ إِيَّاكَ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waṣrif `annī bimas-alatī iyyāk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 me, by virtue of my petition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جَمِيعَ شَرِّ الدُّنْيَا وَشَرِّ 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jamī`a sharrid dunyā washarril-ākhirah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the evil of the world and the evil of the Hereafter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فَإِنَّهُ غَيْرُ مَنْقُوصٍ مَا أَعْطَيْتَ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fa-innahu ghayru manqūṣin mā a`ṭayt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most certainly, what You give is not deficient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وَزِدْنِيْ مِنْ فَضْلِكَ يَا 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wazidnī min faḍlika yā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increase for me out of Your grace, O All-munificient One!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Imam al-Sadiq (peace be upon him) then grasped his beard with his left hand, while saying this prayer, and moved ceaselessly the forefinger of his right hand: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Majestic and Munificent One!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النَّعْمَاءِ وَالْجُودِ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dhan na`mā-i waljūd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 generous Bestower of blessings!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الْمَنِّ وَالطَّوْلِ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manni waṭ ṭawl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Dispenser of favours and bounties!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حَرِّمْ شَيْبَتِيْ عَلَى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ḥarrim shaybatī `alan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forbid (save) my white-hair beard from the Hellfire.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أَرْجُوهُ لِكُلِّ خَيْرٍ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ar-jūhu likulli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from whom I hope for every good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آمَنُ سَخَطَهُ عِنْدَ كُلِّ شَرٍّ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āmanu sakhaṭahu `inda kulli sharr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seek safety from His displeasure in the face of every evil!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يُعْطِيْ الْكَثِيرَ بِالْقَلِيلِ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yu`ṭil kathīra bil qalīl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gives abundantly for that which is trivial!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يُعْطِيْ مَنْ سَأَلَهُ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yu`ṭī man sa-alah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grants to whomever requests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يُعْطِيْ مَنْ لَمْ يَسْأَلْهُ وَمَنْ لَمْ يَعْرِفْهُ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yu`ṭī man lam yas-alhu waman lam ya`rifh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gives those who do not ask Him and do not recognize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تَحَنُّنًا مِنْهُ وَرَحْمَةً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taḥannunan minhu waraḥmah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His kindness and mercifulness!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