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Eid Night Salaat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أَتُوْبُ إِلَى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مُصْطَفِيَ مُحَمَّدٍ صَلَّى اللَّهُ عَلَيْهِ وَ آلِهِ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muṣṭafiya muḥammadin ṣallallāhu `alayhi wa ālih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made a choice of Muhammad to place His trust in him, blessings of Allah be on him and on his children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 on Muhammad and on his children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In the first rak'ah after Sura al Fatiha, recite 1000 times Sura al Ikhlas (or 100 or 10 if 1000 is not possible)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In the second rak'ah recite Sura al Ikhlas once after Sura Al Fatiha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After completed the prayer, go into sajdah and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أَتُوْبُ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atūbu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turn repentant unto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say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الْمَنِّ وَالْجُوْدِ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manni waljūd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Posessor of grace and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الْمَنِّ وَالطَّوْلِ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manni waṭ ṭawl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Posessor of grace and might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Eid Night Salaat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