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Praising Allah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لِلّٰهِ رَبِّ الْعَالَمِيْنَ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is for Allah the Lord of the Worlds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Praising Allah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