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Al-A'la (87)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ٱلْأَعْلَىٰ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Most High)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وَنُيَسِّرُكَ لِلْيُسْرَىٰ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shall ease you into facility.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فَذَكِّرْ إِن نَّفَعَتِ ٱلذِّكْرَىٰ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admonish, for admonition is indeed beneficial: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سَيَذَّكَّرُ مَن يَخْشَىٰ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who fears [God] will take admonition,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وَيَتَجَنَّبُهَا ٱلْأَشْقَى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most wretched will shun it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يَصْلَى ٱلنَّارَ ٱلْكُبْرَىٰ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—he who will enter the Great Fire,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لَا يَمُوتُ فِيهَا وَلَا يَحْيَىٰ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will neither live in it, nor die.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قَدْ أَفْلَحَ مَن تَزَكَّىٰ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‘Felicitous is he who purifies himself,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وَذَكَرَ ٱسْمَ رَبِّهِۦ فَصَلَّىٰ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celebrates the Name of his Lord, and prays.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بَلْ تُؤْثِرُونَ ٱلْحَيَوٰةَ ٱلدُّنْيَا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you prefer the life of this world,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وَٱلْـَٔاخِرَةُ خَيْرٌ وَأَبْقَىٰٓ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while the Hereafter is better and more lasting.’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هَـٰذَا لَفِى ٱلصُّحُفِ ٱلْأُولَىٰ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This is indeed in the former scriptures,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صُحُفِ إِبْرَٰهِيمَ وَمُوسَىٰ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scriptures of Abraham and Moses.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سَبِّحِ ٱسْمَ رَبِّكَ ٱلْأَعْلَى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Celebrate the Name of your Lord, the Most Exalted,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خَلَقَ فَسَوَّىٰ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created and proportioned,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وَٱلَّذِى قَدَّرَ فَهَدَىٰ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determined and guided,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وَٱلَّذِىٓ أَخْرَجَ ٱلْمَرْعَىٰ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brought forth the pasture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فَجَعَلَهُۥ غُثَآءً أَحْوَىٰ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then turned it into a black scum.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سَنُقْرِئُكَ فَلَا تَنسَىٰٓ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shall have you recite [the Quran], then you will not forget [any of it]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مَا شَآءَ ٱللَّهُ ۚ إِنَّهُۥ يَعْلَمُ ٱلْجَهْرَ وَمَا يَخْفَىٰ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what Allah may wish. Indeed, He knows the open and what is hidden.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Al-A'la 87:7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321</Words>
  <Application>Microsoft Macintosh PowerPoint</Application>
  <PresentationFormat>On-screen Show (4:3)</PresentationFormat>
  <Paragraphs>64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2025-03-05T16:44:13Z</dcterms:modified>
  <cp:category/>
</cp:coreProperties>
</file>