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Optional dua after Witr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اُنَا جِيْكَ يَا مَوْجُودًا فِيْ كُلِّ مَكَانٍ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كَيْفَ وَ مَا بَعْدَ الْمَوْتِ اَعْظَمُ وَ اَدْهَى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kayfa wa mā ba`dal mawti a`ẓamu wa ad-hā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what about after death greater and much worse?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 حَتَّى مَتَى وَ اِلَى مَتَى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mawlāya ḥattā matā wa ilā matā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 O my Master up to when and till when will I say,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اَقُوْلُ لَكَ الْعُتْبَى مَرَّةً بَعْدَ اُخْرَى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aqūlu lakal `utbā marratan ba`da ukhrā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to blame, again and again,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لَاتَجِدُ عِنْدِيْ صِدْقًا وَ لَا وَفَاءً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lātajidu `indī ṣidqan wa lā wafā-ā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then You do not find any truth or loyalty in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غَوْثَاهُ ثُمَّ وَاغَوْثَاهُ بِكَ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ghawthāhu thumma wāghawthāhu bika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for help and I call for help, O Allah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هَوِيًّ قَدْ غَلَبَنِيْ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hawiyyan qad ghalabanī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desires which have overpowered me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عَدُوٍّ قَدْ اِسْتَكْلَبَ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`aduwwin qad istaklaba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enemy which has pounced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دُنْيًا قَدْ تَزَيَّنَتْ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dunyan qad tazayyanat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world which attracts me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مِنْ نَفْسٍ اَمَّارَةٍ بِالسُّوْءٍ اِلَّا مَا رَحِمَ رَبِّيْ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min nafsin ammāratin bissū-in illā mā raḥima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soul that leads towards evil except that on which my Lord has mercy (12:53)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 O my master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Beneficent,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اِنْ كُنْتَ رَحِمْتَ مِثْلِيْ فَارْحَمْنِيْ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kunta raḥimta mithlī far-ḥamnī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have had mercy on the likes of me then have mercy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كُنْتَ قَبِلْتَ مِثْلِيْ فَاقْبَلْنِيْ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kunta qabilta mithlī faqbalnī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have accepted from the likes of me then accept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قَابِلَ السَّحَرَةِ اقْبَلْنِيْ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qābilas saḥaratiqbalnī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 Who accepts the early morning prayer accept me,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اَزَلْ اَتَعَرَّفُ مِنْهُ الْحُسْنَى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azal ata`arrafu minhul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 who, I still know only good from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يُغَذِّيْنِيْ بِاانَّعَمِ صَبَاحًا وَ مَسَاءً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yughadhhīnī bin na`ami ṣabāḥan wa masā-ā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One who nourishes me with blessings morning and evening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اِرْحَمْنِيْ يَوْمَ آتِيْكَ فَرْدًا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ir-ḥamnī yawma-ātīka far-dā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mercy on me when I come to You alone,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شَاخِصًا اِلَيْكَ بَصَرِيْ مُقَلِّدًا 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shākhiṣan ilayka baṣarī muqallidan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glance fixed on You  my actions carried on my neck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تَبَرَّأَ جَمِيْعُ الْخَلْقِ مِنِّيْ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tabarra-a jamī`ul khalqi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all of creation will withdraw away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نَعَمْ وَ اَبِيْ وَ اُمِّيْ وَ مَنْ كَانَ لَهُ كَدِّيْ وَ سَعْيِيْ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na`am wa abī wa ummī wa man kāna lahu kaddī wa sa`yī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yes, even my father and mother and those for whom I worked and struggled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لَمْ تَرْحَمْنِيْ فَمَنْ يَرْحَمُنِيْ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lam tar-ḥamnī faman yar-ḥamunī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if You will not have mercy on me who will have mercy 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يُؤْنِسُ فِيْ الْقَبْرِ وَحْشَتِيْ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yu-nisu fil qabri waḥshatī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will give me solace from the loneliness of the grave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مَنْ يُنْطِقُ لِسَانِيْ اِذَا خَلَوْتُ بِعَمَلِيْ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man yunṭiqu lisānī idhā khalawtu bi`amalī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will make me speak when I am alone with my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سَأَلْتَنِيْ عَمَّا اَنْتَ اَعْلَمُ بِهِ مِنِّيْ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sa-altanī `ammā anta a`lamu bihi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when You will ask me about what You know better than me?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فَإِنْ قُلْتَ نَعَمْ فَأَيْنَ الْمَهْرَبُ مِنْ عَدْلِكَ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 qulta na`am fa-aynal mahrabu min `adlik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if I say yes (to my sins) where will be the escape from Your Justice?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قُلْتُ لَمْ اَفْعَلْ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qultu lam af`al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I say I did not commit it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فَقُلَتُ اَلَمْ اَكُنِ الشَّاِهِدُ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faqulatu alam akunish shaihidu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will say was I not a witness over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فَعَفْوَكَ عَفْوَكَ يَا مَوْلَايَ قَبْلَ سَرَابِيْلِ الْقَطِرَانَ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fa`afwaka `afwaka yā mawlāya qabla sarābīlil qaṭirān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(I beseech) Your Forgiveness Your Pardon O my master before the wearing of the clothes of Hell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عَفْوَكَ عَفْوَكَ يَا مَوْلَايَ قَبْلَ جَهَنَّمَ وَ النِّيْرَان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`afwaka `afwaka yā mawlāya qabla jahannama wan nīrān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Forgiveness Your Pardon O my Master before the Hell and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عَفْوَكَ عَفْوَكَ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`afwaka `afwaka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Forgiveness Your Forgiveness O my Master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اَنْ تُغَلَّ الْأَيْدِيْ اِلَى الْاَعْنَاقِ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an tughallal aydī ilal a`nāq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the hands are tied to the necks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اُنَا جِيْكَ يَا مَوْجُودًا فِيْ كُلِّ مَكَانٍ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unā jīka yā mawjūdan fī kulli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whisper unto You O One Who is present in every place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اَرْحَمَ الرَّاحِمِيْنَ وَ خَيْرِ الْغَافِرِيْنَ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rāḥimīna wa khayril ghāfirīn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Merciful and the best of Forgivers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لَعَلَّكَ تَسْمَعُ نِدَائِيْ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la`allaka tasma`u nidā-ī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that you may hear my call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فَقَدْ عَظُمَ جُرْمِيْ وَقَلَّ حَيَائِيْ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faqad `aẓuma jur-mī waqalla ḥayā-ī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surely my sin is excessive and my shame is less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مَوْلَايَ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mawlāya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Master, O my Master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اَيُّ الْاَهْوَالِ اَتَذَكَّرُ وَ اَيُّهَا اُنْسَى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ayyul ahwāli atadhakkaru wa ayyuhā unsā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of the terrifying states shall I remember and which of them shall I forget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لَوْ لَمْ يَكُنْ اِلَّا الْمَوْتُ لَكٰفِيْ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law lam yakun illal mawtu lakāfī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if there was nothing except death it would be enough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Optional dua after Witr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