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after Salaat - 6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اِنِّيْ اَسْئَلُكَ مِنْ كُلِّ خَيْرٍ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اِنِّيْ اَسْئَلُكَ مِنْ كُلِّ خَيْرٍ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kulli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for all the good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اَحَاطَ بِهِ عِلْمُكَ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aḥāṭa bihi `ilmuk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Your knowledge encompasses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- 6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وَاَعُوْذُ بِكَ مِنْ كُلِّ سُوْءٍ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bika min kulli su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seek refuge in You from all the evil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- 6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اَحَاطَ بِهِ عِلْمُكَ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aḥāṭa bihi `ilmuk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Your knowledge encompasses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- 6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اِنِّيْ اَسْئَلُكَ عَافِيَتِكَ فِيْ اُمُوْرِيْ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`āfiyatika fī umūrī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I beseech You for well-being in all my affairs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وَاَعُوْذُ بِكَ مِنْ خِزْيِ الدُّنْيَا وَعَذَابَ 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bika min khizyid dunyā wa`adhābal-ākhirah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seek refuge in You from the disgrace of the world and the heareafter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