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Maghrib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مُوْجِبَاتِ رَحْمَتِكَ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وَجِوَارِ نَبِيِّكَ مُحَمَّدٍ عَلَيْهِ وَ آلِهِ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wajiwāri nabiyyika muḥammadin 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vicinity of Your Prophet Muhammad—peace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بِنَا مِنْ نِعْمَةٍ فَمِنْكَ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binā min ni`matin famink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certainly the source of each and every favor that covers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أَسْتَغْفِرُكَ وَأَتُوبُ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astaghfiruka wa-atūbu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Your forgiveness and I repent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مُوْجِبَاتِ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mūjibāti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I beseech You for the motives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وَعَزَائِمَ 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wa`azā-ima 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determining causes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وَالنَّجَاةَ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najāta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deliverance from Hellfire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بَلِيَّةٍ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baliyyah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misfortunes,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وَالْفَوْزَ بِالْجَنَّةِ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walfawza bil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winning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وَالرِّضْوَانَ فِيْ دَارِ السَّلامِ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riḍwāna fī dāris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Divine Contentment in the Abode of Peace,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Maghrib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