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4th Imam Ziarat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عَلَيْكَ يَا وَلِيَّ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يَابْنَ رَسُوْلِ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the Messenger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وَابْنَ وَصِيِّه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wabna waṣiyyih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son of his successor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اِمَامَ المُؤْمِنِيْنَ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imāmal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Imam of the believers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وَارِثِ الْمُرْسَلِيْنَ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wārithil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inheritor of the Messengers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زَيْنَ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zaynal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Zainul Abidin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سُلَالَةَ الْوَصِيِّيْنَ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sulālatal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descendant of the successors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سَيِّدَ السَّاجِدِيْنَ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sayyidas sājidīn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chief of those who prostrate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خَيْرَ الدَّاعِيْنَ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khayrad dā`īn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best of those who call (to Allah)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اَبَا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Abu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عَلِيَّ بْنَ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`aliyyabnal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'Ali son of Husayn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beloved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mercy of Allah (be on you) and His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صَفِيِّهُ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ṣafiyyih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chosen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اَمِيْنَ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trusted one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حَبِيْبَهُ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ḥabībah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beloved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حُجَّةَ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proof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خَلِيْفَتَهُ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khalīfatah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representative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نَاصِرَ دِيْنِ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nāṣira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helper of the religion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خَزِيْنَ 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khazīna 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treasurer of His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4th Imam Ziarat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