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Asr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فَقِيرٍ بَائِسٍ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faqīrin bā-is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poor, miserable,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مِسْكِينٍ مُسْتَكِينٍ مُسْتَجِيرٍ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miskīnin mustakīnin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despondent, dejected, seeking refuge (with Him],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لَايَمْلِكُ لِنَفْسِهِ نَفْعًا وَلَا ضَرًّا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lāyamliku linafsihi naf`an walā ḍarrā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controlling for himself any harm or profit,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مَوْتًا وَلَا حَيَاةً وَلَا نُشُورًا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mawtan walā ḥayātan walā nushūrā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controlling death nor life nor raising (the dead) to life.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أَعُوذُ بِكَ مِنْ نَفْسٍ لَاتَشْبَعُ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a`ūdhu bika min nafsin lātashba`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surely seek Your protection against a self that never has enough,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قَلْبٍ لَايَخْشَعُ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qalbin lāyakhsha`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heart that does not feel apprehension,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عِلْمٍ لَايَنْفَعُ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`ilmin lāyanfa`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knowledge that does not avail,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صَلاةٍ لَاتُرْفَعُ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ṣalātin lātur-fa`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prayer that is not accepted,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دُعَاءٍ لَايُسْمَعُ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du`ā-in lāyusma`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supplication that is not responded.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الْيُسْرَ بَعْدَ الْعُسْرِ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as-alukal yusra ba`dal `usr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surely beseech You for easiness after difficulty,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وَالْفَرَجَ بَعْدَ الْكَرْبِ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walfaraja ba`dal kar-b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relief after misfortune,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وَالرَّخَاءَ بَعْدَ الشِّدَةِ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rakhā-a ba`dash shidah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comfort after hardship.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مَا بِنَا مِنْ نِعْمَةٍ فَمِنْكَ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binā min ni`matin famink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certainly the source of each and every favor that covers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أَسْتَغْفِرُكَ وَأَتُوبُ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astaghfiruka wa-atūbu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Your forgiveness and repent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اللّٰهَ الَّذِيْ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the forgiveness of Allah; there is no god save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اَلرَّحْمٰنُ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raḥmānur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All-compassionate, the All-merciful,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Lord of Majesty and Honor.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أَسْألُهُ أَنْ يَتُوبَ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as-luhu an yatūba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ask Him to accept my repentance,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تَوْبَةَ عَبْدٍ ذَلِيلٍ خَاضِعٍ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tawbata `abdin dhalīlin khāḍi`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His acceptance of the repentance of a slave who is submissive, acquiescent,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Asr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