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Rajab Sighting of Moon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اَللّٰهُمَّ بَارِكْ لَنَا فِيْ رَجَبٍ وَشَعْبَانَ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O' Allāh send Your blessings on Muhammad and the family of Muhammad.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Rajab Sighting of Moon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بِسْمِ اللَّـهِ الرَّحْمَـٰنِ الرَّحِيمِ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bismillāhir raḥmānir raḥīm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Allāh,the All-beneficent, the All-merciful.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Rajab Sighting of Moon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بَارِكْ لَنَا فِيْ رَجَبٍ وَشَعْبَانَ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bārik lanā fī rajabin washa`bān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Please bless us in Rajab and Sha`ban.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Rajab Sighting of Moon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وَبَلِّغْنَا شَهْرَ رَمَضَانَ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waballighnā shahra ramaḍān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bring us to the month of Ramadhan,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Rajab Sighting of Moon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وَأَعِنَّا عَلَى الصِّيَامِ وَالْقِيَامِ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wa-a`innā `alaṣ ṣiyāmi walqiyām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assist us in fasting, and worshipping,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Rajab Sighting of Moon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وَحِفْظِ اللِّسَانِ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waḥifẓil lisān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to be careful in our speech,,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Rajab Sighting of Moon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وَغَضِّ الْبَصَرِ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waghaḍḍil baṣar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turning the eyes from the unlawful..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Rajab Sighting of Moon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تَجْعَلْ حَظَّنَا مِنْهُ الْجُوعَ وَالْعَطَشَ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taj`al ḥaẓẓanā minhul jū`a wal`aṭash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let our only share of it not be hunger and thirst!”.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Rajab Sighting of Moon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