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slides/slide432.xml" ContentType="application/vnd.openxmlformats-officedocument.presentationml.slide+xml"/>
  <Override PartName="/ppt/slides/slide433.xml" ContentType="application/vnd.openxmlformats-officedocument.presentationml.slide+xml"/>
  <Override PartName="/ppt/slides/slide434.xml" ContentType="application/vnd.openxmlformats-officedocument.presentationml.slide+xml"/>
  <Override PartName="/ppt/slides/slide435.xml" ContentType="application/vnd.openxmlformats-officedocument.presentationml.slide+xml"/>
  <Override PartName="/ppt/slides/slide436.xml" ContentType="application/vnd.openxmlformats-officedocument.presentationml.slide+xml"/>
  <Override PartName="/ppt/slides/slide437.xml" ContentType="application/vnd.openxmlformats-officedocument.presentationml.slide+xml"/>
  <Override PartName="/ppt/slides/slide438.xml" ContentType="application/vnd.openxmlformats-officedocument.presentationml.slide+xml"/>
  <Override PartName="/ppt/slides/slide439.xml" ContentType="application/vnd.openxmlformats-officedocument.presentationml.slide+xml"/>
  <Override PartName="/ppt/slides/slide44.xml" ContentType="application/vnd.openxmlformats-officedocument.presentationml.slide+xml"/>
  <Override PartName="/ppt/slides/slide440.xml" ContentType="application/vnd.openxmlformats-officedocument.presentationml.slide+xml"/>
  <Override PartName="/ppt/slides/slide441.xml" ContentType="application/vnd.openxmlformats-officedocument.presentationml.slide+xml"/>
  <Override PartName="/ppt/slides/slide442.xml" ContentType="application/vnd.openxmlformats-officedocument.presentationml.slide+xml"/>
  <Override PartName="/ppt/slides/slide443.xml" ContentType="application/vnd.openxmlformats-officedocument.presentationml.slide+xml"/>
  <Override PartName="/ppt/slides/slide444.xml" ContentType="application/vnd.openxmlformats-officedocument.presentationml.slide+xml"/>
  <Override PartName="/ppt/slides/slide445.xml" ContentType="application/vnd.openxmlformats-officedocument.presentationml.slide+xml"/>
  <Override PartName="/ppt/slides/slide446.xml" ContentType="application/vnd.openxmlformats-officedocument.presentationml.slide+xml"/>
  <Override PartName="/ppt/slides/slide447.xml" ContentType="application/vnd.openxmlformats-officedocument.presentationml.slide+xml"/>
  <Override PartName="/ppt/slides/slide448.xml" ContentType="application/vnd.openxmlformats-officedocument.presentationml.slide+xml"/>
  <Override PartName="/ppt/slides/slide449.xml" ContentType="application/vnd.openxmlformats-officedocument.presentationml.slide+xml"/>
  <Override PartName="/ppt/slides/slide45.xml" ContentType="application/vnd.openxmlformats-officedocument.presentationml.slide+xml"/>
  <Override PartName="/ppt/slides/slide450.xml" ContentType="application/vnd.openxmlformats-officedocument.presentationml.slide+xml"/>
  <Override PartName="/ppt/slides/slide451.xml" ContentType="application/vnd.openxmlformats-officedocument.presentationml.slide+xml"/>
  <Override PartName="/ppt/slides/slide452.xml" ContentType="application/vnd.openxmlformats-officedocument.presentationml.slide+xml"/>
  <Override PartName="/ppt/slides/slide453.xml" ContentType="application/vnd.openxmlformats-officedocument.presentationml.slide+xml"/>
  <Override PartName="/ppt/slides/slide454.xml" ContentType="application/vnd.openxmlformats-officedocument.presentationml.slide+xml"/>
  <Override PartName="/ppt/slides/slide455.xml" ContentType="application/vnd.openxmlformats-officedocument.presentationml.slide+xml"/>
  <Override PartName="/ppt/slides/slide456.xml" ContentType="application/vnd.openxmlformats-officedocument.presentationml.slide+xml"/>
  <Override PartName="/ppt/slides/slide457.xml" ContentType="application/vnd.openxmlformats-officedocument.presentationml.slide+xml"/>
  <Override PartName="/ppt/slides/slide458.xml" ContentType="application/vnd.openxmlformats-officedocument.presentationml.slide+xml"/>
  <Override PartName="/ppt/slides/slide459.xml" ContentType="application/vnd.openxmlformats-officedocument.presentationml.slide+xml"/>
  <Override PartName="/ppt/slides/slide46.xml" ContentType="application/vnd.openxmlformats-officedocument.presentationml.slide+xml"/>
  <Override PartName="/ppt/slides/slide460.xml" ContentType="application/vnd.openxmlformats-officedocument.presentationml.slide+xml"/>
  <Override PartName="/ppt/slides/slide461.xml" ContentType="application/vnd.openxmlformats-officedocument.presentationml.slide+xml"/>
  <Override PartName="/ppt/slides/slide462.xml" ContentType="application/vnd.openxmlformats-officedocument.presentationml.slide+xml"/>
  <Override PartName="/ppt/slides/slide463.xml" ContentType="application/vnd.openxmlformats-officedocument.presentationml.slide+xml"/>
  <Override PartName="/ppt/slides/slide464.xml" ContentType="application/vnd.openxmlformats-officedocument.presentationml.slide+xml"/>
  <Override PartName="/ppt/slides/slide465.xml" ContentType="application/vnd.openxmlformats-officedocument.presentationml.slide+xml"/>
  <Override PartName="/ppt/slides/slide466.xml" ContentType="application/vnd.openxmlformats-officedocument.presentationml.slide+xml"/>
  <Override PartName="/ppt/slides/slide467.xml" ContentType="application/vnd.openxmlformats-officedocument.presentationml.slide+xml"/>
  <Override PartName="/ppt/slides/slide468.xml" ContentType="application/vnd.openxmlformats-officedocument.presentationml.slide+xml"/>
  <Override PartName="/ppt/slides/slide469.xml" ContentType="application/vnd.openxmlformats-officedocument.presentationml.slide+xml"/>
  <Override PartName="/ppt/slides/slide47.xml" ContentType="application/vnd.openxmlformats-officedocument.presentationml.slide+xml"/>
  <Override PartName="/ppt/slides/slide470.xml" ContentType="application/vnd.openxmlformats-officedocument.presentationml.slide+xml"/>
  <Override PartName="/ppt/slides/slide471.xml" ContentType="application/vnd.openxmlformats-officedocument.presentationml.slide+xml"/>
  <Override PartName="/ppt/slides/slide472.xml" ContentType="application/vnd.openxmlformats-officedocument.presentationml.slide+xml"/>
  <Override PartName="/ppt/slides/slide473.xml" ContentType="application/vnd.openxmlformats-officedocument.presentationml.slide+xml"/>
  <Override PartName="/ppt/slides/slide474.xml" ContentType="application/vnd.openxmlformats-officedocument.presentationml.slide+xml"/>
  <Override PartName="/ppt/slides/slide475.xml" ContentType="application/vnd.openxmlformats-officedocument.presentationml.slide+xml"/>
  <Override PartName="/ppt/slides/slide476.xml" ContentType="application/vnd.openxmlformats-officedocument.presentationml.slide+xml"/>
  <Override PartName="/ppt/slides/slide477.xml" ContentType="application/vnd.openxmlformats-officedocument.presentationml.slide+xml"/>
  <Override PartName="/ppt/slides/slide478.xml" ContentType="application/vnd.openxmlformats-officedocument.presentationml.slide+xml"/>
  <Override PartName="/ppt/slides/slide479.xml" ContentType="application/vnd.openxmlformats-officedocument.presentationml.slide+xml"/>
  <Override PartName="/ppt/slides/slide48.xml" ContentType="application/vnd.openxmlformats-officedocument.presentationml.slide+xml"/>
  <Override PartName="/ppt/slides/slide480.xml" ContentType="application/vnd.openxmlformats-officedocument.presentationml.slide+xml"/>
  <Override PartName="/ppt/slides/slide481.xml" ContentType="application/vnd.openxmlformats-officedocument.presentationml.slide+xml"/>
  <Override PartName="/ppt/slides/slide482.xml" ContentType="application/vnd.openxmlformats-officedocument.presentationml.slide+xml"/>
  <Override PartName="/ppt/slides/slide483.xml" ContentType="application/vnd.openxmlformats-officedocument.presentationml.slide+xml"/>
  <Override PartName="/ppt/slides/slide484.xml" ContentType="application/vnd.openxmlformats-officedocument.presentationml.slide+xml"/>
  <Override PartName="/ppt/slides/slide485.xml" ContentType="application/vnd.openxmlformats-officedocument.presentationml.slide+xml"/>
  <Override PartName="/ppt/slides/slide486.xml" ContentType="application/vnd.openxmlformats-officedocument.presentationml.slide+xml"/>
  <Override PartName="/ppt/slides/slide487.xml" ContentType="application/vnd.openxmlformats-officedocument.presentationml.slide+xml"/>
  <Override PartName="/ppt/slides/slide488.xml" ContentType="application/vnd.openxmlformats-officedocument.presentationml.slide+xml"/>
  <Override PartName="/ppt/slides/slide489.xml" ContentType="application/vnd.openxmlformats-officedocument.presentationml.slide+xml"/>
  <Override PartName="/ppt/slides/slide49.xml" ContentType="application/vnd.openxmlformats-officedocument.presentationml.slide+xml"/>
  <Override PartName="/ppt/slides/slide490.xml" ContentType="application/vnd.openxmlformats-officedocument.presentationml.slide+xml"/>
  <Override PartName="/ppt/slides/slide491.xml" ContentType="application/vnd.openxmlformats-officedocument.presentationml.slide+xml"/>
  <Override PartName="/ppt/slides/slide492.xml" ContentType="application/vnd.openxmlformats-officedocument.presentationml.slide+xml"/>
  <Override PartName="/ppt/slides/slide493.xml" ContentType="application/vnd.openxmlformats-officedocument.presentationml.slide+xml"/>
  <Override PartName="/ppt/slides/slide494.xml" ContentType="application/vnd.openxmlformats-officedocument.presentationml.slide+xml"/>
  <Override PartName="/ppt/slides/slide495.xml" ContentType="application/vnd.openxmlformats-officedocument.presentationml.slide+xml"/>
  <Override PartName="/ppt/slides/slide496.xml" ContentType="application/vnd.openxmlformats-officedocument.presentationml.slide+xml"/>
  <Override PartName="/ppt/slides/slide497.xml" ContentType="application/vnd.openxmlformats-officedocument.presentationml.slide+xml"/>
  <Override PartName="/ppt/slides/slide498.xml" ContentType="application/vnd.openxmlformats-officedocument.presentationml.slide+xml"/>
  <Override PartName="/ppt/slides/slide49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00.xml" ContentType="application/vnd.openxmlformats-officedocument.presentationml.slide+xml"/>
  <Override PartName="/ppt/slides/slide501.xml" ContentType="application/vnd.openxmlformats-officedocument.presentationml.slide+xml"/>
  <Override PartName="/ppt/slides/slide502.xml" ContentType="application/vnd.openxmlformats-officedocument.presentationml.slide+xml"/>
  <Override PartName="/ppt/slides/slide503.xml" ContentType="application/vnd.openxmlformats-officedocument.presentationml.slide+xml"/>
  <Override PartName="/ppt/slides/slide504.xml" ContentType="application/vnd.openxmlformats-officedocument.presentationml.slide+xml"/>
  <Override PartName="/ppt/slides/slide505.xml" ContentType="application/vnd.openxmlformats-officedocument.presentationml.slide+xml"/>
  <Override PartName="/ppt/slides/slide506.xml" ContentType="application/vnd.openxmlformats-officedocument.presentationml.slide+xml"/>
  <Override PartName="/ppt/slides/slide507.xml" ContentType="application/vnd.openxmlformats-officedocument.presentationml.slide+xml"/>
  <Override PartName="/ppt/slides/slide508.xml" ContentType="application/vnd.openxmlformats-officedocument.presentationml.slide+xml"/>
  <Override PartName="/ppt/slides/slide509.xml" ContentType="application/vnd.openxmlformats-officedocument.presentationml.slide+xml"/>
  <Override PartName="/ppt/slides/slide51.xml" ContentType="application/vnd.openxmlformats-officedocument.presentationml.slide+xml"/>
  <Override PartName="/ppt/slides/slide510.xml" ContentType="application/vnd.openxmlformats-officedocument.presentationml.slide+xml"/>
  <Override PartName="/ppt/slides/slide511.xml" ContentType="application/vnd.openxmlformats-officedocument.presentationml.slide+xml"/>
  <Override PartName="/ppt/slides/slide512.xml" ContentType="application/vnd.openxmlformats-officedocument.presentationml.slide+xml"/>
  <Override PartName="/ppt/slides/slide513.xml" ContentType="application/vnd.openxmlformats-officedocument.presentationml.slide+xml"/>
  <Override PartName="/ppt/slides/slide514.xml" ContentType="application/vnd.openxmlformats-officedocument.presentationml.slide+xml"/>
  <Override PartName="/ppt/slides/slide515.xml" ContentType="application/vnd.openxmlformats-officedocument.presentationml.slide+xml"/>
  <Override PartName="/ppt/slides/slide516.xml" ContentType="application/vnd.openxmlformats-officedocument.presentationml.slide+xml"/>
  <Override PartName="/ppt/slides/slide517.xml" ContentType="application/vnd.openxmlformats-officedocument.presentationml.slide+xml"/>
  <Override PartName="/ppt/slides/slide518.xml" ContentType="application/vnd.openxmlformats-officedocument.presentationml.slide+xml"/>
  <Override PartName="/ppt/slides/slide519.xml" ContentType="application/vnd.openxmlformats-officedocument.presentationml.slide+xml"/>
  <Override PartName="/ppt/slides/slide52.xml" ContentType="application/vnd.openxmlformats-officedocument.presentationml.slide+xml"/>
  <Override PartName="/ppt/slides/slide520.xml" ContentType="application/vnd.openxmlformats-officedocument.presentationml.slide+xml"/>
  <Override PartName="/ppt/slides/slide521.xml" ContentType="application/vnd.openxmlformats-officedocument.presentationml.slide+xml"/>
  <Override PartName="/ppt/slides/slide522.xml" ContentType="application/vnd.openxmlformats-officedocument.presentationml.slide+xml"/>
  <Override PartName="/ppt/slides/slide523.xml" ContentType="application/vnd.openxmlformats-officedocument.presentationml.slide+xml"/>
  <Override PartName="/ppt/slides/slide524.xml" ContentType="application/vnd.openxmlformats-officedocument.presentationml.slide+xml"/>
  <Override PartName="/ppt/slides/slide525.xml" ContentType="application/vnd.openxmlformats-officedocument.presentationml.slide+xml"/>
  <Override PartName="/ppt/slides/slide526.xml" ContentType="application/vnd.openxmlformats-officedocument.presentationml.slide+xml"/>
  <Override PartName="/ppt/slides/slide527.xml" ContentType="application/vnd.openxmlformats-officedocument.presentationml.slide+xml"/>
  <Override PartName="/ppt/slides/slide528.xml" ContentType="application/vnd.openxmlformats-officedocument.presentationml.slide+xml"/>
  <Override PartName="/ppt/slides/slide529.xml" ContentType="application/vnd.openxmlformats-officedocument.presentationml.slide+xml"/>
  <Override PartName="/ppt/slides/slide53.xml" ContentType="application/vnd.openxmlformats-officedocument.presentationml.slide+xml"/>
  <Override PartName="/ppt/slides/slide530.xml" ContentType="application/vnd.openxmlformats-officedocument.presentationml.slide+xml"/>
  <Override PartName="/ppt/slides/slide531.xml" ContentType="application/vnd.openxmlformats-officedocument.presentationml.slide+xml"/>
  <Override PartName="/ppt/slides/slide532.xml" ContentType="application/vnd.openxmlformats-officedocument.presentationml.slide+xml"/>
  <Override PartName="/ppt/slides/slide533.xml" ContentType="application/vnd.openxmlformats-officedocument.presentationml.slide+xml"/>
  <Override PartName="/ppt/slides/slide534.xml" ContentType="application/vnd.openxmlformats-officedocument.presentationml.slide+xml"/>
  <Override PartName="/ppt/slides/slide535.xml" ContentType="application/vnd.openxmlformats-officedocument.presentationml.slide+xml"/>
  <Override PartName="/ppt/slides/slide536.xml" ContentType="application/vnd.openxmlformats-officedocument.presentationml.slide+xml"/>
  <Override PartName="/ppt/slides/slide537.xml" ContentType="application/vnd.openxmlformats-officedocument.presentationml.slide+xml"/>
  <Override PartName="/ppt/slides/slide538.xml" ContentType="application/vnd.openxmlformats-officedocument.presentationml.slide+xml"/>
  <Override PartName="/ppt/slides/slide539.xml" ContentType="application/vnd.openxmlformats-officedocument.presentationml.slide+xml"/>
  <Override PartName="/ppt/slides/slide54.xml" ContentType="application/vnd.openxmlformats-officedocument.presentationml.slide+xml"/>
  <Override PartName="/ppt/slides/slide540.xml" ContentType="application/vnd.openxmlformats-officedocument.presentationml.slide+xml"/>
  <Override PartName="/ppt/slides/slide541.xml" ContentType="application/vnd.openxmlformats-officedocument.presentationml.slide+xml"/>
  <Override PartName="/ppt/slides/slide542.xml" ContentType="application/vnd.openxmlformats-officedocument.presentationml.slide+xml"/>
  <Override PartName="/ppt/slides/slide543.xml" ContentType="application/vnd.openxmlformats-officedocument.presentationml.slide+xml"/>
  <Override PartName="/ppt/slides/slide544.xml" ContentType="application/vnd.openxmlformats-officedocument.presentationml.slide+xml"/>
  <Override PartName="/ppt/slides/slide545.xml" ContentType="application/vnd.openxmlformats-officedocument.presentationml.slide+xml"/>
  <Override PartName="/ppt/slides/slide546.xml" ContentType="application/vnd.openxmlformats-officedocument.presentationml.slide+xml"/>
  <Override PartName="/ppt/slides/slide547.xml" ContentType="application/vnd.openxmlformats-officedocument.presentationml.slide+xml"/>
  <Override PartName="/ppt/slides/slide548.xml" ContentType="application/vnd.openxmlformats-officedocument.presentationml.slide+xml"/>
  <Override PartName="/ppt/slides/slide549.xml" ContentType="application/vnd.openxmlformats-officedocument.presentationml.slide+xml"/>
  <Override PartName="/ppt/slides/slide55.xml" ContentType="application/vnd.openxmlformats-officedocument.presentationml.slide+xml"/>
  <Override PartName="/ppt/slides/slide550.xml" ContentType="application/vnd.openxmlformats-officedocument.presentationml.slide+xml"/>
  <Override PartName="/ppt/slides/slide551.xml" ContentType="application/vnd.openxmlformats-officedocument.presentationml.slide+xml"/>
  <Override PartName="/ppt/slides/slide552.xml" ContentType="application/vnd.openxmlformats-officedocument.presentationml.slide+xml"/>
  <Override PartName="/ppt/slides/slide553.xml" ContentType="application/vnd.openxmlformats-officedocument.presentationml.slide+xml"/>
  <Override PartName="/ppt/slides/slide554.xml" ContentType="application/vnd.openxmlformats-officedocument.presentationml.slide+xml"/>
  <Override PartName="/ppt/slides/slide555.xml" ContentType="application/vnd.openxmlformats-officedocument.presentationml.slide+xml"/>
  <Override PartName="/ppt/slides/slide556.xml" ContentType="application/vnd.openxmlformats-officedocument.presentationml.slide+xml"/>
  <Override PartName="/ppt/slides/slide557.xml" ContentType="application/vnd.openxmlformats-officedocument.presentationml.slide+xml"/>
  <Override PartName="/ppt/slides/slide558.xml" ContentType="application/vnd.openxmlformats-officedocument.presentationml.slide+xml"/>
  <Override PartName="/ppt/slides/slide559.xml" ContentType="application/vnd.openxmlformats-officedocument.presentationml.slide+xml"/>
  <Override PartName="/ppt/slides/slide56.xml" ContentType="application/vnd.openxmlformats-officedocument.presentationml.slide+xml"/>
  <Override PartName="/ppt/slides/slide560.xml" ContentType="application/vnd.openxmlformats-officedocument.presentationml.slide+xml"/>
  <Override PartName="/ppt/slides/slide561.xml" ContentType="application/vnd.openxmlformats-officedocument.presentationml.slide+xml"/>
  <Override PartName="/ppt/slides/slide562.xml" ContentType="application/vnd.openxmlformats-officedocument.presentationml.slide+xml"/>
  <Override PartName="/ppt/slides/slide563.xml" ContentType="application/vnd.openxmlformats-officedocument.presentationml.slide+xml"/>
  <Override PartName="/ppt/slides/slide564.xml" ContentType="application/vnd.openxmlformats-officedocument.presentationml.slide+xml"/>
  <Override PartName="/ppt/slides/slide565.xml" ContentType="application/vnd.openxmlformats-officedocument.presentationml.slide+xml"/>
  <Override PartName="/ppt/slides/slide566.xml" ContentType="application/vnd.openxmlformats-officedocument.presentationml.slide+xml"/>
  <Override PartName="/ppt/slides/slide567.xml" ContentType="application/vnd.openxmlformats-officedocument.presentationml.slide+xml"/>
  <Override PartName="/ppt/slides/slide568.xml" ContentType="application/vnd.openxmlformats-officedocument.presentationml.slide+xml"/>
  <Override PartName="/ppt/slides/slide569.xml" ContentType="application/vnd.openxmlformats-officedocument.presentationml.slide+xml"/>
  <Override PartName="/ppt/slides/slide57.xml" ContentType="application/vnd.openxmlformats-officedocument.presentationml.slide+xml"/>
  <Override PartName="/ppt/slides/slide570.xml" ContentType="application/vnd.openxmlformats-officedocument.presentationml.slide+xml"/>
  <Override PartName="/ppt/slides/slide571.xml" ContentType="application/vnd.openxmlformats-officedocument.presentationml.slide+xml"/>
  <Override PartName="/ppt/slides/slide572.xml" ContentType="application/vnd.openxmlformats-officedocument.presentationml.slide+xml"/>
  <Override PartName="/ppt/slides/slide573.xml" ContentType="application/vnd.openxmlformats-officedocument.presentationml.slide+xml"/>
  <Override PartName="/ppt/slides/slide574.xml" ContentType="application/vnd.openxmlformats-officedocument.presentationml.slide+xml"/>
  <Override PartName="/ppt/slides/slide575.xml" ContentType="application/vnd.openxmlformats-officedocument.presentationml.slide+xml"/>
  <Override PartName="/ppt/slides/slide576.xml" ContentType="application/vnd.openxmlformats-officedocument.presentationml.slide+xml"/>
  <Override PartName="/ppt/slides/slide577.xml" ContentType="application/vnd.openxmlformats-officedocument.presentationml.slide+xml"/>
  <Override PartName="/ppt/slides/slide578.xml" ContentType="application/vnd.openxmlformats-officedocument.presentationml.slide+xml"/>
  <Override PartName="/ppt/slides/slide579.xml" ContentType="application/vnd.openxmlformats-officedocument.presentationml.slide+xml"/>
  <Override PartName="/ppt/slides/slide58.xml" ContentType="application/vnd.openxmlformats-officedocument.presentationml.slide+xml"/>
  <Override PartName="/ppt/slides/slide580.xml" ContentType="application/vnd.openxmlformats-officedocument.presentationml.slide+xml"/>
  <Override PartName="/ppt/slides/slide581.xml" ContentType="application/vnd.openxmlformats-officedocument.presentationml.slide+xml"/>
  <Override PartName="/ppt/slides/slide582.xml" ContentType="application/vnd.openxmlformats-officedocument.presentationml.slide+xml"/>
  <Override PartName="/ppt/slides/slide583.xml" ContentType="application/vnd.openxmlformats-officedocument.presentationml.slide+xml"/>
  <Override PartName="/ppt/slides/slide584.xml" ContentType="application/vnd.openxmlformats-officedocument.presentationml.slide+xml"/>
  <Override PartName="/ppt/slides/slide585.xml" ContentType="application/vnd.openxmlformats-officedocument.presentationml.slide+xml"/>
  <Override PartName="/ppt/slides/slide586.xml" ContentType="application/vnd.openxmlformats-officedocument.presentationml.slide+xml"/>
  <Override PartName="/ppt/slides/slide587.xml" ContentType="application/vnd.openxmlformats-officedocument.presentationml.slide+xml"/>
  <Override PartName="/ppt/slides/slide588.xml" ContentType="application/vnd.openxmlformats-officedocument.presentationml.slide+xml"/>
  <Override PartName="/ppt/slides/slide589.xml" ContentType="application/vnd.openxmlformats-officedocument.presentationml.slide+xml"/>
  <Override PartName="/ppt/slides/slide59.xml" ContentType="application/vnd.openxmlformats-officedocument.presentationml.slide+xml"/>
  <Override PartName="/ppt/slides/slide590.xml" ContentType="application/vnd.openxmlformats-officedocument.presentationml.slide+xml"/>
  <Override PartName="/ppt/slides/slide591.xml" ContentType="application/vnd.openxmlformats-officedocument.presentationml.slide+xml"/>
  <Override PartName="/ppt/slides/slide592.xml" ContentType="application/vnd.openxmlformats-officedocument.presentationml.slide+xml"/>
  <Override PartName="/ppt/slides/slide593.xml" ContentType="application/vnd.openxmlformats-officedocument.presentationml.slide+xml"/>
  <Override PartName="/ppt/slides/slide594.xml" ContentType="application/vnd.openxmlformats-officedocument.presentationml.slide+xml"/>
  <Override PartName="/ppt/slides/slide595.xml" ContentType="application/vnd.openxmlformats-officedocument.presentationml.slide+xml"/>
  <Override PartName="/ppt/slides/slide596.xml" ContentType="application/vnd.openxmlformats-officedocument.presentationml.slide+xml"/>
  <Override PartName="/ppt/slides/slide597.xml" ContentType="application/vnd.openxmlformats-officedocument.presentationml.slide+xml"/>
  <Override PartName="/ppt/slides/slide598.xml" ContentType="application/vnd.openxmlformats-officedocument.presentationml.slide+xml"/>
  <Override PartName="/ppt/slides/slide59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00.xml" ContentType="application/vnd.openxmlformats-officedocument.presentationml.slide+xml"/>
  <Override PartName="/ppt/slides/slide601.xml" ContentType="application/vnd.openxmlformats-officedocument.presentationml.slide+xml"/>
  <Override PartName="/ppt/slides/slide602.xml" ContentType="application/vnd.openxmlformats-officedocument.presentationml.slide+xml"/>
  <Override PartName="/ppt/slides/slide603.xml" ContentType="application/vnd.openxmlformats-officedocument.presentationml.slide+xml"/>
  <Override PartName="/ppt/slides/slide604.xml" ContentType="application/vnd.openxmlformats-officedocument.presentationml.slide+xml"/>
  <Override PartName="/ppt/slides/slide605.xml" ContentType="application/vnd.openxmlformats-officedocument.presentationml.slide+xml"/>
  <Override PartName="/ppt/slides/slide606.xml" ContentType="application/vnd.openxmlformats-officedocument.presentationml.slide+xml"/>
  <Override PartName="/ppt/slides/slide607.xml" ContentType="application/vnd.openxmlformats-officedocument.presentationml.slide+xml"/>
  <Override PartName="/ppt/slides/slide608.xml" ContentType="application/vnd.openxmlformats-officedocument.presentationml.slide+xml"/>
  <Override PartName="/ppt/slides/slide609.xml" ContentType="application/vnd.openxmlformats-officedocument.presentationml.slide+xml"/>
  <Override PartName="/ppt/slides/slide61.xml" ContentType="application/vnd.openxmlformats-officedocument.presentationml.slide+xml"/>
  <Override PartName="/ppt/slides/slide610.xml" ContentType="application/vnd.openxmlformats-officedocument.presentationml.slide+xml"/>
  <Override PartName="/ppt/slides/slide611.xml" ContentType="application/vnd.openxmlformats-officedocument.presentationml.slide+xml"/>
  <Override PartName="/ppt/slides/slide612.xml" ContentType="application/vnd.openxmlformats-officedocument.presentationml.slide+xml"/>
  <Override PartName="/ppt/slides/slide613.xml" ContentType="application/vnd.openxmlformats-officedocument.presentationml.slide+xml"/>
  <Override PartName="/ppt/slides/slide614.xml" ContentType="application/vnd.openxmlformats-officedocument.presentationml.slide+xml"/>
  <Override PartName="/ppt/slides/slide615.xml" ContentType="application/vnd.openxmlformats-officedocument.presentationml.slide+xml"/>
  <Override PartName="/ppt/slides/slide616.xml" ContentType="application/vnd.openxmlformats-officedocument.presentationml.slide+xml"/>
  <Override PartName="/ppt/slides/slide617.xml" ContentType="application/vnd.openxmlformats-officedocument.presentationml.slide+xml"/>
  <Override PartName="/ppt/slides/slide618.xml" ContentType="application/vnd.openxmlformats-officedocument.presentationml.slide+xml"/>
  <Override PartName="/ppt/slides/slide619.xml" ContentType="application/vnd.openxmlformats-officedocument.presentationml.slide+xml"/>
  <Override PartName="/ppt/slides/slide62.xml" ContentType="application/vnd.openxmlformats-officedocument.presentationml.slide+xml"/>
  <Override PartName="/ppt/slides/slide620.xml" ContentType="application/vnd.openxmlformats-officedocument.presentationml.slide+xml"/>
  <Override PartName="/ppt/slides/slide621.xml" ContentType="application/vnd.openxmlformats-officedocument.presentationml.slide+xml"/>
  <Override PartName="/ppt/slides/slide622.xml" ContentType="application/vnd.openxmlformats-officedocument.presentationml.slide+xml"/>
  <Override PartName="/ppt/slides/slide623.xml" ContentType="application/vnd.openxmlformats-officedocument.presentationml.slide+xml"/>
  <Override PartName="/ppt/slides/slide624.xml" ContentType="application/vnd.openxmlformats-officedocument.presentationml.slide+xml"/>
  <Override PartName="/ppt/slides/slide625.xml" ContentType="application/vnd.openxmlformats-officedocument.presentationml.slide+xml"/>
  <Override PartName="/ppt/slides/slide626.xml" ContentType="application/vnd.openxmlformats-officedocument.presentationml.slide+xml"/>
  <Override PartName="/ppt/slides/slide627.xml" ContentType="application/vnd.openxmlformats-officedocument.presentationml.slide+xml"/>
  <Override PartName="/ppt/slides/slide628.xml" ContentType="application/vnd.openxmlformats-officedocument.presentationml.slide+xml"/>
  <Override PartName="/ppt/slides/slide629.xml" ContentType="application/vnd.openxmlformats-officedocument.presentationml.slide+xml"/>
  <Override PartName="/ppt/slides/slide63.xml" ContentType="application/vnd.openxmlformats-officedocument.presentationml.slide+xml"/>
  <Override PartName="/ppt/slides/slide630.xml" ContentType="application/vnd.openxmlformats-officedocument.presentationml.slide+xml"/>
  <Override PartName="/ppt/slides/slide631.xml" ContentType="application/vnd.openxmlformats-officedocument.presentationml.slide+xml"/>
  <Override PartName="/ppt/slides/slide632.xml" ContentType="application/vnd.openxmlformats-officedocument.presentationml.slide+xml"/>
  <Override PartName="/ppt/slides/slide633.xml" ContentType="application/vnd.openxmlformats-officedocument.presentationml.slide+xml"/>
  <Override PartName="/ppt/slides/slide634.xml" ContentType="application/vnd.openxmlformats-officedocument.presentationml.slide+xml"/>
  <Override PartName="/ppt/slides/slide635.xml" ContentType="application/vnd.openxmlformats-officedocument.presentationml.slide+xml"/>
  <Override PartName="/ppt/slides/slide636.xml" ContentType="application/vnd.openxmlformats-officedocument.presentationml.slide+xml"/>
  <Override PartName="/ppt/slides/slide637.xml" ContentType="application/vnd.openxmlformats-officedocument.presentationml.slide+xml"/>
  <Override PartName="/ppt/slides/slide638.xml" ContentType="application/vnd.openxmlformats-officedocument.presentationml.slide+xml"/>
  <Override PartName="/ppt/slides/slide639.xml" ContentType="application/vnd.openxmlformats-officedocument.presentationml.slide+xml"/>
  <Override PartName="/ppt/slides/slide64.xml" ContentType="application/vnd.openxmlformats-officedocument.presentationml.slide+xml"/>
  <Override PartName="/ppt/slides/slide640.xml" ContentType="application/vnd.openxmlformats-officedocument.presentationml.slide+xml"/>
  <Override PartName="/ppt/slides/slide641.xml" ContentType="application/vnd.openxmlformats-officedocument.presentationml.slide+xml"/>
  <Override PartName="/ppt/slides/slide642.xml" ContentType="application/vnd.openxmlformats-officedocument.presentationml.slide+xml"/>
  <Override PartName="/ppt/slides/slide643.xml" ContentType="application/vnd.openxmlformats-officedocument.presentationml.slide+xml"/>
  <Override PartName="/ppt/slides/slide644.xml" ContentType="application/vnd.openxmlformats-officedocument.presentationml.slide+xml"/>
  <Override PartName="/ppt/slides/slide645.xml" ContentType="application/vnd.openxmlformats-officedocument.presentationml.slide+xml"/>
  <Override PartName="/ppt/slides/slide646.xml" ContentType="application/vnd.openxmlformats-officedocument.presentationml.slide+xml"/>
  <Override PartName="/ppt/slides/slide647.xml" ContentType="application/vnd.openxmlformats-officedocument.presentationml.slide+xml"/>
  <Override PartName="/ppt/slides/slide648.xml" ContentType="application/vnd.openxmlformats-officedocument.presentationml.slide+xml"/>
  <Override PartName="/ppt/slides/slide649.xml" ContentType="application/vnd.openxmlformats-officedocument.presentationml.slide+xml"/>
  <Override PartName="/ppt/slides/slide65.xml" ContentType="application/vnd.openxmlformats-officedocument.presentationml.slide+xml"/>
  <Override PartName="/ppt/slides/slide650.xml" ContentType="application/vnd.openxmlformats-officedocument.presentationml.slide+xml"/>
  <Override PartName="/ppt/slides/slide651.xml" ContentType="application/vnd.openxmlformats-officedocument.presentationml.slide+xml"/>
  <Override PartName="/ppt/slides/slide652.xml" ContentType="application/vnd.openxmlformats-officedocument.presentationml.slide+xml"/>
  <Override PartName="/ppt/slides/slide653.xml" ContentType="application/vnd.openxmlformats-officedocument.presentationml.slide+xml"/>
  <Override PartName="/ppt/slides/slide654.xml" ContentType="application/vnd.openxmlformats-officedocument.presentationml.slide+xml"/>
  <Override PartName="/ppt/slides/slide655.xml" ContentType="application/vnd.openxmlformats-officedocument.presentationml.slide+xml"/>
  <Override PartName="/ppt/slides/slide656.xml" ContentType="application/vnd.openxmlformats-officedocument.presentationml.slide+xml"/>
  <Override PartName="/ppt/slides/slide657.xml" ContentType="application/vnd.openxmlformats-officedocument.presentationml.slide+xml"/>
  <Override PartName="/ppt/slides/slide658.xml" ContentType="application/vnd.openxmlformats-officedocument.presentationml.slide+xml"/>
  <Override PartName="/ppt/slides/slide659.xml" ContentType="application/vnd.openxmlformats-officedocument.presentationml.slide+xml"/>
  <Override PartName="/ppt/slides/slide66.xml" ContentType="application/vnd.openxmlformats-officedocument.presentationml.slide+xml"/>
  <Override PartName="/ppt/slides/slide660.xml" ContentType="application/vnd.openxmlformats-officedocument.presentationml.slide+xml"/>
  <Override PartName="/ppt/slides/slide661.xml" ContentType="application/vnd.openxmlformats-officedocument.presentationml.slide+xml"/>
  <Override PartName="/ppt/slides/slide662.xml" ContentType="application/vnd.openxmlformats-officedocument.presentationml.slide+xml"/>
  <Override PartName="/ppt/slides/slide663.xml" ContentType="application/vnd.openxmlformats-officedocument.presentationml.slide+xml"/>
  <Override PartName="/ppt/slides/slide664.xml" ContentType="application/vnd.openxmlformats-officedocument.presentationml.slide+xml"/>
  <Override PartName="/ppt/slides/slide665.xml" ContentType="application/vnd.openxmlformats-officedocument.presentationml.slide+xml"/>
  <Override PartName="/ppt/slides/slide666.xml" ContentType="application/vnd.openxmlformats-officedocument.presentationml.slide+xml"/>
  <Override PartName="/ppt/slides/slide667.xml" ContentType="application/vnd.openxmlformats-officedocument.presentationml.slide+xml"/>
  <Override PartName="/ppt/slides/slide668.xml" ContentType="application/vnd.openxmlformats-officedocument.presentationml.slide+xml"/>
  <Override PartName="/ppt/slides/slide669.xml" ContentType="application/vnd.openxmlformats-officedocument.presentationml.slide+xml"/>
  <Override PartName="/ppt/slides/slide67.xml" ContentType="application/vnd.openxmlformats-officedocument.presentationml.slide+xml"/>
  <Override PartName="/ppt/slides/slide670.xml" ContentType="application/vnd.openxmlformats-officedocument.presentationml.slide+xml"/>
  <Override PartName="/ppt/slides/slide671.xml" ContentType="application/vnd.openxmlformats-officedocument.presentationml.slide+xml"/>
  <Override PartName="/ppt/slides/slide672.xml" ContentType="application/vnd.openxmlformats-officedocument.presentationml.slide+xml"/>
  <Override PartName="/ppt/slides/slide673.xml" ContentType="application/vnd.openxmlformats-officedocument.presentationml.slide+xml"/>
  <Override PartName="/ppt/slides/slide674.xml" ContentType="application/vnd.openxmlformats-officedocument.presentationml.slide+xml"/>
  <Override PartName="/ppt/slides/slide675.xml" ContentType="application/vnd.openxmlformats-officedocument.presentationml.slide+xml"/>
  <Override PartName="/ppt/slides/slide676.xml" ContentType="application/vnd.openxmlformats-officedocument.presentationml.slide+xml"/>
  <Override PartName="/ppt/slides/slide677.xml" ContentType="application/vnd.openxmlformats-officedocument.presentationml.slide+xml"/>
  <Override PartName="/ppt/slides/slide678.xml" ContentType="application/vnd.openxmlformats-officedocument.presentationml.slide+xml"/>
  <Override PartName="/ppt/slides/slide679.xml" ContentType="application/vnd.openxmlformats-officedocument.presentationml.slide+xml"/>
  <Override PartName="/ppt/slides/slide68.xml" ContentType="application/vnd.openxmlformats-officedocument.presentationml.slide+xml"/>
  <Override PartName="/ppt/slides/slide680.xml" ContentType="application/vnd.openxmlformats-officedocument.presentationml.slide+xml"/>
  <Override PartName="/ppt/slides/slide681.xml" ContentType="application/vnd.openxmlformats-officedocument.presentationml.slide+xml"/>
  <Override PartName="/ppt/slides/slide682.xml" ContentType="application/vnd.openxmlformats-officedocument.presentationml.slide+xml"/>
  <Override PartName="/ppt/slides/slide683.xml" ContentType="application/vnd.openxmlformats-officedocument.presentationml.slide+xml"/>
  <Override PartName="/ppt/slides/slide684.xml" ContentType="application/vnd.openxmlformats-officedocument.presentationml.slide+xml"/>
  <Override PartName="/ppt/slides/slide685.xml" ContentType="application/vnd.openxmlformats-officedocument.presentationml.slide+xml"/>
  <Override PartName="/ppt/slides/slide686.xml" ContentType="application/vnd.openxmlformats-officedocument.presentationml.slide+xml"/>
  <Override PartName="/ppt/slides/slide687.xml" ContentType="application/vnd.openxmlformats-officedocument.presentationml.slide+xml"/>
  <Override PartName="/ppt/slides/slide688.xml" ContentType="application/vnd.openxmlformats-officedocument.presentationml.slide+xml"/>
  <Override PartName="/ppt/slides/slide689.xml" ContentType="application/vnd.openxmlformats-officedocument.presentationml.slide+xml"/>
  <Override PartName="/ppt/slides/slide69.xml" ContentType="application/vnd.openxmlformats-officedocument.presentationml.slide+xml"/>
  <Override PartName="/ppt/slides/slide690.xml" ContentType="application/vnd.openxmlformats-officedocument.presentationml.slide+xml"/>
  <Override PartName="/ppt/slides/slide691.xml" ContentType="application/vnd.openxmlformats-officedocument.presentationml.slide+xml"/>
  <Override PartName="/ppt/slides/slide692.xml" ContentType="application/vnd.openxmlformats-officedocument.presentationml.slide+xml"/>
  <Override PartName="/ppt/slides/slide693.xml" ContentType="application/vnd.openxmlformats-officedocument.presentationml.slide+xml"/>
  <Override PartName="/ppt/slides/slide694.xml" ContentType="application/vnd.openxmlformats-officedocument.presentationml.slide+xml"/>
  <Override PartName="/ppt/slides/slide695.xml" ContentType="application/vnd.openxmlformats-officedocument.presentationml.slide+xml"/>
  <Override PartName="/ppt/slides/slide696.xml" ContentType="application/vnd.openxmlformats-officedocument.presentationml.slide+xml"/>
  <Override PartName="/ppt/slides/slide697.xml" ContentType="application/vnd.openxmlformats-officedocument.presentationml.slide+xml"/>
  <Override PartName="/ppt/slides/slide698.xml" ContentType="application/vnd.openxmlformats-officedocument.presentationml.slide+xml"/>
  <Override PartName="/ppt/slides/slide69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00.xml" ContentType="application/vnd.openxmlformats-officedocument.presentationml.slide+xml"/>
  <Override PartName="/ppt/slides/slide701.xml" ContentType="application/vnd.openxmlformats-officedocument.presentationml.slide+xml"/>
  <Override PartName="/ppt/slides/slide702.xml" ContentType="application/vnd.openxmlformats-officedocument.presentationml.slide+xml"/>
  <Override PartName="/ppt/slides/slide703.xml" ContentType="application/vnd.openxmlformats-officedocument.presentationml.slide+xml"/>
  <Override PartName="/ppt/slides/slide704.xml" ContentType="application/vnd.openxmlformats-officedocument.presentationml.slide+xml"/>
  <Override PartName="/ppt/slides/slide705.xml" ContentType="application/vnd.openxmlformats-officedocument.presentationml.slide+xml"/>
  <Override PartName="/ppt/slides/slide706.xml" ContentType="application/vnd.openxmlformats-officedocument.presentationml.slide+xml"/>
  <Override PartName="/ppt/slides/slide707.xml" ContentType="application/vnd.openxmlformats-officedocument.presentationml.slide+xml"/>
  <Override PartName="/ppt/slides/slide708.xml" ContentType="application/vnd.openxmlformats-officedocument.presentationml.slide+xml"/>
  <Override PartName="/ppt/slides/slide709.xml" ContentType="application/vnd.openxmlformats-officedocument.presentationml.slide+xml"/>
  <Override PartName="/ppt/slides/slide71.xml" ContentType="application/vnd.openxmlformats-officedocument.presentationml.slide+xml"/>
  <Override PartName="/ppt/slides/slide710.xml" ContentType="application/vnd.openxmlformats-officedocument.presentationml.slide+xml"/>
  <Override PartName="/ppt/slides/slide711.xml" ContentType="application/vnd.openxmlformats-officedocument.presentationml.slide+xml"/>
  <Override PartName="/ppt/slides/slide712.xml" ContentType="application/vnd.openxmlformats-officedocument.presentationml.slide+xml"/>
  <Override PartName="/ppt/slides/slide713.xml" ContentType="application/vnd.openxmlformats-officedocument.presentationml.slide+xml"/>
  <Override PartName="/ppt/slides/slide714.xml" ContentType="application/vnd.openxmlformats-officedocument.presentationml.slide+xml"/>
  <Override PartName="/ppt/slides/slide715.xml" ContentType="application/vnd.openxmlformats-officedocument.presentationml.slide+xml"/>
  <Override PartName="/ppt/slides/slide716.xml" ContentType="application/vnd.openxmlformats-officedocument.presentationml.slide+xml"/>
  <Override PartName="/ppt/slides/slide717.xml" ContentType="application/vnd.openxmlformats-officedocument.presentationml.slide+xml"/>
  <Override PartName="/ppt/slides/slide718.xml" ContentType="application/vnd.openxmlformats-officedocument.presentationml.slide+xml"/>
  <Override PartName="/ppt/slides/slide719.xml" ContentType="application/vnd.openxmlformats-officedocument.presentationml.slide+xml"/>
  <Override PartName="/ppt/slides/slide72.xml" ContentType="application/vnd.openxmlformats-officedocument.presentationml.slide+xml"/>
  <Override PartName="/ppt/slides/slide720.xml" ContentType="application/vnd.openxmlformats-officedocument.presentationml.slide+xml"/>
  <Override PartName="/ppt/slides/slide721.xml" ContentType="application/vnd.openxmlformats-officedocument.presentationml.slide+xml"/>
  <Override PartName="/ppt/slides/slide722.xml" ContentType="application/vnd.openxmlformats-officedocument.presentationml.slide+xml"/>
  <Override PartName="/ppt/slides/slide723.xml" ContentType="application/vnd.openxmlformats-officedocument.presentationml.slide+xml"/>
  <Override PartName="/ppt/slides/slide724.xml" ContentType="application/vnd.openxmlformats-officedocument.presentationml.slide+xml"/>
  <Override PartName="/ppt/slides/slide725.xml" ContentType="application/vnd.openxmlformats-officedocument.presentationml.slide+xml"/>
  <Override PartName="/ppt/slides/slide726.xml" ContentType="application/vnd.openxmlformats-officedocument.presentationml.slide+xml"/>
  <Override PartName="/ppt/slides/slide727.xml" ContentType="application/vnd.openxmlformats-officedocument.presentationml.slide+xml"/>
  <Override PartName="/ppt/slides/slide728.xml" ContentType="application/vnd.openxmlformats-officedocument.presentationml.slide+xml"/>
  <Override PartName="/ppt/slides/slide729.xml" ContentType="application/vnd.openxmlformats-officedocument.presentationml.slide+xml"/>
  <Override PartName="/ppt/slides/slide73.xml" ContentType="application/vnd.openxmlformats-officedocument.presentationml.slide+xml"/>
  <Override PartName="/ppt/slides/slide730.xml" ContentType="application/vnd.openxmlformats-officedocument.presentationml.slide+xml"/>
  <Override PartName="/ppt/slides/slide731.xml" ContentType="application/vnd.openxmlformats-officedocument.presentationml.slide+xml"/>
  <Override PartName="/ppt/slides/slide732.xml" ContentType="application/vnd.openxmlformats-officedocument.presentationml.slide+xml"/>
  <Override PartName="/ppt/slides/slide733.xml" ContentType="application/vnd.openxmlformats-officedocument.presentationml.slide+xml"/>
  <Override PartName="/ppt/slides/slide734.xml" ContentType="application/vnd.openxmlformats-officedocument.presentationml.slide+xml"/>
  <Override PartName="/ppt/slides/slide735.xml" ContentType="application/vnd.openxmlformats-officedocument.presentationml.slide+xml"/>
  <Override PartName="/ppt/slides/slide736.xml" ContentType="application/vnd.openxmlformats-officedocument.presentationml.slide+xml"/>
  <Override PartName="/ppt/slides/slide737.xml" ContentType="application/vnd.openxmlformats-officedocument.presentationml.slide+xml"/>
  <Override PartName="/ppt/slides/slide738.xml" ContentType="application/vnd.openxmlformats-officedocument.presentationml.slide+xml"/>
  <Override PartName="/ppt/slides/slide739.xml" ContentType="application/vnd.openxmlformats-officedocument.presentationml.slide+xml"/>
  <Override PartName="/ppt/slides/slide74.xml" ContentType="application/vnd.openxmlformats-officedocument.presentationml.slide+xml"/>
  <Override PartName="/ppt/slides/slide740.xml" ContentType="application/vnd.openxmlformats-officedocument.presentationml.slide+xml"/>
  <Override PartName="/ppt/slides/slide741.xml" ContentType="application/vnd.openxmlformats-officedocument.presentationml.slide+xml"/>
  <Override PartName="/ppt/slides/slide742.xml" ContentType="application/vnd.openxmlformats-officedocument.presentationml.slide+xml"/>
  <Override PartName="/ppt/slides/slide743.xml" ContentType="application/vnd.openxmlformats-officedocument.presentationml.slide+xml"/>
  <Override PartName="/ppt/slides/slide744.xml" ContentType="application/vnd.openxmlformats-officedocument.presentationml.slide+xml"/>
  <Override PartName="/ppt/slides/slide745.xml" ContentType="application/vnd.openxmlformats-officedocument.presentationml.slide+xml"/>
  <Override PartName="/ppt/slides/slide746.xml" ContentType="application/vnd.openxmlformats-officedocument.presentationml.slide+xml"/>
  <Override PartName="/ppt/slides/slide747.xml" ContentType="application/vnd.openxmlformats-officedocument.presentationml.slide+xml"/>
  <Override PartName="/ppt/slides/slide748.xml" ContentType="application/vnd.openxmlformats-officedocument.presentationml.slide+xml"/>
  <Override PartName="/ppt/slides/slide749.xml" ContentType="application/vnd.openxmlformats-officedocument.presentationml.slide+xml"/>
  <Override PartName="/ppt/slides/slide75.xml" ContentType="application/vnd.openxmlformats-officedocument.presentationml.slide+xml"/>
  <Override PartName="/ppt/slides/slide750.xml" ContentType="application/vnd.openxmlformats-officedocument.presentationml.slide+xml"/>
  <Override PartName="/ppt/slides/slide751.xml" ContentType="application/vnd.openxmlformats-officedocument.presentationml.slide+xml"/>
  <Override PartName="/ppt/slides/slide752.xml" ContentType="application/vnd.openxmlformats-officedocument.presentationml.slide+xml"/>
  <Override PartName="/ppt/slides/slide753.xml" ContentType="application/vnd.openxmlformats-officedocument.presentationml.slide+xml"/>
  <Override PartName="/ppt/slides/slide754.xml" ContentType="application/vnd.openxmlformats-officedocument.presentationml.slide+xml"/>
  <Override PartName="/ppt/slides/slide755.xml" ContentType="application/vnd.openxmlformats-officedocument.presentationml.slide+xml"/>
  <Override PartName="/ppt/slides/slide756.xml" ContentType="application/vnd.openxmlformats-officedocument.presentationml.slide+xml"/>
  <Override PartName="/ppt/slides/slide757.xml" ContentType="application/vnd.openxmlformats-officedocument.presentationml.slide+xml"/>
  <Override PartName="/ppt/slides/slide758.xml" ContentType="application/vnd.openxmlformats-officedocument.presentationml.slide+xml"/>
  <Override PartName="/ppt/slides/slide759.xml" ContentType="application/vnd.openxmlformats-officedocument.presentationml.slide+xml"/>
  <Override PartName="/ppt/slides/slide76.xml" ContentType="application/vnd.openxmlformats-officedocument.presentationml.slide+xml"/>
  <Override PartName="/ppt/slides/slide760.xml" ContentType="application/vnd.openxmlformats-officedocument.presentationml.slide+xml"/>
  <Override PartName="/ppt/slides/slide761.xml" ContentType="application/vnd.openxmlformats-officedocument.presentationml.slide+xml"/>
  <Override PartName="/ppt/slides/slide762.xml" ContentType="application/vnd.openxmlformats-officedocument.presentationml.slide+xml"/>
  <Override PartName="/ppt/slides/slide763.xml" ContentType="application/vnd.openxmlformats-officedocument.presentationml.slide+xml"/>
  <Override PartName="/ppt/slides/slide764.xml" ContentType="application/vnd.openxmlformats-officedocument.presentationml.slide+xml"/>
  <Override PartName="/ppt/slides/slide765.xml" ContentType="application/vnd.openxmlformats-officedocument.presentationml.slide+xml"/>
  <Override PartName="/ppt/slides/slide766.xml" ContentType="application/vnd.openxmlformats-officedocument.presentationml.slide+xml"/>
  <Override PartName="/ppt/slides/slide767.xml" ContentType="application/vnd.openxmlformats-officedocument.presentationml.slide+xml"/>
  <Override PartName="/ppt/slides/slide768.xml" ContentType="application/vnd.openxmlformats-officedocument.presentationml.slide+xml"/>
  <Override PartName="/ppt/slides/slide769.xml" ContentType="application/vnd.openxmlformats-officedocument.presentationml.slide+xml"/>
  <Override PartName="/ppt/slides/slide77.xml" ContentType="application/vnd.openxmlformats-officedocument.presentationml.slide+xml"/>
  <Override PartName="/ppt/slides/slide770.xml" ContentType="application/vnd.openxmlformats-officedocument.presentationml.slide+xml"/>
  <Override PartName="/ppt/slides/slide771.xml" ContentType="application/vnd.openxmlformats-officedocument.presentationml.slide+xml"/>
  <Override PartName="/ppt/slides/slide772.xml" ContentType="application/vnd.openxmlformats-officedocument.presentationml.slide+xml"/>
  <Override PartName="/ppt/slides/slide773.xml" ContentType="application/vnd.openxmlformats-officedocument.presentationml.slide+xml"/>
  <Override PartName="/ppt/slides/slide774.xml" ContentType="application/vnd.openxmlformats-officedocument.presentationml.slide+xml"/>
  <Override PartName="/ppt/slides/slide775.xml" ContentType="application/vnd.openxmlformats-officedocument.presentationml.slide+xml"/>
  <Override PartName="/ppt/slides/slide776.xml" ContentType="application/vnd.openxmlformats-officedocument.presentationml.slide+xml"/>
  <Override PartName="/ppt/slides/slide777.xml" ContentType="application/vnd.openxmlformats-officedocument.presentationml.slide+xml"/>
  <Override PartName="/ppt/slides/slide778.xml" ContentType="application/vnd.openxmlformats-officedocument.presentationml.slide+xml"/>
  <Override PartName="/ppt/slides/slide779.xml" ContentType="application/vnd.openxmlformats-officedocument.presentationml.slide+xml"/>
  <Override PartName="/ppt/slides/slide78.xml" ContentType="application/vnd.openxmlformats-officedocument.presentationml.slide+xml"/>
  <Override PartName="/ppt/slides/slide780.xml" ContentType="application/vnd.openxmlformats-officedocument.presentationml.slide+xml"/>
  <Override PartName="/ppt/slides/slide781.xml" ContentType="application/vnd.openxmlformats-officedocument.presentationml.slide+xml"/>
  <Override PartName="/ppt/slides/slide782.xml" ContentType="application/vnd.openxmlformats-officedocument.presentationml.slide+xml"/>
  <Override PartName="/ppt/slides/slide783.xml" ContentType="application/vnd.openxmlformats-officedocument.presentationml.slide+xml"/>
  <Override PartName="/ppt/slides/slide784.xml" ContentType="application/vnd.openxmlformats-officedocument.presentationml.slide+xml"/>
  <Override PartName="/ppt/slides/slide785.xml" ContentType="application/vnd.openxmlformats-officedocument.presentationml.slide+xml"/>
  <Override PartName="/ppt/slides/slide786.xml" ContentType="application/vnd.openxmlformats-officedocument.presentationml.slide+xml"/>
  <Override PartName="/ppt/slides/slide787.xml" ContentType="application/vnd.openxmlformats-officedocument.presentationml.slide+xml"/>
  <Override PartName="/ppt/slides/slide788.xml" ContentType="application/vnd.openxmlformats-officedocument.presentationml.slide+xml"/>
  <Override PartName="/ppt/slides/slide789.xml" ContentType="application/vnd.openxmlformats-officedocument.presentationml.slide+xml"/>
  <Override PartName="/ppt/slides/slide79.xml" ContentType="application/vnd.openxmlformats-officedocument.presentationml.slide+xml"/>
  <Override PartName="/ppt/slides/slide790.xml" ContentType="application/vnd.openxmlformats-officedocument.presentationml.slide+xml"/>
  <Override PartName="/ppt/slides/slide791.xml" ContentType="application/vnd.openxmlformats-officedocument.presentationml.slide+xml"/>
  <Override PartName="/ppt/slides/slide792.xml" ContentType="application/vnd.openxmlformats-officedocument.presentationml.slide+xml"/>
  <Override PartName="/ppt/slides/slide793.xml" ContentType="application/vnd.openxmlformats-officedocument.presentationml.slide+xml"/>
  <Override PartName="/ppt/slides/slide794.xml" ContentType="application/vnd.openxmlformats-officedocument.presentationml.slide+xml"/>
  <Override PartName="/ppt/slides/slide795.xml" ContentType="application/vnd.openxmlformats-officedocument.presentationml.slide+xml"/>
  <Override PartName="/ppt/slides/slide796.xml" ContentType="application/vnd.openxmlformats-officedocument.presentationml.slide+xml"/>
  <Override PartName="/ppt/slides/slide797.xml" ContentType="application/vnd.openxmlformats-officedocument.presentationml.slide+xml"/>
  <Override PartName="/ppt/slides/slide798.xml" ContentType="application/vnd.openxmlformats-officedocument.presentationml.slide+xml"/>
  <Override PartName="/ppt/slides/slide79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00.xml" ContentType="application/vnd.openxmlformats-officedocument.presentationml.slide+xml"/>
  <Override PartName="/ppt/slides/slide801.xml" ContentType="application/vnd.openxmlformats-officedocument.presentationml.slide+xml"/>
  <Override PartName="/ppt/slides/slide802.xml" ContentType="application/vnd.openxmlformats-officedocument.presentationml.slide+xml"/>
  <Override PartName="/ppt/slides/slide803.xml" ContentType="application/vnd.openxmlformats-officedocument.presentationml.slide+xml"/>
  <Override PartName="/ppt/slides/slide804.xml" ContentType="application/vnd.openxmlformats-officedocument.presentationml.slide+xml"/>
  <Override PartName="/ppt/slides/slide805.xml" ContentType="application/vnd.openxmlformats-officedocument.presentationml.slide+xml"/>
  <Override PartName="/ppt/slides/slide806.xml" ContentType="application/vnd.openxmlformats-officedocument.presentationml.slide+xml"/>
  <Override PartName="/ppt/slides/slide807.xml" ContentType="application/vnd.openxmlformats-officedocument.presentationml.slide+xml"/>
  <Override PartName="/ppt/slides/slide808.xml" ContentType="application/vnd.openxmlformats-officedocument.presentationml.slide+xml"/>
  <Override PartName="/ppt/slides/slide809.xml" ContentType="application/vnd.openxmlformats-officedocument.presentationml.slide+xml"/>
  <Override PartName="/ppt/slides/slide81.xml" ContentType="application/vnd.openxmlformats-officedocument.presentationml.slide+xml"/>
  <Override PartName="/ppt/slides/slide810.xml" ContentType="application/vnd.openxmlformats-officedocument.presentationml.slide+xml"/>
  <Override PartName="/ppt/slides/slide811.xml" ContentType="application/vnd.openxmlformats-officedocument.presentationml.slide+xml"/>
  <Override PartName="/ppt/slides/slide812.xml" ContentType="application/vnd.openxmlformats-officedocument.presentationml.slide+xml"/>
  <Override PartName="/ppt/slides/slide813.xml" ContentType="application/vnd.openxmlformats-officedocument.presentationml.slide+xml"/>
  <Override PartName="/ppt/slides/slide814.xml" ContentType="application/vnd.openxmlformats-officedocument.presentationml.slide+xml"/>
  <Override PartName="/ppt/slides/slide815.xml" ContentType="application/vnd.openxmlformats-officedocument.presentationml.slide+xml"/>
  <Override PartName="/ppt/slides/slide816.xml" ContentType="application/vnd.openxmlformats-officedocument.presentationml.slide+xml"/>
  <Override PartName="/ppt/slides/slide817.xml" ContentType="application/vnd.openxmlformats-officedocument.presentationml.slide+xml"/>
  <Override PartName="/ppt/slides/slide818.xml" ContentType="application/vnd.openxmlformats-officedocument.presentationml.slide+xml"/>
  <Override PartName="/ppt/slides/slide819.xml" ContentType="application/vnd.openxmlformats-officedocument.presentationml.slide+xml"/>
  <Override PartName="/ppt/slides/slide82.xml" ContentType="application/vnd.openxmlformats-officedocument.presentationml.slide+xml"/>
  <Override PartName="/ppt/slides/slide820.xml" ContentType="application/vnd.openxmlformats-officedocument.presentationml.slide+xml"/>
  <Override PartName="/ppt/slides/slide821.xml" ContentType="application/vnd.openxmlformats-officedocument.presentationml.slide+xml"/>
  <Override PartName="/ppt/slides/slide822.xml" ContentType="application/vnd.openxmlformats-officedocument.presentationml.slide+xml"/>
  <Override PartName="/ppt/slides/slide823.xml" ContentType="application/vnd.openxmlformats-officedocument.presentationml.slide+xml"/>
  <Override PartName="/ppt/slides/slide824.xml" ContentType="application/vnd.openxmlformats-officedocument.presentationml.slide+xml"/>
  <Override PartName="/ppt/slides/slide825.xml" ContentType="application/vnd.openxmlformats-officedocument.presentationml.slide+xml"/>
  <Override PartName="/ppt/slides/slide826.xml" ContentType="application/vnd.openxmlformats-officedocument.presentationml.slide+xml"/>
  <Override PartName="/ppt/slides/slide827.xml" ContentType="application/vnd.openxmlformats-officedocument.presentationml.slide+xml"/>
  <Override PartName="/ppt/slides/slide828.xml" ContentType="application/vnd.openxmlformats-officedocument.presentationml.slide+xml"/>
  <Override PartName="/ppt/slides/slide829.xml" ContentType="application/vnd.openxmlformats-officedocument.presentationml.slide+xml"/>
  <Override PartName="/ppt/slides/slide83.xml" ContentType="application/vnd.openxmlformats-officedocument.presentationml.slide+xml"/>
  <Override PartName="/ppt/slides/slide830.xml" ContentType="application/vnd.openxmlformats-officedocument.presentationml.slide+xml"/>
  <Override PartName="/ppt/slides/slide831.xml" ContentType="application/vnd.openxmlformats-officedocument.presentationml.slide+xml"/>
  <Override PartName="/ppt/slides/slide832.xml" ContentType="application/vnd.openxmlformats-officedocument.presentationml.slide+xml"/>
  <Override PartName="/ppt/slides/slide833.xml" ContentType="application/vnd.openxmlformats-officedocument.presentationml.slide+xml"/>
  <Override PartName="/ppt/slides/slide834.xml" ContentType="application/vnd.openxmlformats-officedocument.presentationml.slide+xml"/>
  <Override PartName="/ppt/slides/slide835.xml" ContentType="application/vnd.openxmlformats-officedocument.presentationml.slide+xml"/>
  <Override PartName="/ppt/slides/slide836.xml" ContentType="application/vnd.openxmlformats-officedocument.presentationml.slide+xml"/>
  <Override PartName="/ppt/slides/slide837.xml" ContentType="application/vnd.openxmlformats-officedocument.presentationml.slide+xml"/>
  <Override PartName="/ppt/slides/slide838.xml" ContentType="application/vnd.openxmlformats-officedocument.presentationml.slide+xml"/>
  <Override PartName="/ppt/slides/slide839.xml" ContentType="application/vnd.openxmlformats-officedocument.presentationml.slide+xml"/>
  <Override PartName="/ppt/slides/slide84.xml" ContentType="application/vnd.openxmlformats-officedocument.presentationml.slide+xml"/>
  <Override PartName="/ppt/slides/slide840.xml" ContentType="application/vnd.openxmlformats-officedocument.presentationml.slide+xml"/>
  <Override PartName="/ppt/slides/slide841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  <p:sldId id="670" r:id="rId421"/>
    <p:sldId id="671" r:id="rId422"/>
    <p:sldId id="672" r:id="rId423"/>
    <p:sldId id="673" r:id="rId424"/>
    <p:sldId id="674" r:id="rId425"/>
    <p:sldId id="675" r:id="rId426"/>
    <p:sldId id="676" r:id="rId427"/>
    <p:sldId id="677" r:id="rId428"/>
    <p:sldId id="678" r:id="rId429"/>
    <p:sldId id="679" r:id="rId430"/>
    <p:sldId id="680" r:id="rId431"/>
    <p:sldId id="681" r:id="rId432"/>
    <p:sldId id="682" r:id="rId433"/>
    <p:sldId id="683" r:id="rId434"/>
    <p:sldId id="684" r:id="rId435"/>
    <p:sldId id="685" r:id="rId436"/>
    <p:sldId id="686" r:id="rId437"/>
    <p:sldId id="687" r:id="rId438"/>
    <p:sldId id="688" r:id="rId439"/>
    <p:sldId id="689" r:id="rId440"/>
    <p:sldId id="690" r:id="rId441"/>
    <p:sldId id="691" r:id="rId442"/>
    <p:sldId id="692" r:id="rId443"/>
    <p:sldId id="693" r:id="rId444"/>
    <p:sldId id="694" r:id="rId445"/>
    <p:sldId id="695" r:id="rId446"/>
    <p:sldId id="696" r:id="rId447"/>
    <p:sldId id="697" r:id="rId448"/>
    <p:sldId id="698" r:id="rId449"/>
    <p:sldId id="699" r:id="rId450"/>
    <p:sldId id="700" r:id="rId451"/>
    <p:sldId id="701" r:id="rId452"/>
    <p:sldId id="702" r:id="rId453"/>
    <p:sldId id="703" r:id="rId454"/>
    <p:sldId id="704" r:id="rId455"/>
    <p:sldId id="705" r:id="rId456"/>
    <p:sldId id="706" r:id="rId457"/>
    <p:sldId id="707" r:id="rId458"/>
    <p:sldId id="708" r:id="rId459"/>
    <p:sldId id="709" r:id="rId460"/>
    <p:sldId id="710" r:id="rId461"/>
    <p:sldId id="711" r:id="rId462"/>
    <p:sldId id="712" r:id="rId463"/>
    <p:sldId id="713" r:id="rId464"/>
    <p:sldId id="714" r:id="rId465"/>
    <p:sldId id="715" r:id="rId466"/>
    <p:sldId id="716" r:id="rId467"/>
    <p:sldId id="717" r:id="rId468"/>
    <p:sldId id="718" r:id="rId469"/>
    <p:sldId id="719" r:id="rId470"/>
    <p:sldId id="720" r:id="rId471"/>
    <p:sldId id="721" r:id="rId472"/>
    <p:sldId id="722" r:id="rId473"/>
    <p:sldId id="723" r:id="rId474"/>
    <p:sldId id="724" r:id="rId475"/>
    <p:sldId id="725" r:id="rId476"/>
    <p:sldId id="726" r:id="rId477"/>
    <p:sldId id="727" r:id="rId478"/>
    <p:sldId id="728" r:id="rId479"/>
    <p:sldId id="729" r:id="rId480"/>
    <p:sldId id="730" r:id="rId481"/>
    <p:sldId id="731" r:id="rId482"/>
    <p:sldId id="732" r:id="rId483"/>
    <p:sldId id="733" r:id="rId484"/>
    <p:sldId id="734" r:id="rId485"/>
    <p:sldId id="735" r:id="rId486"/>
    <p:sldId id="736" r:id="rId487"/>
    <p:sldId id="737" r:id="rId488"/>
    <p:sldId id="738" r:id="rId489"/>
    <p:sldId id="739" r:id="rId490"/>
    <p:sldId id="740" r:id="rId491"/>
    <p:sldId id="741" r:id="rId492"/>
    <p:sldId id="742" r:id="rId493"/>
    <p:sldId id="743" r:id="rId494"/>
    <p:sldId id="744" r:id="rId495"/>
    <p:sldId id="745" r:id="rId496"/>
    <p:sldId id="746" r:id="rId497"/>
    <p:sldId id="747" r:id="rId498"/>
    <p:sldId id="748" r:id="rId499"/>
    <p:sldId id="749" r:id="rId500"/>
    <p:sldId id="750" r:id="rId501"/>
    <p:sldId id="751" r:id="rId502"/>
    <p:sldId id="752" r:id="rId503"/>
    <p:sldId id="753" r:id="rId504"/>
    <p:sldId id="754" r:id="rId505"/>
    <p:sldId id="755" r:id="rId506"/>
    <p:sldId id="756" r:id="rId507"/>
    <p:sldId id="757" r:id="rId508"/>
    <p:sldId id="758" r:id="rId509"/>
    <p:sldId id="759" r:id="rId510"/>
    <p:sldId id="760" r:id="rId511"/>
    <p:sldId id="761" r:id="rId512"/>
    <p:sldId id="762" r:id="rId513"/>
    <p:sldId id="763" r:id="rId514"/>
    <p:sldId id="764" r:id="rId515"/>
    <p:sldId id="765" r:id="rId516"/>
    <p:sldId id="766" r:id="rId517"/>
    <p:sldId id="767" r:id="rId518"/>
    <p:sldId id="768" r:id="rId519"/>
    <p:sldId id="769" r:id="rId520"/>
    <p:sldId id="770" r:id="rId521"/>
    <p:sldId id="771" r:id="rId522"/>
    <p:sldId id="772" r:id="rId523"/>
    <p:sldId id="773" r:id="rId524"/>
    <p:sldId id="774" r:id="rId525"/>
    <p:sldId id="775" r:id="rId526"/>
    <p:sldId id="776" r:id="rId527"/>
    <p:sldId id="777" r:id="rId528"/>
    <p:sldId id="778" r:id="rId529"/>
    <p:sldId id="779" r:id="rId530"/>
    <p:sldId id="780" r:id="rId531"/>
    <p:sldId id="781" r:id="rId532"/>
    <p:sldId id="782" r:id="rId533"/>
    <p:sldId id="783" r:id="rId534"/>
    <p:sldId id="784" r:id="rId535"/>
    <p:sldId id="785" r:id="rId536"/>
    <p:sldId id="786" r:id="rId537"/>
    <p:sldId id="787" r:id="rId538"/>
    <p:sldId id="788" r:id="rId539"/>
    <p:sldId id="789" r:id="rId540"/>
    <p:sldId id="790" r:id="rId541"/>
    <p:sldId id="791" r:id="rId542"/>
    <p:sldId id="792" r:id="rId543"/>
    <p:sldId id="793" r:id="rId544"/>
    <p:sldId id="794" r:id="rId545"/>
    <p:sldId id="795" r:id="rId546"/>
    <p:sldId id="796" r:id="rId547"/>
    <p:sldId id="797" r:id="rId548"/>
    <p:sldId id="798" r:id="rId549"/>
    <p:sldId id="799" r:id="rId550"/>
    <p:sldId id="800" r:id="rId551"/>
    <p:sldId id="801" r:id="rId552"/>
    <p:sldId id="802" r:id="rId553"/>
    <p:sldId id="803" r:id="rId554"/>
    <p:sldId id="804" r:id="rId555"/>
    <p:sldId id="805" r:id="rId556"/>
    <p:sldId id="806" r:id="rId557"/>
    <p:sldId id="807" r:id="rId558"/>
    <p:sldId id="808" r:id="rId559"/>
    <p:sldId id="809" r:id="rId560"/>
    <p:sldId id="810" r:id="rId561"/>
    <p:sldId id="811" r:id="rId562"/>
    <p:sldId id="812" r:id="rId563"/>
    <p:sldId id="813" r:id="rId564"/>
    <p:sldId id="814" r:id="rId565"/>
    <p:sldId id="815" r:id="rId566"/>
    <p:sldId id="816" r:id="rId567"/>
    <p:sldId id="817" r:id="rId568"/>
    <p:sldId id="818" r:id="rId569"/>
    <p:sldId id="819" r:id="rId570"/>
    <p:sldId id="820" r:id="rId571"/>
    <p:sldId id="821" r:id="rId572"/>
    <p:sldId id="822" r:id="rId573"/>
    <p:sldId id="823" r:id="rId574"/>
    <p:sldId id="824" r:id="rId575"/>
    <p:sldId id="825" r:id="rId576"/>
    <p:sldId id="826" r:id="rId577"/>
    <p:sldId id="827" r:id="rId578"/>
    <p:sldId id="828" r:id="rId579"/>
    <p:sldId id="829" r:id="rId580"/>
    <p:sldId id="830" r:id="rId581"/>
    <p:sldId id="831" r:id="rId582"/>
    <p:sldId id="832" r:id="rId583"/>
    <p:sldId id="833" r:id="rId584"/>
    <p:sldId id="834" r:id="rId585"/>
    <p:sldId id="835" r:id="rId586"/>
    <p:sldId id="836" r:id="rId587"/>
    <p:sldId id="837" r:id="rId588"/>
    <p:sldId id="838" r:id="rId589"/>
    <p:sldId id="839" r:id="rId590"/>
    <p:sldId id="840" r:id="rId591"/>
    <p:sldId id="841" r:id="rId592"/>
    <p:sldId id="842" r:id="rId593"/>
    <p:sldId id="843" r:id="rId594"/>
    <p:sldId id="844" r:id="rId595"/>
    <p:sldId id="845" r:id="rId596"/>
    <p:sldId id="846" r:id="rId597"/>
    <p:sldId id="847" r:id="rId598"/>
    <p:sldId id="848" r:id="rId599"/>
    <p:sldId id="849" r:id="rId600"/>
    <p:sldId id="850" r:id="rId601"/>
    <p:sldId id="851" r:id="rId602"/>
    <p:sldId id="852" r:id="rId603"/>
    <p:sldId id="853" r:id="rId604"/>
    <p:sldId id="854" r:id="rId605"/>
    <p:sldId id="855" r:id="rId606"/>
    <p:sldId id="856" r:id="rId607"/>
    <p:sldId id="857" r:id="rId608"/>
    <p:sldId id="858" r:id="rId609"/>
    <p:sldId id="859" r:id="rId610"/>
    <p:sldId id="860" r:id="rId611"/>
    <p:sldId id="861" r:id="rId612"/>
    <p:sldId id="862" r:id="rId613"/>
    <p:sldId id="863" r:id="rId614"/>
    <p:sldId id="864" r:id="rId615"/>
    <p:sldId id="865" r:id="rId616"/>
    <p:sldId id="866" r:id="rId617"/>
    <p:sldId id="867" r:id="rId618"/>
    <p:sldId id="868" r:id="rId619"/>
    <p:sldId id="869" r:id="rId620"/>
    <p:sldId id="870" r:id="rId621"/>
    <p:sldId id="871" r:id="rId622"/>
    <p:sldId id="872" r:id="rId623"/>
    <p:sldId id="873" r:id="rId624"/>
    <p:sldId id="874" r:id="rId625"/>
    <p:sldId id="875" r:id="rId626"/>
    <p:sldId id="876" r:id="rId627"/>
    <p:sldId id="877" r:id="rId628"/>
    <p:sldId id="878" r:id="rId629"/>
    <p:sldId id="879" r:id="rId630"/>
    <p:sldId id="880" r:id="rId631"/>
    <p:sldId id="881" r:id="rId632"/>
    <p:sldId id="882" r:id="rId633"/>
    <p:sldId id="883" r:id="rId634"/>
    <p:sldId id="884" r:id="rId635"/>
    <p:sldId id="885" r:id="rId636"/>
    <p:sldId id="886" r:id="rId637"/>
    <p:sldId id="887" r:id="rId638"/>
    <p:sldId id="888" r:id="rId639"/>
    <p:sldId id="889" r:id="rId640"/>
    <p:sldId id="890" r:id="rId641"/>
    <p:sldId id="891" r:id="rId642"/>
    <p:sldId id="892" r:id="rId643"/>
    <p:sldId id="893" r:id="rId644"/>
    <p:sldId id="894" r:id="rId645"/>
    <p:sldId id="895" r:id="rId646"/>
    <p:sldId id="896" r:id="rId647"/>
    <p:sldId id="897" r:id="rId648"/>
    <p:sldId id="898" r:id="rId649"/>
    <p:sldId id="899" r:id="rId650"/>
    <p:sldId id="900" r:id="rId651"/>
    <p:sldId id="901" r:id="rId652"/>
    <p:sldId id="902" r:id="rId653"/>
    <p:sldId id="903" r:id="rId654"/>
    <p:sldId id="904" r:id="rId655"/>
    <p:sldId id="905" r:id="rId656"/>
    <p:sldId id="906" r:id="rId657"/>
    <p:sldId id="907" r:id="rId658"/>
    <p:sldId id="908" r:id="rId659"/>
    <p:sldId id="909" r:id="rId660"/>
    <p:sldId id="910" r:id="rId661"/>
    <p:sldId id="911" r:id="rId662"/>
    <p:sldId id="912" r:id="rId663"/>
    <p:sldId id="913" r:id="rId664"/>
    <p:sldId id="914" r:id="rId665"/>
    <p:sldId id="915" r:id="rId666"/>
    <p:sldId id="916" r:id="rId667"/>
    <p:sldId id="917" r:id="rId668"/>
    <p:sldId id="918" r:id="rId669"/>
    <p:sldId id="919" r:id="rId670"/>
    <p:sldId id="920" r:id="rId671"/>
    <p:sldId id="921" r:id="rId672"/>
    <p:sldId id="922" r:id="rId673"/>
    <p:sldId id="923" r:id="rId674"/>
    <p:sldId id="924" r:id="rId675"/>
    <p:sldId id="925" r:id="rId676"/>
    <p:sldId id="926" r:id="rId677"/>
    <p:sldId id="927" r:id="rId678"/>
    <p:sldId id="928" r:id="rId679"/>
    <p:sldId id="929" r:id="rId680"/>
    <p:sldId id="930" r:id="rId681"/>
    <p:sldId id="931" r:id="rId682"/>
    <p:sldId id="932" r:id="rId683"/>
    <p:sldId id="933" r:id="rId684"/>
    <p:sldId id="934" r:id="rId685"/>
    <p:sldId id="935" r:id="rId686"/>
    <p:sldId id="936" r:id="rId687"/>
    <p:sldId id="937" r:id="rId688"/>
    <p:sldId id="938" r:id="rId689"/>
    <p:sldId id="939" r:id="rId690"/>
    <p:sldId id="940" r:id="rId691"/>
    <p:sldId id="941" r:id="rId692"/>
    <p:sldId id="942" r:id="rId693"/>
    <p:sldId id="943" r:id="rId694"/>
    <p:sldId id="944" r:id="rId695"/>
    <p:sldId id="945" r:id="rId696"/>
    <p:sldId id="946" r:id="rId697"/>
    <p:sldId id="947" r:id="rId698"/>
    <p:sldId id="948" r:id="rId699"/>
    <p:sldId id="949" r:id="rId700"/>
    <p:sldId id="950" r:id="rId701"/>
    <p:sldId id="951" r:id="rId702"/>
    <p:sldId id="952" r:id="rId703"/>
    <p:sldId id="953" r:id="rId704"/>
    <p:sldId id="954" r:id="rId705"/>
    <p:sldId id="955" r:id="rId706"/>
    <p:sldId id="956" r:id="rId707"/>
    <p:sldId id="957" r:id="rId708"/>
    <p:sldId id="958" r:id="rId709"/>
    <p:sldId id="959" r:id="rId710"/>
    <p:sldId id="960" r:id="rId711"/>
    <p:sldId id="961" r:id="rId712"/>
    <p:sldId id="962" r:id="rId713"/>
    <p:sldId id="963" r:id="rId714"/>
    <p:sldId id="964" r:id="rId715"/>
    <p:sldId id="965" r:id="rId716"/>
    <p:sldId id="966" r:id="rId717"/>
    <p:sldId id="967" r:id="rId718"/>
    <p:sldId id="968" r:id="rId719"/>
    <p:sldId id="969" r:id="rId720"/>
    <p:sldId id="970" r:id="rId721"/>
    <p:sldId id="971" r:id="rId722"/>
    <p:sldId id="972" r:id="rId723"/>
    <p:sldId id="973" r:id="rId724"/>
    <p:sldId id="974" r:id="rId725"/>
    <p:sldId id="975" r:id="rId726"/>
    <p:sldId id="976" r:id="rId727"/>
    <p:sldId id="977" r:id="rId728"/>
    <p:sldId id="978" r:id="rId729"/>
    <p:sldId id="979" r:id="rId730"/>
    <p:sldId id="980" r:id="rId731"/>
    <p:sldId id="981" r:id="rId732"/>
    <p:sldId id="982" r:id="rId733"/>
    <p:sldId id="983" r:id="rId734"/>
    <p:sldId id="984" r:id="rId735"/>
    <p:sldId id="985" r:id="rId736"/>
    <p:sldId id="986" r:id="rId737"/>
    <p:sldId id="987" r:id="rId738"/>
    <p:sldId id="988" r:id="rId739"/>
    <p:sldId id="989" r:id="rId740"/>
    <p:sldId id="990" r:id="rId741"/>
    <p:sldId id="991" r:id="rId742"/>
    <p:sldId id="992" r:id="rId743"/>
    <p:sldId id="993" r:id="rId744"/>
    <p:sldId id="994" r:id="rId745"/>
    <p:sldId id="995" r:id="rId746"/>
    <p:sldId id="996" r:id="rId747"/>
    <p:sldId id="997" r:id="rId748"/>
    <p:sldId id="998" r:id="rId749"/>
    <p:sldId id="999" r:id="rId750"/>
    <p:sldId id="1000" r:id="rId751"/>
    <p:sldId id="1001" r:id="rId752"/>
    <p:sldId id="1002" r:id="rId753"/>
    <p:sldId id="1003" r:id="rId754"/>
    <p:sldId id="1004" r:id="rId755"/>
    <p:sldId id="1005" r:id="rId756"/>
    <p:sldId id="1006" r:id="rId757"/>
    <p:sldId id="1007" r:id="rId758"/>
    <p:sldId id="1008" r:id="rId759"/>
    <p:sldId id="1009" r:id="rId760"/>
    <p:sldId id="1010" r:id="rId761"/>
    <p:sldId id="1011" r:id="rId762"/>
    <p:sldId id="1012" r:id="rId763"/>
    <p:sldId id="1013" r:id="rId764"/>
    <p:sldId id="1014" r:id="rId765"/>
    <p:sldId id="1015" r:id="rId766"/>
    <p:sldId id="1016" r:id="rId767"/>
    <p:sldId id="1017" r:id="rId768"/>
    <p:sldId id="1018" r:id="rId769"/>
    <p:sldId id="1019" r:id="rId770"/>
    <p:sldId id="1020" r:id="rId771"/>
    <p:sldId id="1021" r:id="rId772"/>
    <p:sldId id="1022" r:id="rId773"/>
    <p:sldId id="1023" r:id="rId774"/>
    <p:sldId id="1024" r:id="rId775"/>
    <p:sldId id="1025" r:id="rId776"/>
    <p:sldId id="1026" r:id="rId777"/>
    <p:sldId id="1027" r:id="rId778"/>
    <p:sldId id="1028" r:id="rId779"/>
    <p:sldId id="1029" r:id="rId780"/>
    <p:sldId id="1030" r:id="rId781"/>
    <p:sldId id="1031" r:id="rId782"/>
    <p:sldId id="1032" r:id="rId783"/>
    <p:sldId id="1033" r:id="rId784"/>
    <p:sldId id="1034" r:id="rId785"/>
    <p:sldId id="1035" r:id="rId786"/>
    <p:sldId id="1036" r:id="rId787"/>
    <p:sldId id="1037" r:id="rId788"/>
    <p:sldId id="1038" r:id="rId789"/>
    <p:sldId id="1039" r:id="rId790"/>
    <p:sldId id="1040" r:id="rId791"/>
    <p:sldId id="1041" r:id="rId792"/>
    <p:sldId id="1042" r:id="rId793"/>
    <p:sldId id="1043" r:id="rId794"/>
    <p:sldId id="1044" r:id="rId795"/>
    <p:sldId id="1045" r:id="rId796"/>
    <p:sldId id="1046" r:id="rId797"/>
    <p:sldId id="1047" r:id="rId798"/>
    <p:sldId id="1048" r:id="rId799"/>
    <p:sldId id="1049" r:id="rId800"/>
    <p:sldId id="1050" r:id="rId801"/>
    <p:sldId id="1051" r:id="rId802"/>
    <p:sldId id="1052" r:id="rId803"/>
    <p:sldId id="1053" r:id="rId804"/>
    <p:sldId id="1054" r:id="rId805"/>
    <p:sldId id="1055" r:id="rId806"/>
    <p:sldId id="1056" r:id="rId807"/>
    <p:sldId id="1057" r:id="rId808"/>
    <p:sldId id="1058" r:id="rId809"/>
    <p:sldId id="1059" r:id="rId810"/>
    <p:sldId id="1060" r:id="rId811"/>
    <p:sldId id="1061" r:id="rId812"/>
    <p:sldId id="1062" r:id="rId813"/>
    <p:sldId id="1063" r:id="rId814"/>
    <p:sldId id="1064" r:id="rId815"/>
    <p:sldId id="1065" r:id="rId816"/>
    <p:sldId id="1066" r:id="rId817"/>
    <p:sldId id="1067" r:id="rId818"/>
    <p:sldId id="1068" r:id="rId819"/>
    <p:sldId id="1069" r:id="rId820"/>
    <p:sldId id="1070" r:id="rId821"/>
    <p:sldId id="1071" r:id="rId822"/>
    <p:sldId id="1072" r:id="rId823"/>
    <p:sldId id="1073" r:id="rId824"/>
    <p:sldId id="1074" r:id="rId825"/>
    <p:sldId id="1075" r:id="rId826"/>
    <p:sldId id="1076" r:id="rId827"/>
    <p:sldId id="1077" r:id="rId828"/>
    <p:sldId id="1078" r:id="rId829"/>
    <p:sldId id="1079" r:id="rId830"/>
    <p:sldId id="1080" r:id="rId831"/>
    <p:sldId id="1081" r:id="rId832"/>
    <p:sldId id="1082" r:id="rId833"/>
    <p:sldId id="1083" r:id="rId834"/>
    <p:sldId id="1084" r:id="rId835"/>
    <p:sldId id="1085" r:id="rId836"/>
    <p:sldId id="1086" r:id="rId837"/>
    <p:sldId id="1087" r:id="rId838"/>
    <p:sldId id="1088" r:id="rId839"/>
    <p:sldId id="1089" r:id="rId840"/>
    <p:sldId id="1090" r:id="rId841"/>
    <p:sldId id="1091" r:id="rId842"/>
    <p:sldId id="1092" r:id="rId843"/>
    <p:sldId id="1093" r:id="rId844"/>
    <p:sldId id="1094" r:id="rId845"/>
    <p:sldId id="1095" r:id="rId846"/>
    <p:sldId id="1096" r:id="rId8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Relationship Id="rId421" Type="http://schemas.openxmlformats.org/officeDocument/2006/relationships/slide" Target="slides/slide415.xml"/><Relationship Id="rId422" Type="http://schemas.openxmlformats.org/officeDocument/2006/relationships/slide" Target="slides/slide416.xml"/><Relationship Id="rId423" Type="http://schemas.openxmlformats.org/officeDocument/2006/relationships/slide" Target="slides/slide417.xml"/><Relationship Id="rId424" Type="http://schemas.openxmlformats.org/officeDocument/2006/relationships/slide" Target="slides/slide418.xml"/><Relationship Id="rId425" Type="http://schemas.openxmlformats.org/officeDocument/2006/relationships/slide" Target="slides/slide419.xml"/><Relationship Id="rId426" Type="http://schemas.openxmlformats.org/officeDocument/2006/relationships/slide" Target="slides/slide420.xml"/><Relationship Id="rId427" Type="http://schemas.openxmlformats.org/officeDocument/2006/relationships/slide" Target="slides/slide421.xml"/><Relationship Id="rId428" Type="http://schemas.openxmlformats.org/officeDocument/2006/relationships/slide" Target="slides/slide422.xml"/><Relationship Id="rId429" Type="http://schemas.openxmlformats.org/officeDocument/2006/relationships/slide" Target="slides/slide423.xml"/><Relationship Id="rId430" Type="http://schemas.openxmlformats.org/officeDocument/2006/relationships/slide" Target="slides/slide424.xml"/><Relationship Id="rId431" Type="http://schemas.openxmlformats.org/officeDocument/2006/relationships/slide" Target="slides/slide425.xml"/><Relationship Id="rId432" Type="http://schemas.openxmlformats.org/officeDocument/2006/relationships/slide" Target="slides/slide426.xml"/><Relationship Id="rId433" Type="http://schemas.openxmlformats.org/officeDocument/2006/relationships/slide" Target="slides/slide427.xml"/><Relationship Id="rId434" Type="http://schemas.openxmlformats.org/officeDocument/2006/relationships/slide" Target="slides/slide428.xml"/><Relationship Id="rId435" Type="http://schemas.openxmlformats.org/officeDocument/2006/relationships/slide" Target="slides/slide429.xml"/><Relationship Id="rId436" Type="http://schemas.openxmlformats.org/officeDocument/2006/relationships/slide" Target="slides/slide430.xml"/><Relationship Id="rId437" Type="http://schemas.openxmlformats.org/officeDocument/2006/relationships/slide" Target="slides/slide431.xml"/><Relationship Id="rId438" Type="http://schemas.openxmlformats.org/officeDocument/2006/relationships/slide" Target="slides/slide432.xml"/><Relationship Id="rId439" Type="http://schemas.openxmlformats.org/officeDocument/2006/relationships/slide" Target="slides/slide433.xml"/><Relationship Id="rId440" Type="http://schemas.openxmlformats.org/officeDocument/2006/relationships/slide" Target="slides/slide434.xml"/><Relationship Id="rId441" Type="http://schemas.openxmlformats.org/officeDocument/2006/relationships/slide" Target="slides/slide435.xml"/><Relationship Id="rId442" Type="http://schemas.openxmlformats.org/officeDocument/2006/relationships/slide" Target="slides/slide436.xml"/><Relationship Id="rId443" Type="http://schemas.openxmlformats.org/officeDocument/2006/relationships/slide" Target="slides/slide437.xml"/><Relationship Id="rId444" Type="http://schemas.openxmlformats.org/officeDocument/2006/relationships/slide" Target="slides/slide438.xml"/><Relationship Id="rId445" Type="http://schemas.openxmlformats.org/officeDocument/2006/relationships/slide" Target="slides/slide439.xml"/><Relationship Id="rId446" Type="http://schemas.openxmlformats.org/officeDocument/2006/relationships/slide" Target="slides/slide440.xml"/><Relationship Id="rId447" Type="http://schemas.openxmlformats.org/officeDocument/2006/relationships/slide" Target="slides/slide441.xml"/><Relationship Id="rId448" Type="http://schemas.openxmlformats.org/officeDocument/2006/relationships/slide" Target="slides/slide442.xml"/><Relationship Id="rId449" Type="http://schemas.openxmlformats.org/officeDocument/2006/relationships/slide" Target="slides/slide443.xml"/><Relationship Id="rId450" Type="http://schemas.openxmlformats.org/officeDocument/2006/relationships/slide" Target="slides/slide444.xml"/><Relationship Id="rId451" Type="http://schemas.openxmlformats.org/officeDocument/2006/relationships/slide" Target="slides/slide445.xml"/><Relationship Id="rId452" Type="http://schemas.openxmlformats.org/officeDocument/2006/relationships/slide" Target="slides/slide446.xml"/><Relationship Id="rId453" Type="http://schemas.openxmlformats.org/officeDocument/2006/relationships/slide" Target="slides/slide447.xml"/><Relationship Id="rId454" Type="http://schemas.openxmlformats.org/officeDocument/2006/relationships/slide" Target="slides/slide448.xml"/><Relationship Id="rId455" Type="http://schemas.openxmlformats.org/officeDocument/2006/relationships/slide" Target="slides/slide449.xml"/><Relationship Id="rId456" Type="http://schemas.openxmlformats.org/officeDocument/2006/relationships/slide" Target="slides/slide450.xml"/><Relationship Id="rId457" Type="http://schemas.openxmlformats.org/officeDocument/2006/relationships/slide" Target="slides/slide451.xml"/><Relationship Id="rId458" Type="http://schemas.openxmlformats.org/officeDocument/2006/relationships/slide" Target="slides/slide452.xml"/><Relationship Id="rId459" Type="http://schemas.openxmlformats.org/officeDocument/2006/relationships/slide" Target="slides/slide453.xml"/><Relationship Id="rId460" Type="http://schemas.openxmlformats.org/officeDocument/2006/relationships/slide" Target="slides/slide454.xml"/><Relationship Id="rId461" Type="http://schemas.openxmlformats.org/officeDocument/2006/relationships/slide" Target="slides/slide455.xml"/><Relationship Id="rId462" Type="http://schemas.openxmlformats.org/officeDocument/2006/relationships/slide" Target="slides/slide456.xml"/><Relationship Id="rId463" Type="http://schemas.openxmlformats.org/officeDocument/2006/relationships/slide" Target="slides/slide457.xml"/><Relationship Id="rId464" Type="http://schemas.openxmlformats.org/officeDocument/2006/relationships/slide" Target="slides/slide458.xml"/><Relationship Id="rId465" Type="http://schemas.openxmlformats.org/officeDocument/2006/relationships/slide" Target="slides/slide459.xml"/><Relationship Id="rId466" Type="http://schemas.openxmlformats.org/officeDocument/2006/relationships/slide" Target="slides/slide460.xml"/><Relationship Id="rId467" Type="http://schemas.openxmlformats.org/officeDocument/2006/relationships/slide" Target="slides/slide461.xml"/><Relationship Id="rId468" Type="http://schemas.openxmlformats.org/officeDocument/2006/relationships/slide" Target="slides/slide462.xml"/><Relationship Id="rId469" Type="http://schemas.openxmlformats.org/officeDocument/2006/relationships/slide" Target="slides/slide463.xml"/><Relationship Id="rId470" Type="http://schemas.openxmlformats.org/officeDocument/2006/relationships/slide" Target="slides/slide464.xml"/><Relationship Id="rId471" Type="http://schemas.openxmlformats.org/officeDocument/2006/relationships/slide" Target="slides/slide465.xml"/><Relationship Id="rId472" Type="http://schemas.openxmlformats.org/officeDocument/2006/relationships/slide" Target="slides/slide466.xml"/><Relationship Id="rId473" Type="http://schemas.openxmlformats.org/officeDocument/2006/relationships/slide" Target="slides/slide467.xml"/><Relationship Id="rId474" Type="http://schemas.openxmlformats.org/officeDocument/2006/relationships/slide" Target="slides/slide468.xml"/><Relationship Id="rId475" Type="http://schemas.openxmlformats.org/officeDocument/2006/relationships/slide" Target="slides/slide469.xml"/><Relationship Id="rId476" Type="http://schemas.openxmlformats.org/officeDocument/2006/relationships/slide" Target="slides/slide470.xml"/><Relationship Id="rId477" Type="http://schemas.openxmlformats.org/officeDocument/2006/relationships/slide" Target="slides/slide471.xml"/><Relationship Id="rId478" Type="http://schemas.openxmlformats.org/officeDocument/2006/relationships/slide" Target="slides/slide472.xml"/><Relationship Id="rId479" Type="http://schemas.openxmlformats.org/officeDocument/2006/relationships/slide" Target="slides/slide473.xml"/><Relationship Id="rId480" Type="http://schemas.openxmlformats.org/officeDocument/2006/relationships/slide" Target="slides/slide474.xml"/><Relationship Id="rId481" Type="http://schemas.openxmlformats.org/officeDocument/2006/relationships/slide" Target="slides/slide475.xml"/><Relationship Id="rId482" Type="http://schemas.openxmlformats.org/officeDocument/2006/relationships/slide" Target="slides/slide476.xml"/><Relationship Id="rId483" Type="http://schemas.openxmlformats.org/officeDocument/2006/relationships/slide" Target="slides/slide477.xml"/><Relationship Id="rId484" Type="http://schemas.openxmlformats.org/officeDocument/2006/relationships/slide" Target="slides/slide478.xml"/><Relationship Id="rId485" Type="http://schemas.openxmlformats.org/officeDocument/2006/relationships/slide" Target="slides/slide479.xml"/><Relationship Id="rId486" Type="http://schemas.openxmlformats.org/officeDocument/2006/relationships/slide" Target="slides/slide480.xml"/><Relationship Id="rId487" Type="http://schemas.openxmlformats.org/officeDocument/2006/relationships/slide" Target="slides/slide481.xml"/><Relationship Id="rId488" Type="http://schemas.openxmlformats.org/officeDocument/2006/relationships/slide" Target="slides/slide482.xml"/><Relationship Id="rId489" Type="http://schemas.openxmlformats.org/officeDocument/2006/relationships/slide" Target="slides/slide483.xml"/><Relationship Id="rId490" Type="http://schemas.openxmlformats.org/officeDocument/2006/relationships/slide" Target="slides/slide484.xml"/><Relationship Id="rId491" Type="http://schemas.openxmlformats.org/officeDocument/2006/relationships/slide" Target="slides/slide485.xml"/><Relationship Id="rId492" Type="http://schemas.openxmlformats.org/officeDocument/2006/relationships/slide" Target="slides/slide486.xml"/><Relationship Id="rId493" Type="http://schemas.openxmlformats.org/officeDocument/2006/relationships/slide" Target="slides/slide487.xml"/><Relationship Id="rId494" Type="http://schemas.openxmlformats.org/officeDocument/2006/relationships/slide" Target="slides/slide488.xml"/><Relationship Id="rId495" Type="http://schemas.openxmlformats.org/officeDocument/2006/relationships/slide" Target="slides/slide489.xml"/><Relationship Id="rId496" Type="http://schemas.openxmlformats.org/officeDocument/2006/relationships/slide" Target="slides/slide490.xml"/><Relationship Id="rId497" Type="http://schemas.openxmlformats.org/officeDocument/2006/relationships/slide" Target="slides/slide491.xml"/><Relationship Id="rId498" Type="http://schemas.openxmlformats.org/officeDocument/2006/relationships/slide" Target="slides/slide492.xml"/><Relationship Id="rId499" Type="http://schemas.openxmlformats.org/officeDocument/2006/relationships/slide" Target="slides/slide493.xml"/><Relationship Id="rId500" Type="http://schemas.openxmlformats.org/officeDocument/2006/relationships/slide" Target="slides/slide494.xml"/><Relationship Id="rId501" Type="http://schemas.openxmlformats.org/officeDocument/2006/relationships/slide" Target="slides/slide495.xml"/><Relationship Id="rId502" Type="http://schemas.openxmlformats.org/officeDocument/2006/relationships/slide" Target="slides/slide496.xml"/><Relationship Id="rId503" Type="http://schemas.openxmlformats.org/officeDocument/2006/relationships/slide" Target="slides/slide497.xml"/><Relationship Id="rId504" Type="http://schemas.openxmlformats.org/officeDocument/2006/relationships/slide" Target="slides/slide498.xml"/><Relationship Id="rId505" Type="http://schemas.openxmlformats.org/officeDocument/2006/relationships/slide" Target="slides/slide499.xml"/><Relationship Id="rId506" Type="http://schemas.openxmlformats.org/officeDocument/2006/relationships/slide" Target="slides/slide500.xml"/><Relationship Id="rId507" Type="http://schemas.openxmlformats.org/officeDocument/2006/relationships/slide" Target="slides/slide501.xml"/><Relationship Id="rId508" Type="http://schemas.openxmlformats.org/officeDocument/2006/relationships/slide" Target="slides/slide502.xml"/><Relationship Id="rId509" Type="http://schemas.openxmlformats.org/officeDocument/2006/relationships/slide" Target="slides/slide503.xml"/><Relationship Id="rId510" Type="http://schemas.openxmlformats.org/officeDocument/2006/relationships/slide" Target="slides/slide504.xml"/><Relationship Id="rId511" Type="http://schemas.openxmlformats.org/officeDocument/2006/relationships/slide" Target="slides/slide505.xml"/><Relationship Id="rId512" Type="http://schemas.openxmlformats.org/officeDocument/2006/relationships/slide" Target="slides/slide506.xml"/><Relationship Id="rId513" Type="http://schemas.openxmlformats.org/officeDocument/2006/relationships/slide" Target="slides/slide507.xml"/><Relationship Id="rId514" Type="http://schemas.openxmlformats.org/officeDocument/2006/relationships/slide" Target="slides/slide508.xml"/><Relationship Id="rId515" Type="http://schemas.openxmlformats.org/officeDocument/2006/relationships/slide" Target="slides/slide509.xml"/><Relationship Id="rId516" Type="http://schemas.openxmlformats.org/officeDocument/2006/relationships/slide" Target="slides/slide510.xml"/><Relationship Id="rId517" Type="http://schemas.openxmlformats.org/officeDocument/2006/relationships/slide" Target="slides/slide511.xml"/><Relationship Id="rId518" Type="http://schemas.openxmlformats.org/officeDocument/2006/relationships/slide" Target="slides/slide512.xml"/><Relationship Id="rId519" Type="http://schemas.openxmlformats.org/officeDocument/2006/relationships/slide" Target="slides/slide513.xml"/><Relationship Id="rId520" Type="http://schemas.openxmlformats.org/officeDocument/2006/relationships/slide" Target="slides/slide514.xml"/><Relationship Id="rId521" Type="http://schemas.openxmlformats.org/officeDocument/2006/relationships/slide" Target="slides/slide515.xml"/><Relationship Id="rId522" Type="http://schemas.openxmlformats.org/officeDocument/2006/relationships/slide" Target="slides/slide516.xml"/><Relationship Id="rId523" Type="http://schemas.openxmlformats.org/officeDocument/2006/relationships/slide" Target="slides/slide517.xml"/><Relationship Id="rId524" Type="http://schemas.openxmlformats.org/officeDocument/2006/relationships/slide" Target="slides/slide518.xml"/><Relationship Id="rId525" Type="http://schemas.openxmlformats.org/officeDocument/2006/relationships/slide" Target="slides/slide519.xml"/><Relationship Id="rId526" Type="http://schemas.openxmlformats.org/officeDocument/2006/relationships/slide" Target="slides/slide520.xml"/><Relationship Id="rId527" Type="http://schemas.openxmlformats.org/officeDocument/2006/relationships/slide" Target="slides/slide521.xml"/><Relationship Id="rId528" Type="http://schemas.openxmlformats.org/officeDocument/2006/relationships/slide" Target="slides/slide522.xml"/><Relationship Id="rId529" Type="http://schemas.openxmlformats.org/officeDocument/2006/relationships/slide" Target="slides/slide523.xml"/><Relationship Id="rId530" Type="http://schemas.openxmlformats.org/officeDocument/2006/relationships/slide" Target="slides/slide524.xml"/><Relationship Id="rId531" Type="http://schemas.openxmlformats.org/officeDocument/2006/relationships/slide" Target="slides/slide525.xml"/><Relationship Id="rId532" Type="http://schemas.openxmlformats.org/officeDocument/2006/relationships/slide" Target="slides/slide526.xml"/><Relationship Id="rId533" Type="http://schemas.openxmlformats.org/officeDocument/2006/relationships/slide" Target="slides/slide527.xml"/><Relationship Id="rId534" Type="http://schemas.openxmlformats.org/officeDocument/2006/relationships/slide" Target="slides/slide528.xml"/><Relationship Id="rId535" Type="http://schemas.openxmlformats.org/officeDocument/2006/relationships/slide" Target="slides/slide529.xml"/><Relationship Id="rId536" Type="http://schemas.openxmlformats.org/officeDocument/2006/relationships/slide" Target="slides/slide530.xml"/><Relationship Id="rId537" Type="http://schemas.openxmlformats.org/officeDocument/2006/relationships/slide" Target="slides/slide531.xml"/><Relationship Id="rId538" Type="http://schemas.openxmlformats.org/officeDocument/2006/relationships/slide" Target="slides/slide532.xml"/><Relationship Id="rId539" Type="http://schemas.openxmlformats.org/officeDocument/2006/relationships/slide" Target="slides/slide533.xml"/><Relationship Id="rId540" Type="http://schemas.openxmlformats.org/officeDocument/2006/relationships/slide" Target="slides/slide534.xml"/><Relationship Id="rId541" Type="http://schemas.openxmlformats.org/officeDocument/2006/relationships/slide" Target="slides/slide535.xml"/><Relationship Id="rId542" Type="http://schemas.openxmlformats.org/officeDocument/2006/relationships/slide" Target="slides/slide536.xml"/><Relationship Id="rId543" Type="http://schemas.openxmlformats.org/officeDocument/2006/relationships/slide" Target="slides/slide537.xml"/><Relationship Id="rId544" Type="http://schemas.openxmlformats.org/officeDocument/2006/relationships/slide" Target="slides/slide538.xml"/><Relationship Id="rId545" Type="http://schemas.openxmlformats.org/officeDocument/2006/relationships/slide" Target="slides/slide539.xml"/><Relationship Id="rId546" Type="http://schemas.openxmlformats.org/officeDocument/2006/relationships/slide" Target="slides/slide540.xml"/><Relationship Id="rId547" Type="http://schemas.openxmlformats.org/officeDocument/2006/relationships/slide" Target="slides/slide541.xml"/><Relationship Id="rId548" Type="http://schemas.openxmlformats.org/officeDocument/2006/relationships/slide" Target="slides/slide542.xml"/><Relationship Id="rId549" Type="http://schemas.openxmlformats.org/officeDocument/2006/relationships/slide" Target="slides/slide543.xml"/><Relationship Id="rId550" Type="http://schemas.openxmlformats.org/officeDocument/2006/relationships/slide" Target="slides/slide544.xml"/><Relationship Id="rId551" Type="http://schemas.openxmlformats.org/officeDocument/2006/relationships/slide" Target="slides/slide545.xml"/><Relationship Id="rId552" Type="http://schemas.openxmlformats.org/officeDocument/2006/relationships/slide" Target="slides/slide546.xml"/><Relationship Id="rId553" Type="http://schemas.openxmlformats.org/officeDocument/2006/relationships/slide" Target="slides/slide547.xml"/><Relationship Id="rId554" Type="http://schemas.openxmlformats.org/officeDocument/2006/relationships/slide" Target="slides/slide548.xml"/><Relationship Id="rId555" Type="http://schemas.openxmlformats.org/officeDocument/2006/relationships/slide" Target="slides/slide549.xml"/><Relationship Id="rId556" Type="http://schemas.openxmlformats.org/officeDocument/2006/relationships/slide" Target="slides/slide550.xml"/><Relationship Id="rId557" Type="http://schemas.openxmlformats.org/officeDocument/2006/relationships/slide" Target="slides/slide551.xml"/><Relationship Id="rId558" Type="http://schemas.openxmlformats.org/officeDocument/2006/relationships/slide" Target="slides/slide552.xml"/><Relationship Id="rId559" Type="http://schemas.openxmlformats.org/officeDocument/2006/relationships/slide" Target="slides/slide553.xml"/><Relationship Id="rId560" Type="http://schemas.openxmlformats.org/officeDocument/2006/relationships/slide" Target="slides/slide554.xml"/><Relationship Id="rId561" Type="http://schemas.openxmlformats.org/officeDocument/2006/relationships/slide" Target="slides/slide555.xml"/><Relationship Id="rId562" Type="http://schemas.openxmlformats.org/officeDocument/2006/relationships/slide" Target="slides/slide556.xml"/><Relationship Id="rId563" Type="http://schemas.openxmlformats.org/officeDocument/2006/relationships/slide" Target="slides/slide557.xml"/><Relationship Id="rId564" Type="http://schemas.openxmlformats.org/officeDocument/2006/relationships/slide" Target="slides/slide558.xml"/><Relationship Id="rId565" Type="http://schemas.openxmlformats.org/officeDocument/2006/relationships/slide" Target="slides/slide559.xml"/><Relationship Id="rId566" Type="http://schemas.openxmlformats.org/officeDocument/2006/relationships/slide" Target="slides/slide560.xml"/><Relationship Id="rId567" Type="http://schemas.openxmlformats.org/officeDocument/2006/relationships/slide" Target="slides/slide561.xml"/><Relationship Id="rId568" Type="http://schemas.openxmlformats.org/officeDocument/2006/relationships/slide" Target="slides/slide562.xml"/><Relationship Id="rId569" Type="http://schemas.openxmlformats.org/officeDocument/2006/relationships/slide" Target="slides/slide563.xml"/><Relationship Id="rId570" Type="http://schemas.openxmlformats.org/officeDocument/2006/relationships/slide" Target="slides/slide564.xml"/><Relationship Id="rId571" Type="http://schemas.openxmlformats.org/officeDocument/2006/relationships/slide" Target="slides/slide565.xml"/><Relationship Id="rId572" Type="http://schemas.openxmlformats.org/officeDocument/2006/relationships/slide" Target="slides/slide566.xml"/><Relationship Id="rId573" Type="http://schemas.openxmlformats.org/officeDocument/2006/relationships/slide" Target="slides/slide567.xml"/><Relationship Id="rId574" Type="http://schemas.openxmlformats.org/officeDocument/2006/relationships/slide" Target="slides/slide568.xml"/><Relationship Id="rId575" Type="http://schemas.openxmlformats.org/officeDocument/2006/relationships/slide" Target="slides/slide569.xml"/><Relationship Id="rId576" Type="http://schemas.openxmlformats.org/officeDocument/2006/relationships/slide" Target="slides/slide570.xml"/><Relationship Id="rId577" Type="http://schemas.openxmlformats.org/officeDocument/2006/relationships/slide" Target="slides/slide571.xml"/><Relationship Id="rId578" Type="http://schemas.openxmlformats.org/officeDocument/2006/relationships/slide" Target="slides/slide572.xml"/><Relationship Id="rId579" Type="http://schemas.openxmlformats.org/officeDocument/2006/relationships/slide" Target="slides/slide573.xml"/><Relationship Id="rId580" Type="http://schemas.openxmlformats.org/officeDocument/2006/relationships/slide" Target="slides/slide574.xml"/><Relationship Id="rId581" Type="http://schemas.openxmlformats.org/officeDocument/2006/relationships/slide" Target="slides/slide575.xml"/><Relationship Id="rId582" Type="http://schemas.openxmlformats.org/officeDocument/2006/relationships/slide" Target="slides/slide576.xml"/><Relationship Id="rId583" Type="http://schemas.openxmlformats.org/officeDocument/2006/relationships/slide" Target="slides/slide577.xml"/><Relationship Id="rId584" Type="http://schemas.openxmlformats.org/officeDocument/2006/relationships/slide" Target="slides/slide578.xml"/><Relationship Id="rId585" Type="http://schemas.openxmlformats.org/officeDocument/2006/relationships/slide" Target="slides/slide579.xml"/><Relationship Id="rId586" Type="http://schemas.openxmlformats.org/officeDocument/2006/relationships/slide" Target="slides/slide580.xml"/><Relationship Id="rId587" Type="http://schemas.openxmlformats.org/officeDocument/2006/relationships/slide" Target="slides/slide581.xml"/><Relationship Id="rId588" Type="http://schemas.openxmlformats.org/officeDocument/2006/relationships/slide" Target="slides/slide582.xml"/><Relationship Id="rId589" Type="http://schemas.openxmlformats.org/officeDocument/2006/relationships/slide" Target="slides/slide583.xml"/><Relationship Id="rId590" Type="http://schemas.openxmlformats.org/officeDocument/2006/relationships/slide" Target="slides/slide584.xml"/><Relationship Id="rId591" Type="http://schemas.openxmlformats.org/officeDocument/2006/relationships/slide" Target="slides/slide585.xml"/><Relationship Id="rId592" Type="http://schemas.openxmlformats.org/officeDocument/2006/relationships/slide" Target="slides/slide586.xml"/><Relationship Id="rId593" Type="http://schemas.openxmlformats.org/officeDocument/2006/relationships/slide" Target="slides/slide587.xml"/><Relationship Id="rId594" Type="http://schemas.openxmlformats.org/officeDocument/2006/relationships/slide" Target="slides/slide588.xml"/><Relationship Id="rId595" Type="http://schemas.openxmlformats.org/officeDocument/2006/relationships/slide" Target="slides/slide589.xml"/><Relationship Id="rId596" Type="http://schemas.openxmlformats.org/officeDocument/2006/relationships/slide" Target="slides/slide590.xml"/><Relationship Id="rId597" Type="http://schemas.openxmlformats.org/officeDocument/2006/relationships/slide" Target="slides/slide591.xml"/><Relationship Id="rId598" Type="http://schemas.openxmlformats.org/officeDocument/2006/relationships/slide" Target="slides/slide592.xml"/><Relationship Id="rId599" Type="http://schemas.openxmlformats.org/officeDocument/2006/relationships/slide" Target="slides/slide593.xml"/><Relationship Id="rId600" Type="http://schemas.openxmlformats.org/officeDocument/2006/relationships/slide" Target="slides/slide594.xml"/><Relationship Id="rId601" Type="http://schemas.openxmlformats.org/officeDocument/2006/relationships/slide" Target="slides/slide595.xml"/><Relationship Id="rId602" Type="http://schemas.openxmlformats.org/officeDocument/2006/relationships/slide" Target="slides/slide596.xml"/><Relationship Id="rId603" Type="http://schemas.openxmlformats.org/officeDocument/2006/relationships/slide" Target="slides/slide597.xml"/><Relationship Id="rId604" Type="http://schemas.openxmlformats.org/officeDocument/2006/relationships/slide" Target="slides/slide598.xml"/><Relationship Id="rId605" Type="http://schemas.openxmlformats.org/officeDocument/2006/relationships/slide" Target="slides/slide599.xml"/><Relationship Id="rId606" Type="http://schemas.openxmlformats.org/officeDocument/2006/relationships/slide" Target="slides/slide600.xml"/><Relationship Id="rId607" Type="http://schemas.openxmlformats.org/officeDocument/2006/relationships/slide" Target="slides/slide601.xml"/><Relationship Id="rId608" Type="http://schemas.openxmlformats.org/officeDocument/2006/relationships/slide" Target="slides/slide602.xml"/><Relationship Id="rId609" Type="http://schemas.openxmlformats.org/officeDocument/2006/relationships/slide" Target="slides/slide603.xml"/><Relationship Id="rId610" Type="http://schemas.openxmlformats.org/officeDocument/2006/relationships/slide" Target="slides/slide604.xml"/><Relationship Id="rId611" Type="http://schemas.openxmlformats.org/officeDocument/2006/relationships/slide" Target="slides/slide605.xml"/><Relationship Id="rId612" Type="http://schemas.openxmlformats.org/officeDocument/2006/relationships/slide" Target="slides/slide606.xml"/><Relationship Id="rId613" Type="http://schemas.openxmlformats.org/officeDocument/2006/relationships/slide" Target="slides/slide607.xml"/><Relationship Id="rId614" Type="http://schemas.openxmlformats.org/officeDocument/2006/relationships/slide" Target="slides/slide608.xml"/><Relationship Id="rId615" Type="http://schemas.openxmlformats.org/officeDocument/2006/relationships/slide" Target="slides/slide609.xml"/><Relationship Id="rId616" Type="http://schemas.openxmlformats.org/officeDocument/2006/relationships/slide" Target="slides/slide610.xml"/><Relationship Id="rId617" Type="http://schemas.openxmlformats.org/officeDocument/2006/relationships/slide" Target="slides/slide611.xml"/><Relationship Id="rId618" Type="http://schemas.openxmlformats.org/officeDocument/2006/relationships/slide" Target="slides/slide612.xml"/><Relationship Id="rId619" Type="http://schemas.openxmlformats.org/officeDocument/2006/relationships/slide" Target="slides/slide613.xml"/><Relationship Id="rId620" Type="http://schemas.openxmlformats.org/officeDocument/2006/relationships/slide" Target="slides/slide614.xml"/><Relationship Id="rId621" Type="http://schemas.openxmlformats.org/officeDocument/2006/relationships/slide" Target="slides/slide615.xml"/><Relationship Id="rId622" Type="http://schemas.openxmlformats.org/officeDocument/2006/relationships/slide" Target="slides/slide616.xml"/><Relationship Id="rId623" Type="http://schemas.openxmlformats.org/officeDocument/2006/relationships/slide" Target="slides/slide617.xml"/><Relationship Id="rId624" Type="http://schemas.openxmlformats.org/officeDocument/2006/relationships/slide" Target="slides/slide618.xml"/><Relationship Id="rId625" Type="http://schemas.openxmlformats.org/officeDocument/2006/relationships/slide" Target="slides/slide619.xml"/><Relationship Id="rId626" Type="http://schemas.openxmlformats.org/officeDocument/2006/relationships/slide" Target="slides/slide620.xml"/><Relationship Id="rId627" Type="http://schemas.openxmlformats.org/officeDocument/2006/relationships/slide" Target="slides/slide621.xml"/><Relationship Id="rId628" Type="http://schemas.openxmlformats.org/officeDocument/2006/relationships/slide" Target="slides/slide622.xml"/><Relationship Id="rId629" Type="http://schemas.openxmlformats.org/officeDocument/2006/relationships/slide" Target="slides/slide623.xml"/><Relationship Id="rId630" Type="http://schemas.openxmlformats.org/officeDocument/2006/relationships/slide" Target="slides/slide624.xml"/><Relationship Id="rId631" Type="http://schemas.openxmlformats.org/officeDocument/2006/relationships/slide" Target="slides/slide625.xml"/><Relationship Id="rId632" Type="http://schemas.openxmlformats.org/officeDocument/2006/relationships/slide" Target="slides/slide626.xml"/><Relationship Id="rId633" Type="http://schemas.openxmlformats.org/officeDocument/2006/relationships/slide" Target="slides/slide627.xml"/><Relationship Id="rId634" Type="http://schemas.openxmlformats.org/officeDocument/2006/relationships/slide" Target="slides/slide628.xml"/><Relationship Id="rId635" Type="http://schemas.openxmlformats.org/officeDocument/2006/relationships/slide" Target="slides/slide629.xml"/><Relationship Id="rId636" Type="http://schemas.openxmlformats.org/officeDocument/2006/relationships/slide" Target="slides/slide630.xml"/><Relationship Id="rId637" Type="http://schemas.openxmlformats.org/officeDocument/2006/relationships/slide" Target="slides/slide631.xml"/><Relationship Id="rId638" Type="http://schemas.openxmlformats.org/officeDocument/2006/relationships/slide" Target="slides/slide632.xml"/><Relationship Id="rId639" Type="http://schemas.openxmlformats.org/officeDocument/2006/relationships/slide" Target="slides/slide633.xml"/><Relationship Id="rId640" Type="http://schemas.openxmlformats.org/officeDocument/2006/relationships/slide" Target="slides/slide634.xml"/><Relationship Id="rId641" Type="http://schemas.openxmlformats.org/officeDocument/2006/relationships/slide" Target="slides/slide635.xml"/><Relationship Id="rId642" Type="http://schemas.openxmlformats.org/officeDocument/2006/relationships/slide" Target="slides/slide636.xml"/><Relationship Id="rId643" Type="http://schemas.openxmlformats.org/officeDocument/2006/relationships/slide" Target="slides/slide637.xml"/><Relationship Id="rId644" Type="http://schemas.openxmlformats.org/officeDocument/2006/relationships/slide" Target="slides/slide638.xml"/><Relationship Id="rId645" Type="http://schemas.openxmlformats.org/officeDocument/2006/relationships/slide" Target="slides/slide639.xml"/><Relationship Id="rId646" Type="http://schemas.openxmlformats.org/officeDocument/2006/relationships/slide" Target="slides/slide640.xml"/><Relationship Id="rId647" Type="http://schemas.openxmlformats.org/officeDocument/2006/relationships/slide" Target="slides/slide641.xml"/><Relationship Id="rId648" Type="http://schemas.openxmlformats.org/officeDocument/2006/relationships/slide" Target="slides/slide642.xml"/><Relationship Id="rId649" Type="http://schemas.openxmlformats.org/officeDocument/2006/relationships/slide" Target="slides/slide643.xml"/><Relationship Id="rId650" Type="http://schemas.openxmlformats.org/officeDocument/2006/relationships/slide" Target="slides/slide644.xml"/><Relationship Id="rId651" Type="http://schemas.openxmlformats.org/officeDocument/2006/relationships/slide" Target="slides/slide645.xml"/><Relationship Id="rId652" Type="http://schemas.openxmlformats.org/officeDocument/2006/relationships/slide" Target="slides/slide646.xml"/><Relationship Id="rId653" Type="http://schemas.openxmlformats.org/officeDocument/2006/relationships/slide" Target="slides/slide647.xml"/><Relationship Id="rId654" Type="http://schemas.openxmlformats.org/officeDocument/2006/relationships/slide" Target="slides/slide648.xml"/><Relationship Id="rId655" Type="http://schemas.openxmlformats.org/officeDocument/2006/relationships/slide" Target="slides/slide649.xml"/><Relationship Id="rId656" Type="http://schemas.openxmlformats.org/officeDocument/2006/relationships/slide" Target="slides/slide650.xml"/><Relationship Id="rId657" Type="http://schemas.openxmlformats.org/officeDocument/2006/relationships/slide" Target="slides/slide651.xml"/><Relationship Id="rId658" Type="http://schemas.openxmlformats.org/officeDocument/2006/relationships/slide" Target="slides/slide652.xml"/><Relationship Id="rId659" Type="http://schemas.openxmlformats.org/officeDocument/2006/relationships/slide" Target="slides/slide653.xml"/><Relationship Id="rId660" Type="http://schemas.openxmlformats.org/officeDocument/2006/relationships/slide" Target="slides/slide654.xml"/><Relationship Id="rId661" Type="http://schemas.openxmlformats.org/officeDocument/2006/relationships/slide" Target="slides/slide655.xml"/><Relationship Id="rId662" Type="http://schemas.openxmlformats.org/officeDocument/2006/relationships/slide" Target="slides/slide656.xml"/><Relationship Id="rId663" Type="http://schemas.openxmlformats.org/officeDocument/2006/relationships/slide" Target="slides/slide657.xml"/><Relationship Id="rId664" Type="http://schemas.openxmlformats.org/officeDocument/2006/relationships/slide" Target="slides/slide658.xml"/><Relationship Id="rId665" Type="http://schemas.openxmlformats.org/officeDocument/2006/relationships/slide" Target="slides/slide659.xml"/><Relationship Id="rId666" Type="http://schemas.openxmlformats.org/officeDocument/2006/relationships/slide" Target="slides/slide660.xml"/><Relationship Id="rId667" Type="http://schemas.openxmlformats.org/officeDocument/2006/relationships/slide" Target="slides/slide661.xml"/><Relationship Id="rId668" Type="http://schemas.openxmlformats.org/officeDocument/2006/relationships/slide" Target="slides/slide662.xml"/><Relationship Id="rId669" Type="http://schemas.openxmlformats.org/officeDocument/2006/relationships/slide" Target="slides/slide663.xml"/><Relationship Id="rId670" Type="http://schemas.openxmlformats.org/officeDocument/2006/relationships/slide" Target="slides/slide664.xml"/><Relationship Id="rId671" Type="http://schemas.openxmlformats.org/officeDocument/2006/relationships/slide" Target="slides/slide665.xml"/><Relationship Id="rId672" Type="http://schemas.openxmlformats.org/officeDocument/2006/relationships/slide" Target="slides/slide666.xml"/><Relationship Id="rId673" Type="http://schemas.openxmlformats.org/officeDocument/2006/relationships/slide" Target="slides/slide667.xml"/><Relationship Id="rId674" Type="http://schemas.openxmlformats.org/officeDocument/2006/relationships/slide" Target="slides/slide668.xml"/><Relationship Id="rId675" Type="http://schemas.openxmlformats.org/officeDocument/2006/relationships/slide" Target="slides/slide669.xml"/><Relationship Id="rId676" Type="http://schemas.openxmlformats.org/officeDocument/2006/relationships/slide" Target="slides/slide670.xml"/><Relationship Id="rId677" Type="http://schemas.openxmlformats.org/officeDocument/2006/relationships/slide" Target="slides/slide671.xml"/><Relationship Id="rId678" Type="http://schemas.openxmlformats.org/officeDocument/2006/relationships/slide" Target="slides/slide672.xml"/><Relationship Id="rId679" Type="http://schemas.openxmlformats.org/officeDocument/2006/relationships/slide" Target="slides/slide673.xml"/><Relationship Id="rId680" Type="http://schemas.openxmlformats.org/officeDocument/2006/relationships/slide" Target="slides/slide674.xml"/><Relationship Id="rId681" Type="http://schemas.openxmlformats.org/officeDocument/2006/relationships/slide" Target="slides/slide675.xml"/><Relationship Id="rId682" Type="http://schemas.openxmlformats.org/officeDocument/2006/relationships/slide" Target="slides/slide676.xml"/><Relationship Id="rId683" Type="http://schemas.openxmlformats.org/officeDocument/2006/relationships/slide" Target="slides/slide677.xml"/><Relationship Id="rId684" Type="http://schemas.openxmlformats.org/officeDocument/2006/relationships/slide" Target="slides/slide678.xml"/><Relationship Id="rId685" Type="http://schemas.openxmlformats.org/officeDocument/2006/relationships/slide" Target="slides/slide679.xml"/><Relationship Id="rId686" Type="http://schemas.openxmlformats.org/officeDocument/2006/relationships/slide" Target="slides/slide680.xml"/><Relationship Id="rId687" Type="http://schemas.openxmlformats.org/officeDocument/2006/relationships/slide" Target="slides/slide681.xml"/><Relationship Id="rId688" Type="http://schemas.openxmlformats.org/officeDocument/2006/relationships/slide" Target="slides/slide682.xml"/><Relationship Id="rId689" Type="http://schemas.openxmlformats.org/officeDocument/2006/relationships/slide" Target="slides/slide683.xml"/><Relationship Id="rId690" Type="http://schemas.openxmlformats.org/officeDocument/2006/relationships/slide" Target="slides/slide684.xml"/><Relationship Id="rId691" Type="http://schemas.openxmlformats.org/officeDocument/2006/relationships/slide" Target="slides/slide685.xml"/><Relationship Id="rId692" Type="http://schemas.openxmlformats.org/officeDocument/2006/relationships/slide" Target="slides/slide686.xml"/><Relationship Id="rId693" Type="http://schemas.openxmlformats.org/officeDocument/2006/relationships/slide" Target="slides/slide687.xml"/><Relationship Id="rId694" Type="http://schemas.openxmlformats.org/officeDocument/2006/relationships/slide" Target="slides/slide688.xml"/><Relationship Id="rId695" Type="http://schemas.openxmlformats.org/officeDocument/2006/relationships/slide" Target="slides/slide689.xml"/><Relationship Id="rId696" Type="http://schemas.openxmlformats.org/officeDocument/2006/relationships/slide" Target="slides/slide690.xml"/><Relationship Id="rId697" Type="http://schemas.openxmlformats.org/officeDocument/2006/relationships/slide" Target="slides/slide691.xml"/><Relationship Id="rId698" Type="http://schemas.openxmlformats.org/officeDocument/2006/relationships/slide" Target="slides/slide692.xml"/><Relationship Id="rId699" Type="http://schemas.openxmlformats.org/officeDocument/2006/relationships/slide" Target="slides/slide693.xml"/><Relationship Id="rId700" Type="http://schemas.openxmlformats.org/officeDocument/2006/relationships/slide" Target="slides/slide694.xml"/><Relationship Id="rId701" Type="http://schemas.openxmlformats.org/officeDocument/2006/relationships/slide" Target="slides/slide695.xml"/><Relationship Id="rId702" Type="http://schemas.openxmlformats.org/officeDocument/2006/relationships/slide" Target="slides/slide696.xml"/><Relationship Id="rId703" Type="http://schemas.openxmlformats.org/officeDocument/2006/relationships/slide" Target="slides/slide697.xml"/><Relationship Id="rId704" Type="http://schemas.openxmlformats.org/officeDocument/2006/relationships/slide" Target="slides/slide698.xml"/><Relationship Id="rId705" Type="http://schemas.openxmlformats.org/officeDocument/2006/relationships/slide" Target="slides/slide699.xml"/><Relationship Id="rId706" Type="http://schemas.openxmlformats.org/officeDocument/2006/relationships/slide" Target="slides/slide700.xml"/><Relationship Id="rId707" Type="http://schemas.openxmlformats.org/officeDocument/2006/relationships/slide" Target="slides/slide701.xml"/><Relationship Id="rId708" Type="http://schemas.openxmlformats.org/officeDocument/2006/relationships/slide" Target="slides/slide702.xml"/><Relationship Id="rId709" Type="http://schemas.openxmlformats.org/officeDocument/2006/relationships/slide" Target="slides/slide703.xml"/><Relationship Id="rId710" Type="http://schemas.openxmlformats.org/officeDocument/2006/relationships/slide" Target="slides/slide704.xml"/><Relationship Id="rId711" Type="http://schemas.openxmlformats.org/officeDocument/2006/relationships/slide" Target="slides/slide705.xml"/><Relationship Id="rId712" Type="http://schemas.openxmlformats.org/officeDocument/2006/relationships/slide" Target="slides/slide706.xml"/><Relationship Id="rId713" Type="http://schemas.openxmlformats.org/officeDocument/2006/relationships/slide" Target="slides/slide707.xml"/><Relationship Id="rId714" Type="http://schemas.openxmlformats.org/officeDocument/2006/relationships/slide" Target="slides/slide708.xml"/><Relationship Id="rId715" Type="http://schemas.openxmlformats.org/officeDocument/2006/relationships/slide" Target="slides/slide709.xml"/><Relationship Id="rId716" Type="http://schemas.openxmlformats.org/officeDocument/2006/relationships/slide" Target="slides/slide710.xml"/><Relationship Id="rId717" Type="http://schemas.openxmlformats.org/officeDocument/2006/relationships/slide" Target="slides/slide711.xml"/><Relationship Id="rId718" Type="http://schemas.openxmlformats.org/officeDocument/2006/relationships/slide" Target="slides/slide712.xml"/><Relationship Id="rId719" Type="http://schemas.openxmlformats.org/officeDocument/2006/relationships/slide" Target="slides/slide713.xml"/><Relationship Id="rId720" Type="http://schemas.openxmlformats.org/officeDocument/2006/relationships/slide" Target="slides/slide714.xml"/><Relationship Id="rId721" Type="http://schemas.openxmlformats.org/officeDocument/2006/relationships/slide" Target="slides/slide715.xml"/><Relationship Id="rId722" Type="http://schemas.openxmlformats.org/officeDocument/2006/relationships/slide" Target="slides/slide716.xml"/><Relationship Id="rId723" Type="http://schemas.openxmlformats.org/officeDocument/2006/relationships/slide" Target="slides/slide717.xml"/><Relationship Id="rId724" Type="http://schemas.openxmlformats.org/officeDocument/2006/relationships/slide" Target="slides/slide718.xml"/><Relationship Id="rId725" Type="http://schemas.openxmlformats.org/officeDocument/2006/relationships/slide" Target="slides/slide719.xml"/><Relationship Id="rId726" Type="http://schemas.openxmlformats.org/officeDocument/2006/relationships/slide" Target="slides/slide720.xml"/><Relationship Id="rId727" Type="http://schemas.openxmlformats.org/officeDocument/2006/relationships/slide" Target="slides/slide721.xml"/><Relationship Id="rId728" Type="http://schemas.openxmlformats.org/officeDocument/2006/relationships/slide" Target="slides/slide722.xml"/><Relationship Id="rId729" Type="http://schemas.openxmlformats.org/officeDocument/2006/relationships/slide" Target="slides/slide723.xml"/><Relationship Id="rId730" Type="http://schemas.openxmlformats.org/officeDocument/2006/relationships/slide" Target="slides/slide724.xml"/><Relationship Id="rId731" Type="http://schemas.openxmlformats.org/officeDocument/2006/relationships/slide" Target="slides/slide725.xml"/><Relationship Id="rId732" Type="http://schemas.openxmlformats.org/officeDocument/2006/relationships/slide" Target="slides/slide726.xml"/><Relationship Id="rId733" Type="http://schemas.openxmlformats.org/officeDocument/2006/relationships/slide" Target="slides/slide727.xml"/><Relationship Id="rId734" Type="http://schemas.openxmlformats.org/officeDocument/2006/relationships/slide" Target="slides/slide728.xml"/><Relationship Id="rId735" Type="http://schemas.openxmlformats.org/officeDocument/2006/relationships/slide" Target="slides/slide729.xml"/><Relationship Id="rId736" Type="http://schemas.openxmlformats.org/officeDocument/2006/relationships/slide" Target="slides/slide730.xml"/><Relationship Id="rId737" Type="http://schemas.openxmlformats.org/officeDocument/2006/relationships/slide" Target="slides/slide731.xml"/><Relationship Id="rId738" Type="http://schemas.openxmlformats.org/officeDocument/2006/relationships/slide" Target="slides/slide732.xml"/><Relationship Id="rId739" Type="http://schemas.openxmlformats.org/officeDocument/2006/relationships/slide" Target="slides/slide733.xml"/><Relationship Id="rId740" Type="http://schemas.openxmlformats.org/officeDocument/2006/relationships/slide" Target="slides/slide734.xml"/><Relationship Id="rId741" Type="http://schemas.openxmlformats.org/officeDocument/2006/relationships/slide" Target="slides/slide735.xml"/><Relationship Id="rId742" Type="http://schemas.openxmlformats.org/officeDocument/2006/relationships/slide" Target="slides/slide736.xml"/><Relationship Id="rId743" Type="http://schemas.openxmlformats.org/officeDocument/2006/relationships/slide" Target="slides/slide737.xml"/><Relationship Id="rId744" Type="http://schemas.openxmlformats.org/officeDocument/2006/relationships/slide" Target="slides/slide738.xml"/><Relationship Id="rId745" Type="http://schemas.openxmlformats.org/officeDocument/2006/relationships/slide" Target="slides/slide739.xml"/><Relationship Id="rId746" Type="http://schemas.openxmlformats.org/officeDocument/2006/relationships/slide" Target="slides/slide740.xml"/><Relationship Id="rId747" Type="http://schemas.openxmlformats.org/officeDocument/2006/relationships/slide" Target="slides/slide741.xml"/><Relationship Id="rId748" Type="http://schemas.openxmlformats.org/officeDocument/2006/relationships/slide" Target="slides/slide742.xml"/><Relationship Id="rId749" Type="http://schemas.openxmlformats.org/officeDocument/2006/relationships/slide" Target="slides/slide743.xml"/><Relationship Id="rId750" Type="http://schemas.openxmlformats.org/officeDocument/2006/relationships/slide" Target="slides/slide744.xml"/><Relationship Id="rId751" Type="http://schemas.openxmlformats.org/officeDocument/2006/relationships/slide" Target="slides/slide745.xml"/><Relationship Id="rId752" Type="http://schemas.openxmlformats.org/officeDocument/2006/relationships/slide" Target="slides/slide746.xml"/><Relationship Id="rId753" Type="http://schemas.openxmlformats.org/officeDocument/2006/relationships/slide" Target="slides/slide747.xml"/><Relationship Id="rId754" Type="http://schemas.openxmlformats.org/officeDocument/2006/relationships/slide" Target="slides/slide748.xml"/><Relationship Id="rId755" Type="http://schemas.openxmlformats.org/officeDocument/2006/relationships/slide" Target="slides/slide749.xml"/><Relationship Id="rId756" Type="http://schemas.openxmlformats.org/officeDocument/2006/relationships/slide" Target="slides/slide750.xml"/><Relationship Id="rId757" Type="http://schemas.openxmlformats.org/officeDocument/2006/relationships/slide" Target="slides/slide751.xml"/><Relationship Id="rId758" Type="http://schemas.openxmlformats.org/officeDocument/2006/relationships/slide" Target="slides/slide752.xml"/><Relationship Id="rId759" Type="http://schemas.openxmlformats.org/officeDocument/2006/relationships/slide" Target="slides/slide753.xml"/><Relationship Id="rId760" Type="http://schemas.openxmlformats.org/officeDocument/2006/relationships/slide" Target="slides/slide754.xml"/><Relationship Id="rId761" Type="http://schemas.openxmlformats.org/officeDocument/2006/relationships/slide" Target="slides/slide755.xml"/><Relationship Id="rId762" Type="http://schemas.openxmlformats.org/officeDocument/2006/relationships/slide" Target="slides/slide756.xml"/><Relationship Id="rId763" Type="http://schemas.openxmlformats.org/officeDocument/2006/relationships/slide" Target="slides/slide757.xml"/><Relationship Id="rId764" Type="http://schemas.openxmlformats.org/officeDocument/2006/relationships/slide" Target="slides/slide758.xml"/><Relationship Id="rId765" Type="http://schemas.openxmlformats.org/officeDocument/2006/relationships/slide" Target="slides/slide759.xml"/><Relationship Id="rId766" Type="http://schemas.openxmlformats.org/officeDocument/2006/relationships/slide" Target="slides/slide760.xml"/><Relationship Id="rId767" Type="http://schemas.openxmlformats.org/officeDocument/2006/relationships/slide" Target="slides/slide761.xml"/><Relationship Id="rId768" Type="http://schemas.openxmlformats.org/officeDocument/2006/relationships/slide" Target="slides/slide762.xml"/><Relationship Id="rId769" Type="http://schemas.openxmlformats.org/officeDocument/2006/relationships/slide" Target="slides/slide763.xml"/><Relationship Id="rId770" Type="http://schemas.openxmlformats.org/officeDocument/2006/relationships/slide" Target="slides/slide764.xml"/><Relationship Id="rId771" Type="http://schemas.openxmlformats.org/officeDocument/2006/relationships/slide" Target="slides/slide765.xml"/><Relationship Id="rId772" Type="http://schemas.openxmlformats.org/officeDocument/2006/relationships/slide" Target="slides/slide766.xml"/><Relationship Id="rId773" Type="http://schemas.openxmlformats.org/officeDocument/2006/relationships/slide" Target="slides/slide767.xml"/><Relationship Id="rId774" Type="http://schemas.openxmlformats.org/officeDocument/2006/relationships/slide" Target="slides/slide768.xml"/><Relationship Id="rId775" Type="http://schemas.openxmlformats.org/officeDocument/2006/relationships/slide" Target="slides/slide769.xml"/><Relationship Id="rId776" Type="http://schemas.openxmlformats.org/officeDocument/2006/relationships/slide" Target="slides/slide770.xml"/><Relationship Id="rId777" Type="http://schemas.openxmlformats.org/officeDocument/2006/relationships/slide" Target="slides/slide771.xml"/><Relationship Id="rId778" Type="http://schemas.openxmlformats.org/officeDocument/2006/relationships/slide" Target="slides/slide772.xml"/><Relationship Id="rId779" Type="http://schemas.openxmlformats.org/officeDocument/2006/relationships/slide" Target="slides/slide773.xml"/><Relationship Id="rId780" Type="http://schemas.openxmlformats.org/officeDocument/2006/relationships/slide" Target="slides/slide774.xml"/><Relationship Id="rId781" Type="http://schemas.openxmlformats.org/officeDocument/2006/relationships/slide" Target="slides/slide775.xml"/><Relationship Id="rId782" Type="http://schemas.openxmlformats.org/officeDocument/2006/relationships/slide" Target="slides/slide776.xml"/><Relationship Id="rId783" Type="http://schemas.openxmlformats.org/officeDocument/2006/relationships/slide" Target="slides/slide777.xml"/><Relationship Id="rId784" Type="http://schemas.openxmlformats.org/officeDocument/2006/relationships/slide" Target="slides/slide778.xml"/><Relationship Id="rId785" Type="http://schemas.openxmlformats.org/officeDocument/2006/relationships/slide" Target="slides/slide779.xml"/><Relationship Id="rId786" Type="http://schemas.openxmlformats.org/officeDocument/2006/relationships/slide" Target="slides/slide780.xml"/><Relationship Id="rId787" Type="http://schemas.openxmlformats.org/officeDocument/2006/relationships/slide" Target="slides/slide781.xml"/><Relationship Id="rId788" Type="http://schemas.openxmlformats.org/officeDocument/2006/relationships/slide" Target="slides/slide782.xml"/><Relationship Id="rId789" Type="http://schemas.openxmlformats.org/officeDocument/2006/relationships/slide" Target="slides/slide783.xml"/><Relationship Id="rId790" Type="http://schemas.openxmlformats.org/officeDocument/2006/relationships/slide" Target="slides/slide784.xml"/><Relationship Id="rId791" Type="http://schemas.openxmlformats.org/officeDocument/2006/relationships/slide" Target="slides/slide785.xml"/><Relationship Id="rId792" Type="http://schemas.openxmlformats.org/officeDocument/2006/relationships/slide" Target="slides/slide786.xml"/><Relationship Id="rId793" Type="http://schemas.openxmlformats.org/officeDocument/2006/relationships/slide" Target="slides/slide787.xml"/><Relationship Id="rId794" Type="http://schemas.openxmlformats.org/officeDocument/2006/relationships/slide" Target="slides/slide788.xml"/><Relationship Id="rId795" Type="http://schemas.openxmlformats.org/officeDocument/2006/relationships/slide" Target="slides/slide789.xml"/><Relationship Id="rId796" Type="http://schemas.openxmlformats.org/officeDocument/2006/relationships/slide" Target="slides/slide790.xml"/><Relationship Id="rId797" Type="http://schemas.openxmlformats.org/officeDocument/2006/relationships/slide" Target="slides/slide791.xml"/><Relationship Id="rId798" Type="http://schemas.openxmlformats.org/officeDocument/2006/relationships/slide" Target="slides/slide792.xml"/><Relationship Id="rId799" Type="http://schemas.openxmlformats.org/officeDocument/2006/relationships/slide" Target="slides/slide793.xml"/><Relationship Id="rId800" Type="http://schemas.openxmlformats.org/officeDocument/2006/relationships/slide" Target="slides/slide794.xml"/><Relationship Id="rId801" Type="http://schemas.openxmlformats.org/officeDocument/2006/relationships/slide" Target="slides/slide795.xml"/><Relationship Id="rId802" Type="http://schemas.openxmlformats.org/officeDocument/2006/relationships/slide" Target="slides/slide796.xml"/><Relationship Id="rId803" Type="http://schemas.openxmlformats.org/officeDocument/2006/relationships/slide" Target="slides/slide797.xml"/><Relationship Id="rId804" Type="http://schemas.openxmlformats.org/officeDocument/2006/relationships/slide" Target="slides/slide798.xml"/><Relationship Id="rId805" Type="http://schemas.openxmlformats.org/officeDocument/2006/relationships/slide" Target="slides/slide799.xml"/><Relationship Id="rId806" Type="http://schemas.openxmlformats.org/officeDocument/2006/relationships/slide" Target="slides/slide800.xml"/><Relationship Id="rId807" Type="http://schemas.openxmlformats.org/officeDocument/2006/relationships/slide" Target="slides/slide801.xml"/><Relationship Id="rId808" Type="http://schemas.openxmlformats.org/officeDocument/2006/relationships/slide" Target="slides/slide802.xml"/><Relationship Id="rId809" Type="http://schemas.openxmlformats.org/officeDocument/2006/relationships/slide" Target="slides/slide803.xml"/><Relationship Id="rId810" Type="http://schemas.openxmlformats.org/officeDocument/2006/relationships/slide" Target="slides/slide804.xml"/><Relationship Id="rId811" Type="http://schemas.openxmlformats.org/officeDocument/2006/relationships/slide" Target="slides/slide805.xml"/><Relationship Id="rId812" Type="http://schemas.openxmlformats.org/officeDocument/2006/relationships/slide" Target="slides/slide806.xml"/><Relationship Id="rId813" Type="http://schemas.openxmlformats.org/officeDocument/2006/relationships/slide" Target="slides/slide807.xml"/><Relationship Id="rId814" Type="http://schemas.openxmlformats.org/officeDocument/2006/relationships/slide" Target="slides/slide808.xml"/><Relationship Id="rId815" Type="http://schemas.openxmlformats.org/officeDocument/2006/relationships/slide" Target="slides/slide809.xml"/><Relationship Id="rId816" Type="http://schemas.openxmlformats.org/officeDocument/2006/relationships/slide" Target="slides/slide810.xml"/><Relationship Id="rId817" Type="http://schemas.openxmlformats.org/officeDocument/2006/relationships/slide" Target="slides/slide811.xml"/><Relationship Id="rId818" Type="http://schemas.openxmlformats.org/officeDocument/2006/relationships/slide" Target="slides/slide812.xml"/><Relationship Id="rId819" Type="http://schemas.openxmlformats.org/officeDocument/2006/relationships/slide" Target="slides/slide813.xml"/><Relationship Id="rId820" Type="http://schemas.openxmlformats.org/officeDocument/2006/relationships/slide" Target="slides/slide814.xml"/><Relationship Id="rId821" Type="http://schemas.openxmlformats.org/officeDocument/2006/relationships/slide" Target="slides/slide815.xml"/><Relationship Id="rId822" Type="http://schemas.openxmlformats.org/officeDocument/2006/relationships/slide" Target="slides/slide816.xml"/><Relationship Id="rId823" Type="http://schemas.openxmlformats.org/officeDocument/2006/relationships/slide" Target="slides/slide817.xml"/><Relationship Id="rId824" Type="http://schemas.openxmlformats.org/officeDocument/2006/relationships/slide" Target="slides/slide818.xml"/><Relationship Id="rId825" Type="http://schemas.openxmlformats.org/officeDocument/2006/relationships/slide" Target="slides/slide819.xml"/><Relationship Id="rId826" Type="http://schemas.openxmlformats.org/officeDocument/2006/relationships/slide" Target="slides/slide820.xml"/><Relationship Id="rId827" Type="http://schemas.openxmlformats.org/officeDocument/2006/relationships/slide" Target="slides/slide821.xml"/><Relationship Id="rId828" Type="http://schemas.openxmlformats.org/officeDocument/2006/relationships/slide" Target="slides/slide822.xml"/><Relationship Id="rId829" Type="http://schemas.openxmlformats.org/officeDocument/2006/relationships/slide" Target="slides/slide823.xml"/><Relationship Id="rId830" Type="http://schemas.openxmlformats.org/officeDocument/2006/relationships/slide" Target="slides/slide824.xml"/><Relationship Id="rId831" Type="http://schemas.openxmlformats.org/officeDocument/2006/relationships/slide" Target="slides/slide825.xml"/><Relationship Id="rId832" Type="http://schemas.openxmlformats.org/officeDocument/2006/relationships/slide" Target="slides/slide826.xml"/><Relationship Id="rId833" Type="http://schemas.openxmlformats.org/officeDocument/2006/relationships/slide" Target="slides/slide827.xml"/><Relationship Id="rId834" Type="http://schemas.openxmlformats.org/officeDocument/2006/relationships/slide" Target="slides/slide828.xml"/><Relationship Id="rId835" Type="http://schemas.openxmlformats.org/officeDocument/2006/relationships/slide" Target="slides/slide829.xml"/><Relationship Id="rId836" Type="http://schemas.openxmlformats.org/officeDocument/2006/relationships/slide" Target="slides/slide830.xml"/><Relationship Id="rId837" Type="http://schemas.openxmlformats.org/officeDocument/2006/relationships/slide" Target="slides/slide831.xml"/><Relationship Id="rId838" Type="http://schemas.openxmlformats.org/officeDocument/2006/relationships/slide" Target="slides/slide832.xml"/><Relationship Id="rId839" Type="http://schemas.openxmlformats.org/officeDocument/2006/relationships/slide" Target="slides/slide833.xml"/><Relationship Id="rId840" Type="http://schemas.openxmlformats.org/officeDocument/2006/relationships/slide" Target="slides/slide834.xml"/><Relationship Id="rId841" Type="http://schemas.openxmlformats.org/officeDocument/2006/relationships/slide" Target="slides/slide835.xml"/><Relationship Id="rId842" Type="http://schemas.openxmlformats.org/officeDocument/2006/relationships/slide" Target="slides/slide836.xml"/><Relationship Id="rId843" Type="http://schemas.openxmlformats.org/officeDocument/2006/relationships/slide" Target="slides/slide837.xml"/><Relationship Id="rId844" Type="http://schemas.openxmlformats.org/officeDocument/2006/relationships/slide" Target="slides/slide838.xml"/><Relationship Id="rId845" Type="http://schemas.openxmlformats.org/officeDocument/2006/relationships/slide" Target="slides/slide839.xml"/><Relationship Id="rId846" Type="http://schemas.openxmlformats.org/officeDocument/2006/relationships/slide" Target="slides/slide840.xml"/><Relationship Id="rId847" Type="http://schemas.openxmlformats.org/officeDocument/2006/relationships/slide" Target="slides/slide84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Arafah - Imam Hussain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لَيْسَ لِقَضَائِهِ دَافِعٌ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تَخْفىٰ عَلَيْهِ الطَّلائِعُ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takhfā `alayhiṭ ṭalā-i`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growing things cannot be hidden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مُبْدِئٍ مُعِيدٍ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mubdi-in mu`īd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verily Originator and Reproducer (of the creation)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حَمِيدٍ مَجِيدٍ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ḥamīdin majīd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worthy of all praise and full of all glory.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وَتَقَدَّسَتْ أَسْمَاؤُكَ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wataqaddasat asma-uk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Holy be Your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وَعَظُمَتْ آلاَؤُكَ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wa`aẓumat-ālā-uk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Your bounties are so immeasurable.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فَأَيُّ نِعَمِكَ يَا إِلٰهِيْ أُحْصِيْ عَدَدًا وَذِكْرًا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fa-ayyu ni`amika yā ilāhī uḥṣī `adadan wadhikrā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of Your favors, O my God, can I count in numbers and examples?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أَيُّ عَطَايَاكَ أَقُومُ بِهَا شُكْرًا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ayyu `aṭāyāka aqūmu bihā shukrā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which of Your gifts can I thank properly?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هِيَ يَا رَبِّ أَكْثَرُ مِنْ أَنْ يُحْصِيهَا الْعَادُّوْنَ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hiya yā rabbi aktharu min an yuḥṣīhal `āddūn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are, O my Lord, too numerous to be counted by counters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يَبْلُغَ عِلْمًا بِهَا الْحَافِظُونَ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yablugha `ilman bihal ḥāfiẓūn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be realized by memorizers.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مَا صَرَفْتَ وَدَرَأْتَ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mā ṣarafta wadara-ta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Moreover, that which You have warded off and repelled,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مِنَ الضُّرِّ وَالضَّرَّاءِ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minaḍ ḍurri waḍ ḍarrā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from (the various kinds of) harm and mischief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تَضِيعُ عِنْدَهُ الْوَدَائِعُ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taḍī`u `indahul wadā-i`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things deposited with Him shall never be wasted.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أَكْثَرُ مِمَّا ظَهَرَ لِيْ مِنَ الْعَافِيَةِ وَالسَّرَّاءِ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aktharu mimmā ẓahara lī minal `āfiyati was sarrā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more than that which came to me from wellbeing and joy.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أَشْهَدُ يَا إِلٰهِيْ بِحَقِيقَةِ إِيمَانِيْ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ash-hadu yā ilāhī biḥaqīqati īmānī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bear witness, O my God, with my true belief,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وَعَقْدِ عَزَمَاتِ يَقِينِيْ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wa`aqdi `azamāti yaqīnī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fortitude of the determinations of my conviction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وَخَالِصِ صَرِيحِ تَوْحِيدِيْ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wakhāliṣi ṣarīḥi tawḥīdī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purity of my open belief in Your Oneness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وَبَاطِنِ مَكْنُونِ ضَمِيرِيْ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wabāṭini maknūni ḍamīrī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essence of the secret of my conscience,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وَعَلائِقِ مَجَارِيْ نُوْرِ 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wa`alā-iqi majārī nūri 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ties of the canals of the light of my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وَأَسَارِيرِ صَفْحَةِ جَبِينِيْ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wa-asārīri ṣafḥati jabīnī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lines of my forehead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وَخُرْقِ مَسَارِبِ نَفْسِيْ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wakhur-qi masāribi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hallows of the courses of my breath,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وَخَذَارِيفِ مَارِنِ عِرْنِينِيْ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wakhadhārīfi mārini `ir-nīnī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(nasal) cavities of my nose,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وَمَسَارِبِ سِمَاخِ سَمْعِيْ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wamasāribi simākhi sam`ī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courses of the meatus of my hearing,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جَازِيْ كُلِّ صَانِعٍ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jāzī kulli ṣāni`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Repayer on every deed,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ضُمَّتْ وَأَطْبَقَتْ عَلَيْهِ شَفَتَايَ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ḍummat wa-aṭbaqat `alayhi shafatāy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my two lips hide and cover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وَحَرَكَاتِ لَفْظِ لِسَانِيْ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waḥarakāti lafẓi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motions of the vocalization of my tongue,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وَمَغْرَزِ حَنَكِ فَمِيْ وَفَكِّي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wamaghrazi ḥanaki famī wafakkī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socket of the palate of my mouth and jaw,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وَمَنَابِتِ أَضْرَاسِيْ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wamanābiti aḍrāsī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matrices of my dents,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وَمَسَاغِ مَطْعَمِيْ وَمَشْرَبِيْ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wamasāghi maṭ`amī wamashrabī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tasting of my food and my drink,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وَحِمَالَةِ أُمِّ رَأْسِيْ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waḥimālati ummi ra-sī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carrier of my skill,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وَبُلُوعِ فَارِغِ حَبَائِلِ عُنُقِيْ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wabulū`i fārighi ḥabā-ili `unuqī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tube of the tissues of my neck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اشْتَمَلَ عَلَيْهِ تَامُورُ صَدْرِيْ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wamashtamala `alayhi tāmūru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is included by the cloak of my chest,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وَحَمَائِلِ حَبْلِ وَتِينِيْ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waḥamā-ili ḥabli watīnī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carriers of the cord of my aorta,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وَنِيَاطِ حِجَابِ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waniyāṭi ḥijābi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cords of the pericardium of my heart,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وَرَايِشُ كُلِّ قَانِعٍ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warāyishu kulli qāni`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Enricher of every satisfied 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وَأَفْلاَذِ حَوَاشِيْ كَبِدِيْ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wa-aflādhi ḥawāshī kabidī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pieces of the retinues of my liver,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حَوَتْهُ شَرَاسِيفُ أَضْلاَعِيْ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ḥawat-hu sharāsīfu aḍlā`ī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which is included by the cartilages of my ribs,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وَحِقَاقُ مَفَاصِلِيْ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waḥiqāqu mafāṣilī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cavities of my joints,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وَقَبْضُ عَوَامِلِيْ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waqabḍu `awāmilī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interactings of my organisms,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وَأَطْرَافُ أَنَامِلِيْ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wa-aṭrāfu anāmilī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extremes of my fingertips,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وَلَحْمِيْ وَدَمِيْ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walaḥmī wadamī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flesh, and my blood,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وَشَعْرِيْ وَبَشَرِيْ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washa`rī wabasharī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hair, and my skin,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وَعَصَبِيْ وَقَصَبِيْ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wa`aṣabī waqaṣabī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nerve, and my sinews,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وَعِظَامِيْ وَمُخِّى وَعُرُوقِيْ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wa`iẓāmī wamukhhī wa`urūqī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bones, and my brain, and my veins,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وَجَمِيعُ جَوَارِحِيْ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wajamī`u jawāriḥī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of my organs,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وَرَاحِمُ كُلِّ ضَارِعٍ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warāḥimu kulli ḍāri`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Merciful toward every suppliant,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انْتَسَجَ عَلىٰ ذٰلِكَ أَيَّامَ رِضَاعِيْ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wamantasaja `alā dhālika ayyāma riḍā`ī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which was pieced together during the days of my suckling,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أَقَلَّتِ الْأَرْضُ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aqallatil ar-ḍu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of my body that the ground carries,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وَنَوْمِيْ وَيَقْظَتِيْ وَسُكُونِيْ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wanawmī wayaqẓatī wasukūnī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sleeping, and my wakefulness, and my motionlessness,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وَحَرَكَاتِ رُكُوعِيْ وَسُجُودِيْ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waḥarakāti rukū`ī wasujūdī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movements of my bowing and prostration;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لَوْ حَاوَلْتُ وَاجْتَهَدْتُ مَدَى الْأَعْصَارِ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law ḥāwaltu wajtahadtu madal a`ṣār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(by all that I bear witness) that if I try my best and strive throughout all ages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وَالْأَحْقَابِ لَوْ عُمِّرْتُهَا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wal-aḥqābi law `ummir-tuhā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times, if I live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أُؤَدِّيَ شُكْرَ وَاحِدَةٍ مِنْ أَنْعُمِكَ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u-addiya shukra wāḥidatin min an`umik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thank properly only one of Your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اسْتَطَعْتُ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mastaṭa`tu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not be able to do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بِمَنِّكَ الْمُوْجَبِ عَلَيَّ بِهِ شُكْرُكَ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bimannikal mūjabi `alayya bihi shukruk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through a favor of You, which also requires me to thank You for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أَبَدًا جَدِيدًا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abadan jadīdā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once again with new thanking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وَمُنْزِلُ الْمَنَافِعِ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wamunzilul manāfi`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Revealer of the benefits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وَثَنَاءً طَارِفًا عَتِيدًا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wathanā-an ṭārifan `atīdā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praise that is newly acquired and newly prepared.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أَجَلْ وَلَوْ حَرَصْتُ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ajal walaw ḥaraṣt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True is this! And if I try hard,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وَالْعَادُّونَ مِنْ أَنَامِكَ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wal`āddūna min anāmik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counters from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نُحْصِيَ مَدَى إِنْعَامِكَ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nuḥṣiya madā in`āmik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count the scope of Your favoring,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سَالِفِهِ وَ آنِفِهِ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sālifihi wa ānifih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both the past and the present,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حَصَرْنَاهُ عَدَدًا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ḥaṣar-nāhu `adadā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shall never be able to calculate it in number,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أَحْصَيْنَاهُ أَمَدًا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aḥṣaynāhu amadā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count it in time.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هَيْهَاتَ أَنَّىٰ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hayhāta annā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 far is this! How can it be!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الْمُخْبِرُ فِيْ كِتَابِكَ النَّاطِقِ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mukhbiru fī kitābikan nāṭiq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it is You Who have informed in Your rational Book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وَالنَّبَأِ الصَّادِقِ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naba-iṣ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true news: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وَالْكِتَابِ الْجَامِعِ بِالنُّورِ السَّاطِعِ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walkitābil jāmi`i binnūris sāṭi`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All-comprehensive Book with the glaring light.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تَعُدُّوْا نِعْمَةَ اللَّهِ لَا تُحْصُوهَا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ta`uddū ni`matallāhi lā tuḥṣūhā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“And if you count Allah's favors, you will not be able to number them.”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صَدَقَ كِتَابُكَ اَللَّهُمَّ وَإِنْبَاؤُكَ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ṣadaqa kitābuka allāhumma wa-inba-uk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True is Your Book, O Allah, and Your informing.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وَبَلَّغَتْ أَنْبِيَاؤُكَ وَرُسُلُكَ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waballaghat anbiya-uka warusuluk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Prophets and Messengers have conveyed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أَنْزَلْتَ عَلَيْهِمْ مِنْ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anzalta `alayhim min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You revealed to them, from Your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وَشَرَعْتَ لَهُمْ وَبِهِمْ مِنْ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washara`ta lahum wabihim min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You have made plain for them and through them Your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غَيْرَ أَنِّيْ يَا إِلٰهِيْ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ghayra annī yā 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Nevertheless, O my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بِجُهْدِيْ وَجِدِّي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bijuhdī wajiddī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by my ultimate possibility and my diligence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وَمَبْلَغِ طَاعَتِيْ وَوُسْعِيْ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wamablaghi ṭā`atī wawus`ī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scope of my vigor and my capacity,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وَأَقُولُ مُؤْمِنًا مُوقِنًا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wa-aqūlu mu-minan mūqinā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say with full faith and conviction: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اَلْحَمْدُلِلّٰهِ الَّذِيْ لَمْ يَتَّخِذْ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ḥamdulillāhil ladhī lam yattakhidh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not taken to Himself a 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لِلدَّعَوَاتِ سَامِعٌ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lidda`awāti sāmi`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also the Hearer of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فَيَكُوْنَ مَوْرُوْثًا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fayakūna mawrūthā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be inherited,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شَرِيكٌ فِيْ مُلْكِهِ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sharīkun fī mulkih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does not have a partner in His kingdom,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فَيُضَادَّهُ فِيْمَا ابْتَدَعَ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fayuḍāddahu fīmabtada`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oppose Him in what He fashions,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وَلِيٌّ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waliyyun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does not have a helper to save Him from disgrace,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فَيُرْفِدَهُ فِيمَا صَنَعَ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fayur-fidahu fīmā ṣana`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help Him in what He makes.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فَسُبْحَانَهُ سُبْحَانَهُ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fasubḥānahu subḥānah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glory be to Him, glory be to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لَوْ كَانَ فِيهِمَا آلِهَةٌ إِلَّا اللَّهُ لَفَسَدَتَا وَتَفَطَّرَتَا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law kāna fīhimā-ālihatun illallāhu lafasadatā watafaṭṭaratā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there had been in them any gods except Allah, they would both have certainly been in a state of disorder and destruction.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الْوَاحِدِ الْأَحَدِ الصَّمَدِ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subḥānallāhil wāḥidil aḥadiṣ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Allah, the One, the Only One, the Besought of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begets not nor is He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none like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وَلِلْكُرُبَاتِ دَافِعٌ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walilkurubāti dāfi`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Warder-off of anguishes,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اَلْحَمْدُلِلّٰهِ حَمْدًا يُعَادِلُ حَمْدَ مَلائِكَتِهِ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ḥamdulillāhi ḥamdan yu`ādilu ḥamda malā-ikatihil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Allah—praise that is equal to the praise of His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وَأَنْبِيَائِهِ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wa-anbiyā-ihil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missioned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عَلىٰ خِيَرَتِهِ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khiyaratih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His Select,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the Seal of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الطَّيِّبِينَ الطَّاهِرِينَ الْمُخْلَصِينَ وَسَلَّمَ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ālihiṭ ṭayyibīnaṭ ṭāhirīnal mukhlaṣīna wasallam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his Household, the pure, immaculate, and well-chosen, and may He send benedictions upon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Imam (peace be upon him) then besought Almighty Allah so earnestly that his eyes shed tears. He then said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أَخْشَاكَ كَأَنِّي أَرَاكَ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akhshāka ka-annī arāk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me fear You as if I can see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وَأَسْعِدْنِيْ بِتَقْوَاكَ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wa-as`idnī bitaqwāk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happy by fearing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تُشْقِنِيْ بِمَعْصِيَتِكَ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tushqinī bima`ṣiyatik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make me unhappy by disobeying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وَخِرْ لِيْ فِيْ 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wakhir lī fī 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Choose for me through Your decree.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وَلِلدَّرَجَاتِ رَافِعٌ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waliddarajāti rāfi`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Raiser of ranks,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لِيْ فِيْ قَدَرِكَ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lī fī qadarik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me through Your determination,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لَاأُحِبَّ تَعْجِيلَ مَا أَخَّرْتَ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lā-uḥibba ta`jīla mā akhhar-t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not long for hastening that which You have delayed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تَأْخِيرَ مَا عَجَّلْتَ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ta-khīra mā `ajjalt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delaying that which You would hasten.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 غِنَايَ فِيْ نَفْسِيْ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ghināya fī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my richness in my conscience,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وَالْيَقِينَ فِيْ قَلْبِيْ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walyaqīna fī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conviction in my hear,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وَالْإِخْلاَصَ فِيْ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wal-ikhlāṣa fī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sincerity in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وَالنُّوْرَ فِيْ 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nūra fī 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light in my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وَالْبَصِيرَةَ فِيْ دِينِيْ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walbaṣīrata fī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insight in my religion.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وَمَتِّعْنِيْ بِجَوَارِحِيْ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wamatti`nī bijawāriḥī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find enjoyment in my organs.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سَمْعِيْ وَبَصَرِيْ الْوَارِثَيْنِ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sam`ī wabaṣaril wārithayni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hearing and my sight sound until I am inherited.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وَلِلْجَبَابِرَةِ قَامِعٌ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waliljabābirati qāmi`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Suppressor of the tyrants.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وَانْصُرْنِيْ عَلىٰ مَنْ ظَلَمَنِيْ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wanṣur-nī `alā man ẓalamanī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victory over him who wrongs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وَأَرِنِيْ فِيهِ ثَارِيْ وَمَارِبِيْ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wa-arinī fīhi thārī wamāribī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witness my avenge and objective in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وَأَقِرَّ بِذٰلِكَ عَيْنِيْ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wa-aqirra bidhālika `aynī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it the delight of my eye.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اكْشِفْ كُرْبَتِيْ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allāhummakshif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relieve my agony,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وَاسْتُرْ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wastur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conceal my flaws,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خَطِيئَتِيْ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my 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وَاخْسَأْ شَيْطَانِيْ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wakhsa-shayṭānī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drive away my devil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وَفُكَّ رِهَانِيْ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wafukka rihānī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redeem my mortgage,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يَا إِلٰهِيْ الدَّرَجَةَ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yā ilāhid darajatal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 for me, O my God, the supreme rank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الْآخِرَةِ وَالْأُولىٰ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fil-ākhirati wal-ūlā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Hereafter and in the former (life).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إِلٰهَ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ilāha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other than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 كَمَا خَلَقْتَنِيْ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kamā khalaqtanī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all praise be to You for You have created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فَجَعَلْتَنِيْ سَمِيعًا بَصِيرًا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faja`altanī samī`an baṣīrā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me hear and see.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كَمَا خَلَقْتَنِيْ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kamā khalaqtanī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You for you have created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فَجَعَلْتَنِيْ خَلْقًا سَوِيًّا رَحْمَةً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faja`altanī khalqan sawiyyan raḥmatan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my creation perfect, on account of Your having mercy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كُنْتَ عَنْ خَلْقِيْ غَنِيًّا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kunta `an khalqī ghaniyyā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could dispense with creating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بَرَأْتَنِيْ فَعَدَّلْتَ فِطْرَتِيْ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bara-tanī fa`addalta fiṭratī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gave rise to me and perfected my creation;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أَنْشَأْتَنِيْ فَأَحْسَنْتَ صُورَتِيْ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ansha-tanī fa-aḥsanta ṣūratī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originated me and did well my form;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أَحْسَنْتَ إِلَيَّ وَفِيْ نَفْسِيْ عَافَيْتَنِيْ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aḥsanta ilayya wafī nafsī `āfaytanī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conferred favors on me and granted me wellbeing in my self;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كَلَأْتَنِيْ وَوَفَّقْتَنِيْ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kala-tanī wawaffaqtanī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saved me and led me to success;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أَنْعَمْتَ عَلَيَّ فَهَدَيْتَنِيْ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an`amta `alayya fahadaytanī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bestowed favors on me and guided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شَيْءَ يَعْدِلُهُ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shay-a ya`diluh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there is nothing equivalent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أَوْلَيْتَنِيْ وَمِنْ كُلِّ خَيْرٍ أَعْطَيْتَنِيْ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awlaytanī wamin kulli khayrin a`ṭaytanī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presented me and gave me from every good;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أَطْعَمْتَنِيْ وَسَقَيْتَنِيْ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aṭ`amtanī wasaqaytanī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fed me and watered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أَغْنَيْتَنِيْ وَأَقْنَيْتَنِيْ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aghnaytanī wa-aqnaytanī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enriched me and gave me to hold;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أَعَنْتَنِيْ وَأَعْزَزْتَنِيْ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a`antanī wa-a`zaztanī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helped me and braced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بِمَا أَلْبَسْتَنِيْ مِنْ سِتْرِكَ الصَّافِيْ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 bimā albastanī min sitrikaṣ ṣāfī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as you clothed me from Your pure cover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وَيَسَّرْتَ لِيْ مِنْ صُنْعِكَ الْكَافِيْ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wayassar-ta lī min ṣun`ikal kāfī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easy for me Your adequate making,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وَأَعِنِّي عَلىٰ بَوَائِقِ الدُّهُورِ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wa-a`innī `alā bawā-iqid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me against calamities of ages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وَصُرُوفِ اللَّيَالِيْ وَالْأَيَّامِ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waṣurūfil layālī wal-ayyām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changes of nights and days,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وَنَجِّنِيْ مِنْ أَهْوَالِ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wanajjinī min ahwālid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rescue me from the horrors of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وَلَيْسَ كَمِثْلِهِ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like a likeness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وَكُرُبَاتِ 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wakurubātil-ākhirah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anguishes of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شَرَّ مَا يَعْمَلُ الظَّالِمُوْنَ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sharra mā ya`maluẓ ẓālimūna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 from the evils of what the wrongdoers do in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مَا أَخَافُ فَاكْفِنِيْ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akhāfu fakfinī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to what I anticipate, (please) save me (from it).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أَحْذَرُ فَقِنِيْ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aḥdharu faqinī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to what I watch out, (please) protect me (against it).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نَفْسِيْ وَدِينِيْ فَاحْرُسْنِيْ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nafsī wadīnī faḥrusnī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Safeguard me in my soul and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سَفَرِيْ فَاحْفَظْنِيْ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safarī faḥfaẓnī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watch over me in my journeys,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أَهْلِيْ وَمَالِيْ فَاخْلُفْنِيْ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ahlī wamālī fakhlufnī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in charge of my family members and properties during my absence,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وَفِيمَا رَزَقْتَنِيْ فَبَارِكْ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razaqtanī fabārik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me in that which You provide as sustenance,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نَفْسِيْ فَذَلِّلْنِيْ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nafsī fadhallinī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see myself as humble,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أَعْيُنِ النَّاسِ فَعَظِّمْنِيْ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a`yunin nāsi fa`aẓẓimnī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people see me as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السَّمِيعُ الْبَصِيرُ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wahuwas samī`ul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All-hearing, the All-seeing,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الْجِنِّ وَالْإِنْسِ فَسَلِّمْنِيْ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sharril jinni wal-insi fasallimnī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keep me sound from the evils of the Jinn and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وَبِذُنُوبِيْ فَلَا تَفْضَحْنِيْ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wabidhunūbī falā tafḍaḥnī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disclose me because of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وَبِسَرِيرَتِيْ فَلَا تُخْزِنِيْ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wabisarīratī falā tukhzinī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disgrace me because of the secret side (of myself],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وَبِعَمَلِيْ فَلَا تَبْتَلِنِيْ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wabi`amalī falā tabtalinī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try me in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وَنِعَمَكَ فَلَا تَسْلُبْنِيْ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wani`amaka falā taslubnī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deprive me of Your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غَيْرِكَ فَلَا تَكِلْنِيْ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ghayrika falā takilnī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refer me to anyone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إِلَى مَنْ تَكِلُنِيْ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ilā man takilunī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whom do You entrust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قَرِيبٍ فَيَقْطَعُنِيْ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qarībin fayaqṭa`unī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 relative, and he will rupture my relation with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إِلَى بَعِيدٍ فَيَتَجَهَّمُنِيْ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ilā ba`īdin fayatajahhamunī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a strange, and he will glower at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إِلَى الْمُسْتَضْعِفِينَ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ilal mustaḍ`ifīna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those who deem me weak!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اَللَّطِيفُ الْخَبِيرُ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laṭīful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All-gentle, the All-aware,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رَبِّي وَمَلِيكُ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rabbī wamalīku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are my Lord and the master of my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أَشْكُوْ إِلَيْكَ غُرْبَتِيْ وَبُعْدَ دَارِيْ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ashkū ilayka ghur-batī wabu`da dārī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complain to You about my alienation and my foreignness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وَهَوَانِيْ عَلىٰ مَنْ مَلَّكْتَهُ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wahawānī `alā man mallaktahu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ignominy in the eyes of him whom You have given domination over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فَلَا تُحْلِلْ عَلَيَّ غَضَبَكَ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falā tuḥlil `alayya ghaḍabak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my God, do not make Your wrath come upon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لَمْ تَكُنْ غَضِبْتَ عَلَيَّ فَلَا أُبَالِيْ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lam takun ghaḍibta `alayya falā ubālī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are not wrathful with me, then I care for nothing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غَيْرَ أَنَّ عَافِيَتَكَ أَوْسَعُ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ghayra anna `āfiyataka awsa`u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You; yet, Your granting me wellbeing is more favorable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رَبِّ بِنُوْرِ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rabbi binūri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You, O my Lord, in the name of the Light of Your Face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أَشْرَقَتْ لَهُ الْأَرْضُ وَالسَّمَاوَاتُ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ashraqat lahul ar-ḍu was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which the earth and the heavens have shone,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وَكُشِفَتْ بِهِ الظُّلُمَاتُ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wakushifat bihiẓ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all darkness has been uncovered,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وَصَلُحَ بِهِ أَمْرُ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waṣaluḥa bihi amrul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which the affairs of the past and the coming generations are made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has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لَا تُمِيتَنِيْ عَلىٰ غَضَبِكَ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lā tumītanī `alā ghaḍabik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do not cause me to die while You are wrathful with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تُنْزِلْ بِيْ سَخَطَكَ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tunzil bī sakhaṭak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inflict on me Your rage.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الْعُتْبىٰ لَكَ الْعُتْبىٰ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`utbā lakal `utbā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the right to scold; You have the right to scold;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تَرْضىٰ قَبْلَ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tar-ḍā qabla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are pleased (with me) before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رَبَّ الْبَلَدِ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rabbal baladil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the Holy City,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وَالْمَشْعَرِ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walmash`aril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Holy Monument,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وَالْبَيْتِ الْعَتِيقِ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walbaytil `atīq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Ancient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أَحْلَلْتَهُ الْبَرَكَةَ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aḥlaltahul barakah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have encompassed with blessing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لِلنَّاسِ أَمْنًا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linnāsi amnā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security for people.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أَرْغَبُ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ar-ghabu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willingly desire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عَفَا عَنْ عَظِيمِ الذُّنُوبِ بِحِلْمِهِ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`afā `an `aẓīmidh dhunūbi biḥilmih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pardoned the grand sins by His forbearance!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أَسْبَغَ النَّعْمَاءَ بِفَضْلِهِ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asbaghan na`mā-a bifaḍlih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bestowed bounties by His favoring!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أَعْطَى الْجَزِيلَ بِكَرَمِهِ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a`ṭal jazīla bikaramih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gave in abundance by His generosity!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عُدَّتِيْ فِيْ شِدَّتِيْ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`uddatī fī shiddatī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means in my hardship!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صَاحِبِيْ فِيْ وَحْدَتِيْ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ṣāḥibī fī waḥdatī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companion in my loneliness!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غِيَاثِيْ فِيْ كُرْبَتِيْ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ghiyāthī fī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relief in my agony!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وَلِيِّى فِيْ نِعْمَتِيْ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waliyyī fī ni`matī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Benefactor in my amenities!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إِلٰهِيْ وَإِلٰهَ آبَائِي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ilāhī wa-ilāha-ābā-ī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 and the God of my forefathers: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إِبْرَاهِيمَ وَإِسْمَاعِيلَ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ibrāhīma wa-ismā`īl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Abraham, Ishmael,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وَإِسْحَاقَ وَيَعْقُوبَ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wa-is-ḥāqa waya`qūb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Isaac, and Jacob;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وَأَشْهَدُ بِالرُّبُوبِيَّةِ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wa-ash-hadu birrubūbiyyati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testify to the Lordship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جَبْرَئِيلَ وَمِيكَائِيلَ وَإِسْرَافِيلَ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 jabra-īla wamīkā-īla wa-isrāfīl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Gabriel, Michael, and Seraph;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مُحَمَّدٍ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 muḥammadin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Lord of Muhammad, the Seal of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آلِهِ الْمُنْتَجَبِينَ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ālihil muntajabīn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elite Household;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وَمُنْزِلَ التَّوْرَاةِ وَالْإِنْجِيلِ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wamunzilat tawrāti wal-injīl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Revealer of the Torah, the Gospel,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وَالزَّبُورِ وَالْفُرْقَانِ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waz zabūri walfur-qān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Psalms, and the Furqan;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وَمُنَزِّلَ كهيعص وَ طٰهٰ وَ يٰس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wamunazzila kāf-hā-yā-`ain-ṣād wa ṭāhā wa yāsīn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Revealer of kaf-ha-ya-`ayn-sad and ta-ha, ya-sin,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وَالْقُرْآنِ الْحَكِيمِ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walqur-ānil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Qur'an, full of wisdom.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كَهْفِيْ حِينَ تُعْيِينِيْ الْمَذَاهِبُ فِيْ سَعَتِهَا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 kahfī ḥīna tu`yīnil madhāhibu fī sa`atihā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haven when the wide courses fail to carry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وَتَضِيقُ بِيَ الْأَرْضُ بِرُحْبِهَا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wataḍīqu biyal ar-ḍu biruḥbihā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the earth, despite its width, become too narrow to bear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رَحْمَتُكَ لَكُنْتُ مِنَ الْهَالِكِينَ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raḥmatuka lakuntu minal hālikīn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Your mercy, I would have been of those perishing.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مُقِرًّا بِأَنَّكَ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muqirran bi-annaka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confessing that You are verily my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مُقِيلُ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muqīlu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overlook my slips;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سَتْرُكَ إِيَّايَ لَكُنْتُ مِنَ الْمَفْضُوحِينَ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satruka iyyāya lakuntu minal mafḍūḥīn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without Your covering me, I would have been of those exposed.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مُؤَيِّدِيْ بِالنَّصْرِ عَلىٰ أَعْدَائِي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mu-ayyidī binnaṣri `alā a`dā-ī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aid me with Your support against my enemies;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وَلَوْلَا نَصْرُكَ إِيَّايَ لَكُنْتُ مِنَ الْمَغْلُوبِينَ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walawlā naṣruka iyyāya lakuntu minal maghlūbīn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without Your support, I would have been of those overwhelmed.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خَصَّ نَفْسَهُ بِالسُّمُوِّ وَالرِّفْعَةِ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khaṣṣa nafsahu bissumuwwi war rif`ah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gives Himself exclusively superiority and highness;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فَأَوْلِيَاؤُهُ بِعِزِّهِ يَعْتَزُّونَ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fa-awliya-uhu bi`izzihi ya`tazzūn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His friends pride themselves on account of His pride.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جَعَلَتْ لَهُ الْمُلُوكُ نِيرَ الْمَذَلَّةِ عَلىٰ أَعْنَاقِهِمْ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ja`alat lahul mulūku nīral madhallati `alā a`nāqihim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for Whom the kings put the yoke of humiliation on their necks;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فَهُمْ مِنْ سَطَوَاتِهِ خَائِفُونَ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fahum min saṭawātihi khā-ifūn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they are fearful of His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يَعْلَمُ خَائِنَةَ الْأَعْيُنِ وَمَا تُخْفِيْ الصُّدُوْرُ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ya`lamu khā-inatal a`yuni wamā tukhfiṣ ṣudūr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knows the stealthy looks of eyes and that which the breasts conceal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وَغَيْبَ مَا تَأْتِيْ بِهِ الْأَزْمِنَةُ وَالدُّهُورُ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waghayba mā ta-tī bihil azminatu wad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future of the times and ages.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إِلَيْكَ مَرَدِّي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ilayka maraddī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shall be my return.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يَعْلَمُ كَيْفَ هُوَ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ya`lamu kayfa huwa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none knows how He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يَعْلَمُ مَا هُوَ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ya`lamu mā huwa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none knows what He is!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يَعْلَمُهُ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ya`lamuhu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none knows what He knows!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كَبَسَ الْأَرْضَ عَلَى الْمَاءِ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kabasal ar-ḍa `alal 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surfaced the earth over the water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وَسَدَّ الْهَوَاءَ بِالسَّمَاءِ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wasaddal hawā-a bissamā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blocked the air with the heavens!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لَهُ أَكْرَمُ الْأَسْمَاءِ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lahu akramul asmā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the noblest of names!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الْمَعْرُوفِ الَّذِيْ لَا يَنْقَطِعُ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ma`rūfil ladhī lā yanqaṭi`u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favor that is never interrupted!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مُقَيِّضَ الرَّكْبِ لِيُوسُفَ فِيْ الْبَلَدِ الْقَفْرِ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muqayyiḍar rakbi liyūsufa fil baladil qafr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directed the caravan towards Joseph in the wasteland,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وَمُخْرِجَهُ مِنَ الْجُبِّ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wamukhrijahu minal jubb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took him out of the pit,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وَجَاعِلَهُ بَعْدَ الْعُبُودِيَّةِ مَلِكًا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wajā`ilahu ba`dal `ubūdiyyati malikā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made him king after enslavement!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اِبْتَدَأْتَنِيْ بِنِعْمَتِكَ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ibtada-tanī bini`matik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had begun bestowing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رَادَّهُ عَلىٰ يَعْقُوبَ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rāddahu `alā ya`qūb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had returned him to Jacob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أَنِ ابْيَضَّتْ عَيْنَاهُ مِنَ الْحُزْنِ فَهُوَ كَظِيمٌ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anibyaḍḍat `aynāhu minal ḥuzni fahuwa kaẓīm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his eyes became white on account of the grief, and he was a repressor of grief!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الضُّرِّ وَالْبَلْوىٰ عَنْ أَيُّوبَ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kāshifaḍ ḍurri walbalwā `an ayyūb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removed the distress and misfortune from Job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وَمُمْسِكَ يَدَيْ إِبْرَاهِيمَ عَنْ ذَبْحِ ابْنِهِ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wamumsika yaday ibrāhīma `an dhabḥibnih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withheld the hands of Abraham from slaying his 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كِبَرِ سِنِّهِ وَفَنَاءِ عُمُرِهِ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 kibari sinnihi wafanā-i `umurih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his old age and termination of his lifetime!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اسْتَجَابَ لِزَكَرِيَّا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manistajāba lizakariyyā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responded to Zachariah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فَوَهَبَ لَهُ يَحْيىٰ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fawahaba lahu yaḥyā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granted him John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يَدَعْهُ فَرْدًا وَحِيدًا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yada`hu far-dan waḥīdā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without leaving him alone and lonely!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أَخْرَجَ يُونُسَ مِنْ بَطْنِ الْحُوتِ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akhraja yūnusa min baṭnil ḥūt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took Jonah out of the belly of the big fish!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فَلَقَ الْبَحْرَ لِبَنِيْ إِسْرَائِيلَ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falaqal baḥra libanī isrā-īl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cleft the sea to the children of Israel;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أَنْ أَكُونَ شَيْئًا مَذْكُورًا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an akūna shay-an madhkūrā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I was anything worth mentioning,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فَأَنْجَاهُمْ وَجَعَلَ فِرْعَوْنَ وَجُنُودَهُ مِنَ الْمُغْرَقِينَ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fa-anjāhum waja`ala fir-`awna wajunūdahu minal mughraqīn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saved them and made Pharaoh and his army of the drowned!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أَرْسَلَ الرِّيَاحَ مُبَشِّرَاتٍ بَيْنَ يَدَيْ 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ar-salar riyāḥa mubashhirātin bayna yaday 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sent the winds, bearing good news, before His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يَعْجَلْ عَلىٰ مَنْ عَصَاهُ مِنْ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ya`jal `alā man `aṣāhu min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no hastiness on His creatures who disobey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اسْتَنْقَذَ السَّحَرَةَ مِنْ بَعْدِ طُولِ الْجُحُودِ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manistanqadhas saḥarata min ba`di ṭūlil juḥūd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saved the sorcerers after their long denial!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غَدُوْا فِيْ نِعْمَتِهِ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ghadū fī ni`matih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after they had lived in His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يَأْكُلُونَ رِزْقَهُ وَيَعْبُدُوْنَ غَيْرَهُ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ya-kulūna rizqahu waya`budūna ghayrah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eating from His sustenance, but serving someone else other than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حَادُّوهُ وَنَادُّوهُ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ḥāddūhu wanāddūh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acting in opposition to Him, antagonizing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وَكَذَّبُوْا رُسُلَهُ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wakadhhabū rusulah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denying His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بَدِىءُ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badī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Originator!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بَدِيعُ لَا نِدَّ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badī`u lā nidda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Fashioner! There is no equal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وَخَلَقْتَنِيْ مِنَ التُّرَابِ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wakhalaqtanī minat turāb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created me from dust.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دَائِمًا لَا نَفَادَ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dā-iman lā nafāda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Everlasting! There is no end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حَيًّا حِينَ لَا حَيَّ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ḥayyan ḥīna lā ḥayy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Ever-living when there was no living thing!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مُحْيِيَ الْمَوْتَى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muḥyiyal mawtā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Raiser from the dead!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قَائِمٌ عَلىٰ كُلِّ نَفْسٍ بِمَا كَسَبَتْ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qā-imun `alā kulli nafsin bimā kasabat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watches every soul as to what it earns!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قَلَّ لَهُ شُكْرِيْ فَلَمْ يَحْرِمْنِيْ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qalla lahu shukrī falam yaḥrimnī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 Whom I rarely turned thankful; yet, He did not deprive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وَعَظُمَتْ خَطِيئَتِيْ فَلَمْ يَفْضَحْنِيْ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wa`aẓumat khaṭī-atī falam yafḍaḥnī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Whom I committed grand sins; yet, He did not disclose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وَرَأٰنِيْ عَلَى الْمَعَاصِيْ فَلَمْ يَشْهَرْنِيْ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wara-ānī `alal ma`āṣī falam yash-har-nī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saw me insisting on disobeying Him; yet, He did not divulge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حَفِظَنِيْ فِيْ صِغَرِيْ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ḥafiẓanī fī ṣigharī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safeguarded me in my early life!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رَزَقَنِيْ فِيْ كِبَرِيْ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razaqanī fī kibarī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provided me with sustenance in my old age!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أَيَادِيهِ عِنْدِيْ لَا تُحْصَى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ayādīhi `indī lā tuḥṣā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favors to me are innumerable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أَسْكَنْتَنِيْ الْأَصْلاَبَ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askantanil aṣlāb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then put me up in the loins,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وَنِعَمُهُ لَا تُجَازَى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wani`amuhu lā tujāzā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bounties cannot be compensated!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عَارَضَنِيْ بِالْخَيْرِ وَالْإِحْسَانِ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`āraḍanī bil khayri wal-iḥsān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receives me with good turn and kindness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وَعَارَضْتُهُ بِالْإِسَاءَةِ وَالْعِصْيَانِ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wa`āraḍtuhu bil isā-ati wal`iṣyān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meet Him with offense and disobedience!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هَدَانِيْ لِلْإِيمَانِ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hadānī lil-īmān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had guided me to faith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قَبْلِ أَنْ أَعْرِفَ شُكْرَ الَامْتِنَانِ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qabli an a`rifa shukral amtinān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I learnt showing gratitude!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دَعَوْتُهُ مَرِيضًا فَشَفَانِيْ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da`awtuhu marīḍan fashafānī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Whom I besought in sickness; so, He restored me to health,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وَعُرْيَانًا فَكَسَانِيْ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wa`ur-yānan fakasānī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bareness; so, He covered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وَجَائِعًا فَأَشْبَعَنِيْ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wajā-i`an fa-ashba`anī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hunger; so, He satiated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وَعَطْشَانًا فَأَرْوَانِيْ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wa`aṭshānan fa-ar-wānī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thirst; so, He quenched my thirst,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وَذَلِيلًا فَأَعَزَّنِيْ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wadhalīlan fa-a`azzanī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humility; so, He granted me dignity,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آمِنًا لِرَيْبِ الْمَنُونِ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āminan liraybil manūn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(making me) saved from vicissitudes of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وَجَاهِلًا فَعَرَّفَنِيْ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wajāhilan fa`arrafanī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ignorance; so, He taught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وَوَحِيدًا فَكَثَّرَنِيْ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wawaḥīdan fakathharanī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loneliness; so, He increased my number,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وَغَائِبًا فَرَدَّنِيْ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waghā-iban faraddanī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foreignness absence; so, He returned me home,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وَمُقِلًّا فَأَغْنَانِيْ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wamuqillan fa-aghnānī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poverty; so, He enriched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وَمُنْتَصِرًا فَنَصَرَنِيْ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wamuntaṣiran fanaṣaranī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victory-seeking; so, He supported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وَغَنِيًّا فَلَمْ يَسْلُبْنِيْ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waghaniyyan falam yaslubnī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richness; so, He did not deprive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وَأَمْسَكْتُ عَنْ جَمِيعِ ذٰلِكَ فَابْتَدَأَنِيْ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wa-amsaktu `an jamī`i dhālika fabtada-anī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withheld praying Him in all these situation, He took the initiative.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وَالشُّكْرُ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wash shukr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and thanks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أَقَالَ عَثْرَتِيْ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aqāla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overlooked my slips,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وَنَفَّسَ كُرْبَتِيْ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wanaffasa kur-batī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relieved my agonies,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وَاخْتِلافِ الدُّهُورِ وَالسِّنِينَ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wakhtilāfid duhūri was 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change of ages and years.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وَأَجَابَ دَعْوَتِيْ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wa-ajāba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responded to my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وَسَتَرَ عَوْرَتِيْ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wasatara `awratī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covered my flaws,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وَغَفَرَ 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waghafara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forgave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وَبَلَّغَنِيْ طَلِبَتِيْ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waballaghanī ṭalibatī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settled my need,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وَنَصَرَنِيْ عَلىٰ عَدُوِّي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wanaṣaranī `alā `aduwwī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supported me against my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أَعُدَّ نِعَمَكَ وَمِنَنَكَ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a`udda ni`amaka waminanak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I count Your bounties,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وَكَرَائِمَ مِنَحِكَ لَا أُحْصِيهَا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wakarā-ima minaḥika lā uḥṣīhā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liberal gifts, I will never number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أَنْتَ الَّذِيْ مَنَنْتَ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antal ladhī manant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It is You Who bestowed (upon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أَنْعَمْتَ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an`amt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conferred favors (upon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أَحْسَنْتَ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aḥsant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did good (to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أَزَلْ ظَاعِنًا مِنْ صُلْبٍ إِلَى رَحِمٍ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azal ẓā`inan min ṣulbin ilā raḥim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was moving from a loin to a womb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أَجْمَلْتَ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ajmalt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treated (me) excellently.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أَفْضَلْتَ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afḍalt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favored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أَكْمَلْتَ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akmalt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perfected (Your blessings upon 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رَزَقْتَ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razaqt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provided (me) with sustenance.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وَفَّقْتَ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waffaqt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led (me) to success.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gave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أَغْنَيْتَ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aghnayt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enriched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أَقْنَيْتَ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aqnayt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gave (me) to 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آوَيْتَ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ladhī-āwayt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gave (me) shelter.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كَفَيْتَ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kafayt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saved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تَقَادُمٍ مِنَ الْأَيَّامِ الْمَاضِيَةِ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taqādumin minal ayyāmil māḍiyah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throughout the passage of the past days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هَدَيْتَ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hadayt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guided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عَصَمْتَ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`aṣamt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protected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سَتَرْتَ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satar-t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covered my faults.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غَفَرْتَ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ghafar-t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forgave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أَقَلْتَ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aqalt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overlooked my sins.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مَكَّنْتَ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makkant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established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أَعْزَزْتَ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a`zazt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consolidated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أَعَنْتَ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a`ant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helped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عَضَدْتَ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`aḍadt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backed (me) up.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أَيَّدْتَ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ayyadt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aided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وَالْقُرُونِ الْخَالِيَةِ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walqurūnil khāliyah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ancient ages;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نَصَرْتَ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naṣar-t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supported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شَفَيْتَ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shafayt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restored (me) to health.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عَافَيْتَ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`āfayt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granted (me) wellbeing.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أَكْرَمْتَ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akramt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honored (me).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تَبَارَكْتَ وَتَعَالَيْتَ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tabārakta wata`ālayt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be You and Exalted be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دَائِمًا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dā-imā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 permanently,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الشُّكْرُ وَاصِبًا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walakash shukru wāṣiban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thanks be to You enduringly and eternally.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أَنَا يَا إِلٰهِيَ الْمُعْتَرِفُ بِذُنُوبِيْ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ana yā ilāhiyal mu`tarifu bidhunūbī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However, it is I, O my God, who confess of my sins;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فَاغْفِرْهَا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faghfir-hā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forgive them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أَسَأْتُ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asa-t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did badly.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لَيْسَ لِقَضَائِهِ دَافِعٌ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laysa liqaḍā-ihi dāfi`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Allah Whose determination cannot be repelled by anything,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تُخْرِجْنِيْ لِرَأْفَتِكَ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tukhrijnī lira-fatika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have not taken me out (to this world)—on account of Your sympathy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أَخْطَأْتُ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akhṭa-t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did wrong.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هَمَمْتُ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hamamt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had evil intention.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جَهِلْتُ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jahilt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acted impolitely.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غَفَلْتُ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ghafalt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was inadvertent.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سَهَوْتُ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sahawt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was inattentive.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اعْتَمَدْتُ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ladhi`tamadt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leaned (on something other than 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تَعَمَّدْتُ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ta`ammadt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did wrong deliberately.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وَعَدْتُ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wa`adt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الَّذِيْ أَخْلَفْتُ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ladhī akhlaft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failed to fulfill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نَكَثْتُ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nakatht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breached.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وَلُطْفِكَ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waluṭfika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kindness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أَقْرَرْتُ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ladhī aqrar-t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confessed.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الَّذِيْ اعْتَرَفْتُ بِنِعْمَتِكَ عَلَيَّ وَعِنْدِيْ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anal ladhi`taraftu bini`matika `alayya wa`indī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I who testified to Your favors upon and with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وَأَبُوءُ بِذُنُوبِيْ فَاغْفِرْهَا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wa-abū-u bidhunūbī faghfir-hā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now acknowledge of my sins; so, (please) forgive them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تَضُرُّهُ ذُنُوبُ عِبَادِهِ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taḍurruhu dhunūbu `ibādih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injured by the sins of His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الْغَنِيُّ عَنْ طَاعَتِهِمْ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ghaniyyu `an ṭā`atihim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can surely do without their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وَالْمُوَفِّقُ مَنْ عَمِلَ صَالِحًا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walmuwaffiqu man `amila ṣāliḥan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inspires those of them to do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بِمَعُونَتِهِ وَرَحْمَتِهِ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bima`ūnatihi waraḥmatih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His aid and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إِلٰهِيْ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ilāhī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my God and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أَمَرْتَنِيْ فَعَصَيْتُكَ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amar-tanī fa`aṣaytuk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God: You ordered me, but I disobeyed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وَنَهَيْتَنِيْ فَارْتَكَبْتُ نَهْيَكَ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wanahaytanī far-takabtu nahyak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warned me, but I violated Your warning.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wa-iḥsānika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compassion to me—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فَأَصْبَحْتُ لَا ذَا بَرَاءَةٍ لِيْ فَأَعْتَذِرُ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fa-aṣbaḥtu lā dhā barā-atin lī fa-a`tadhir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am now lacking neither justification to apologize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ذَا قُوَّةٍ فَأَنْتَصِرُ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dhā quwwatin fa-antaṣir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power to support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فَبِأَيِّ شَيْءٍ أَسْتَقْبِلُكَ 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fabi-ayyi shay-in astaqbiluka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thing can I now meet You, O my Master?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أَبِسَمْعِيْ أَمْ بِبَصَرِيْ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abisam`ī am bibaṣarī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it by my hearing, my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بِلِسَانِيْ أَمْ بِيَدِيْ أَمْ بِرِجْلِيْ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bilisānī am biyadī am birijlī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tongue, my hand, or my foot?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أَلَيْسَ كُلُّهَا نِعَمَكَ 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alaysa kulluhā ni`amaka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all these not Your bounties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وَبِكُلِّهَا عَصَيْتُكَ 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wabikullihā `aṣaytuka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all of them I have disobeyed You, O my Master?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الْحُجَّةُ وَالسَّبِيلُ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ḥujjatu was sabīlu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absolute argument and claim against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سَتَرَنِيْ مِنَ الْآبَاءِ وَالْأُمَّهَاتِ أَنْ يَزْجُرُونِيْ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sataranī minal-ābā-i wal-ummahāti an yazjurūnī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covered me from fathers and mothers lest they might have driven me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الْعَشَائِرِ وَالْإِخْوَانِ أَنْ يُعَيِّرُونِيْ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waminal `ashā-iri wal-ikhwāni an yu`ayyirūnī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relatives and friends lest they might have gibed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دَوْلَةِ أَئِمَّةِ الْكُفْرِ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dawlati a-immatil kufr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government of the heads of unbelief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وَمِنَ السَّلاطِينِ أَنْ يُعَاقِبُونِيْ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waminas salāṭīni an yu`āqibūnī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rulers lest they might have punished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وَلَوِ اطَّلَعُوْا 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walawiṭṭala`ū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 they, O my Master, seen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عَلىٰ مَا اطَّلَعْتَ عَلَيْهِ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māṭṭala`ta `alayhi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which You knew about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إِذًا مَا أَنْظَرُونِيْ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idhan mā anẓarūnī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certainly have granted me no respite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وَلَرَفَضُونِيْ وَقَطَعُونِيْ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walarafaḍūnī waqaṭa`ūnī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would have rejected and parted company with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فَهَا أَنَا ذَا يَا إِلٰهِيْ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fahā ana dhā yā 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 now, O my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بَيْنَ يَدَيْكَ يَا 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bayna yadayka yā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between Your hands, O my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خَاضِعٌ ذَلِيلٌ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khāḍi`un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submissive, humble,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حَصِيرٌ حَقِيرٌ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ḥaṣīrun ḥaqīr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helpless, and worthless.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ذُوْ بَرَاءَةٍ فَأَعْتَذِرُ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dhū barā-atin fa-a`tadhir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now lacking neither justification to apologize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نَقَضُوْا عَهْدَكَ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naqaḍū `ahdak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breached their covenant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ذُوْ قُوَّةٍ فَأَنْتَصِرُ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dhū quwwatin fa-antaṣir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power to support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حُجَّةٍ فَأَحْتَجَّ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ḥujjatin fa-aḥtajja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excuse to advance as a plea,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قَائِلٌ لَمْ أَجْتَرِحْ وَلَمْ أَعْمَلْ سُوءًا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qā-ilun lam ajtariḥ walam a`mal sū-ā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I claim not committing and not acting badly.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عَسَى الْجُحُودُ وَلَوْ جَحَدْتُ يَا مَوْلاَيَ يَنْفَعُنِيْ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`asal juḥūdu walaw jaḥadtu yā mawlāya yanfa`unī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denial, if I deny, O my Master, serve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وَأَنَّىٰ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wa-annā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and in what manner can I do so,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وَجَوَارِحِيْ كُلُّهَا شَاهِدَةٌ عَلَيَّ بِمَا قَدْ عَمِلْتُ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wajawāriḥī kulluhā shāhidatun `alayya bimā qad `amilt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all my organs are witnesses for what I did?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وَعَلِمْتُ يَقِينًا غَيْرَ ذِيْ شَكٍّ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wa`alimtu yaqīnan ghayra dhī shakk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know for sure and without doubt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أَنَّكَ سَائِلِيْ مِنْ عَظَائِمِ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annaka sā-ilī min `aẓā-imil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will interrogate me about these grand matter,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وَأَنَّكَ الْحَكَمُ الْعَدْلُ الَّذِيْ لَا تَجُورُ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wa-annakal ḥakamul `adlul ladhī lā tajūr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Just Judge Who never wrongs,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وَعَدْلُكَ مُهْلِكِيْ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wa`adluka muhlikī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justice will ruin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وَكَذَّبُوْا رُسُلَكَ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wakadhhabū rusulak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denied Your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عَدْلِكَ مَهْرَبِيْ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`adlika mahrabī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Your all justice I flee.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تُعَذِّبْنِيْ يَا إِلٰهِيْ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tu`adhhibnī yā ilāhī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You, O my God, chastise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فَبِذُنُوبِيْ بَعْدَ حُجَّتِكَ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fabidhunūbī ba`da ḥujjatika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it is because of my sins after Your claim against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تَعْفُ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ta`fu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pardon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فَبِحِلْمِكَ وَجُودِكَ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fabiḥilmika wajūdika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it is on account of Your forbearance, magnanimity,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الظَّالِمِينَ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the wrongdoers.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الْمُسْتَغْفِرِينَ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seeking forgiveness.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لَكِنَّكَ أَخْرَجْتَنِيْ رَأْفَةً مِنْكَ وَتَحَنُّنًا عَلَيَّ لِلَّذِيْ سَبَقَ لِيْ مِنَ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lakinnaka akhrajtanī ra-fatan minka wataḥannunan `alayya lilladhī sabaqa lī minal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However, You took me out on account of the guidance that You have already known about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الْمُوَحِّدِيْنَ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muwaḥḥidīn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professing Your Oneness.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the fearful.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الْوَجِلِينَ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wajilīn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the apprehensive.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الرَّاجِينَ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minar rājīn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hoping (for 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desiring (for 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لَهُ يَسَّرْتَنِيْ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lahu yassar-tanī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made easy the way to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الْمُهَلِّلِينَ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muhallilīn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professing that 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السَّائِلِينَ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minas 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beseeching (You).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الْمُسَبِّحِينَ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musabbiḥīn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glorifying (You).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الْمُكَبِّرِينَ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minal mukabbirīn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been of those professing that You are the Greatest.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You.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رَبِّي وَرَبُّ آبَائِيَ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rabbī warabbu-ābā-iyal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Lord and the Lord of my bygone fathers.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هٰذَا ثَنَائِي عَلَيْكَ مُمَجِّدًا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hādhā thanā-ī `alayka mumajjidā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is my praise for You, celebrating Your glory,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وَفِيهِ أَنْشَأْتَنِيْ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wafīhi ansha-tanī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brought me up in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وَإِخْلاَصِيْ لِذِكْرِكَ مُوَحِّدًا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wa-ikhlāṣī lidhikrika muwaḥḥidā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sincerity to mention You and profess Your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وَإِقْرَارِيْ بِآلاَئِكَ مُعَدِّدًا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wa-iqrārī bi-ālā-ika mu`addidā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acknowledgment of Your bounties, counting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كُنْتُ مُقِرًّا أَنِّيْ لَمْ أُحْصِهَا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kuntu muqirran annī lam uḥṣihā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I confess that I could never count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لِكَثْرَتِهَا وَسُبُوغِهَا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likathratihā wasubūghihā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they are innumerable, abundant,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وَتَظَاهُرِهَا وَتَقَادُمِهَا إِلَى حَادِثٍ 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wataẓāhurihā wataqādumihā ilā ḥādithin 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continuous, and prior to a certain event.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تَزَلْ تَتَعَهَّدُنِيْ بِهِ مَعَهَا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tazal tata`ahhadunī bihi ma`ahā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been conferring upon me with these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مُنْذُ خَلَقْتَنِيْ وَبَرَأْتَنِيْ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mundhu khalaqtanī wabara-tanī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You created and originated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أَوَّلِ الْعُمْرِ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awwalil `umr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beginning of my 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الْإِغْنَاءِ مِنَ الْفَقْرِ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ighnā-i minal faqr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meeting my poverty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وَكَشْفِ الضُّرِّ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wakashfiḍ ḍurr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relieving me from harm,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قَبْلِ ذٰلِكَ رَؤُفْتَ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qabli dhālika ra-ufta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Even before that, You had compassion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وَتَسْبِيبِ الْيُسْرِ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watasbībil 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me means of easiness,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وَدَفْعِ الْعُسْرِ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wadaf`il `usr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repelling misery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وَتَفْرِيجِ الْكَرْبِ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watafrījil kar-b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alleviating my agonies,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وَالْعَافِيَةِ فِيْ الْبَدَنِ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wal`āfiyati fil badan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granting me wellbeing in my body,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وَالسَّلامَةِ فِيْ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salāmati fid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furnishing me with sound faith.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رَفَدَنِيْ عَلىٰ قَدْرِ ذِكْرِ نِعْمَتِكَ جَمِيعُ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rafadanī `alā qadri dhikri ni`matika jamī`ul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all creatures assist me to be able to mention Your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past and the coming generations,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قَدَرْتُ وَلَا هُمْ عَلىٰ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qadar-tu walā hum `alā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I nor will they be able to do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تَقَدَّسْتَ وَتَعَالَيْتَ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taqaddasta wata`ālayt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Holy be You and Exalted be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4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رَبٍّ كَرِيمٍ عَظِيمٍ رَحِيمٍ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rabbin karīmin `aẓīmin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All-generous, All-great, and All-merciful Sustainer.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لِعَطَائِهِ مَانِعٌ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li`aṭā-ihi māni`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gifts cannot be stopped by anything,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بِجَمِيلِ صُنْعِكَ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bijamīli ṣun`ik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excellent conferral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تُحْصىٰ آلاَؤُكَ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tuḥṣā-ālā-uk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bounties are innumerable,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يُبْلَغُ ثَنَاؤُكَ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yublaghu thana-uk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(proper) praise of You is unreachable,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تُكَافىٰ نَعْمَاؤُكَ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tukāfā na`ma-uk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graces cannot be rewarded.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وَأَتْمِمْ عَلَيْنَا نِعَمَكَ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wa-atmim `alaynā ni`amak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Your bounties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وَأَسْعِدْنَا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wa-as`idnā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happy by obeying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You. There is no god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إِنَّكَ تُجِيبُ الْمُضْطَرَّ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tujībul muḍṭarr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verily, You answer the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وَتَكْشِفُ السُّوءَ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watakshifus sū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the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وَتُغِيثُ الْمَكْرُوبَ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watughīthul makrūb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aid the anguished,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وَسَوَابِغِ نِعَمِكَ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wasawābighi ni`amik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affluent bestowals.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وَتَشْفِيْ السَّقِيمَ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watashfis saqīm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cure the ailed,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وَتُغْنِيْ الْفَقِيرَ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watughnil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enrich the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وَتَجْبُرُ الْكَسِيرَ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watajburul kasīr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the broken,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وَتَرْحَمُ الصَّغِيرَ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watar-ḥamuṣ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the young,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وَتُعِينُ الْكَبِيرَ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watu`īnul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the 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وَلَيْسَ دُونَكَ ظَهِيرٌ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walaysa dūnaka ẓahīr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help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فَوْقَكَ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fawqaka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is more powerful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الْعَلِيُّ الْكَبِيرُ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`aliyyul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Most High, the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مُطْلِقَ الْمُكَبَّلِ الْأَسِيرِ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muṭliqal mukabbalil 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release the shackled captive!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رَازِقَ الطِّفْلِ الصَّغِيرِ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rāziqaṭ ṭifliṣ ṣaghīr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provides sustenance to the young child!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فَابْتَدَعْتَ خَلْقِيْ مِنْ مَنِيٍّ يُمْنىٰ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fabtada`ta khalqī min maniyyin yumnā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fashioned my creation from semen that gushed forth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عِصْمَةَ الْخَائِفِ الْمُسْتَجِيرِ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`iṣmatal khā-ifil mustajīr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Preserver of the afraid seeker of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شَرِيكَ لَهُ وَلَا وَزِيرَ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sharīka lahu walā wazīr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neither partner nor assistant,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وَأَعْطِنِيْ فِيْ هٰذِهِ الْعَشِيَّةِ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wa-a`ṭinī fī hādhihil `ashiyyah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me, in this evening,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أَعْطَيْتَ وَأَنَلْتَ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a`ṭayta wa-analt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what You have granted and awarded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أَحَدًا مِنْ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aḥadan min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any of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نِعْمَةٍ تُولِيهَا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ni`matin tūlīhā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a grace that You donate,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آلَاءٍ تُجَدِّدُهَا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ālā-in tujaddiduhā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bounties that You re-offer,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وَبَلِيَّةٍ تَصْرِفُهَا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wabaliyyatin taṣrifuhā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tribulation that You deter,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وَكُرْبَةٍ تَكْشِفُهَا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wakur-batin takshifuhā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anguish that You remove,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وَأَسْكَنْتَنِيْ فِيْ ظُلُمَاتٍ ثَلاثٍ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wa-askantanī fī ẓulumātin thalāth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put me up in triple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وَدَعْوَةٍ تَسْمَعُهَا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wada`watin tasma`uhā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prayer that You answer,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وَحَسَنَةٍ تَتَقَبَّلُهَا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waḥasanatin tataqabbaluhā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good deed that You admit,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وَسَيِّئَةٍ تَتَغَمَّدُهَا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wasayyi-atin tataghammaduhā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evildoing that You screen.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لَطِيفٌ بِمَا تَشَاءُ خَبِيرٌ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laṭīfun bimā tashā-u khabīr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All-tender to him You will, and All-aware,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إِنَّكَ أَقْرَبُ مَنْ دُعِيَ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aqrabu man du`iy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Verily, You are the nearest of those whom are prayed,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وَأَسْرَعُ مَنْ أَجَابَ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wa-asra`u man ajāb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promptest of those who may respond,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وَأَكْرَمُ مَنْ عَفَا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wa-akramu man `afā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generous of those who may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وَأَوْسَعُ مَنْ أَعْطىٰ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wa-awsa`u man a`ṭā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liberal of those who give,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وَأَسْمَعُ مَنْ سُئِلَ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wa-asma`u man su-il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responding of those whom are asked.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بَيْنَ لَحْمٍ وَدَمٍ وَجِلْدٍ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bayna laḥmin wadamin wajild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flesh, blood, and skin.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رَحْمٰنَ الدُّنْيَا وَالْآخِرَةِ وَرَحِيمَهُمَا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raḥmānad dunyā wal-ākhirati waraḥīmahumā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 of the world and the Hereafter, and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لَيْسَ كَمِثْلِكَ مَسْؤُولٌ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laysa kamithlika mas-ūl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besought one is like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سِوَاكَ مَأْمُولٌ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siwāka ma-mūl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save You is hoped.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دَعَوْتُكَ فَأَجَبْتَنِيْ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da`awtuka fa-ajabtanī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prayed You and You answered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وَسَأَلْتُكَ فَأَعْطَيْتَنِيْ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wasa-altuka fa-a`ṭaytanī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besought You and You gave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وَرَغِبْتُ إِلَيْكَ فَرَحِمْتَنِيْ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waraghibtu ilayka faraḥimtanī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desired for You and You had mercy 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وَوَثِقْتُ بِكَ فَنَجَّيْتَنِيْ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wawathiqtu bika fanajjaytanī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had confidence in You and You saved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وَفَزِعْتُ إِلَيْكَ فَكَفَيْتَنِيْ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wafazi`tu ilayka fakafaytanī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resorted to You in awe and You delivered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فَصَلِّ عَلىٰ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عَبْدِكَ وَرَسُولِكَ وَنَبِيِّكَ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`abdika warasūlika wanabiyyik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servant, messenger, and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تُشْهِدْنِيْ خَلْقِيْ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tush-hidnī khalqī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not made me witness my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وَعَلىٰ آلِهِ الطَّيِّبِينَ الطَّاهِرِينَ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wa`alā-ālihiṭ ṭayyibīnaṭ ṭāhirīna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all of his Household, the pure and immaculate,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وَتَمِّمْ لَنَا نَعْمَاءَكَ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watammim lanā na`mā-ak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perfect for us Your graces,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وَهَنِّئْنَا عَطَاءَكَ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wahanni-nā `aṭā-ak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taste the pleasure of Your gifts,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وَاكْتُبْنَا لَكَ شَاكِرِينَ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waktubnā laka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register us as thankful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ذَاكِرِينَ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oft-referring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آمِينَ آمِينَ رَبَّ الْعَالَمِينَ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āmīna-āmīna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Respond, respond!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يَا مَنْ مَلَكَ فَقَدَرَ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man malaka faqadar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Who owns; therefore, He controls,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قَدَرَ فَقَهَرَ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qadara faqahar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controls; therefore, He has absolute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عُصِيَ فَسَتَرَ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`uṣiya fasatar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disobeyed; yet, He covers,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وَاسْتُغْفِرَ فَغَفَرَ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wastughfira faghafar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prayed for forgiveness; therefore, He forgives.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تَجْعَلْ إِلَيَّ شَيْئًا مِنْ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taj`al ilayya shay-an min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not referred any part of my creation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غَايَةَ الطَّالِبِينَ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ghāyataṭ ṭālibīnar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aim of seekers and desirers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مُنْتَهَى أَمَلِ الرَّاجِينَ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muntahā amalir rājīn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ultimate purpose of the hope of hopers!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أَحَاطَ بِكُلِّ شَيْءٍ عِلْمًا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aḥāṭa bikulli shay-in `ilmā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encompasses all things in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وَسِعَ الْمُسْتَقِيلِينَ رَأْفَةً وَرَحْمَةً وَحِلْمًا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wasi`al mustaqīlīna ra-fatan waraḥmatan waḥilmā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covers those who quit (their sins) with tender, mercy, and forbearance!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إِنَّا نَتَوَجَّهُ إِلَيْكَ فِيْ هٰذِهِ الْعَشِيَّةِ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natawajjahu ilayka fī hādhihil `ashiyyah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turn our faces to You in this evening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شَرَّفْتَهَا وَعَظَّمْتَهَا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sharraftahā wa`aẓẓamtahā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deem honorable and reverential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 نَبِيِّكَ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bimuḥammadin nabiyyika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(asking You) in the name of Muhammad, Your Prophet,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of Your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أَمِينِكَ عَلَى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amīnika `alā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trustee on Your Revelation,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اَلْبَشِيرِ النَّذِيرِ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bashīrin nadhīr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 of glad tidings, the warner,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أَخْرَجْتَنِيْ لِلَّذِيْ سَبَقَ لِيْ مِنَ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akhrajtanī lilladhī sabaqa lī minal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then took me out on account of the guidance that You have already known about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اَلسِّرَاجِ الْمُنِيرِ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sirājil munīr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shining lantern,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أَنْعَمْتَ بِهِ عَلَى الْمُسْلِمِينَ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an`amta bihi `alal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whom You have conferred upon the Muslims,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وَجَعَلْتَهُ رَحْمَةً لِلْعَالَمِينَ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waja`altahu raḥmatan lil`ālamīn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whom You made mercy for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Allah,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مُحَمَّدٌ أَهْلٌ لِذٰلِكَ مِنْكَ يَا 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muḥammadun ahlun lidhālika minka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forasmuch as Muhammad deserves that from You, O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عَلَيْهِ وَعَلىٰ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`alayhi wa`alā-ālih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send blessings to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اَلْمُنْتَجَبِينَ الطَّيِّبِينَ الطَّاهِرِينَ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muntajabīnaṭ ṭayyibīnaṭ ṭāhirīna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elite, pure, and immaculate—all of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وَتَغَمَّدْنَا بِعَفْوِكَ عَنَّا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wataghammadnā bi`afwika `annā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encompass us with Your pardoning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فَإِلَيْكَ عَجَّتِ الْأَصْوَاتُ بِصُنُوفِ اللُّغَاتِ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fa-ilayka `ajjatil aṣwātu biṣunūfil lughāt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voices of various languages clamoring;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لَنَا اللَّهُمَّ فِيْ هٰذِهِ الْعَشِيَّةِ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lanallāhumma fī hādhihil `ashiyyah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decide for us, O Allah, in this evening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الدُّنْيَا تَامًّا سَوِيًّا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ilad dunyā tāmman sawiyyā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world, perfect and in sound health.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نَصِيبًا مِنْ كُلِّ خَيْرٍ تَقْسِمُهُ بَيْنَ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naṣīban min kulli khayrin taqsimuhu bayna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share from every good item that You distribute among Your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وَنُورٍ تَهْدِيْ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wanūrin tahdī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illumination by which You guide,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وَرَحْمَةٍ تَنْشُرُهَا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waraḥmatin tanshuruhā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 that You spread,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وَبَرَكَةٍ تُنْزِلُهَا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wabarakatin tunziluhā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 that You bring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وَعَافِيَةٍ تُجَلِّلُهَا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wa`āfiyatin tujalliluhā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wellbeing that You extend,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وَرِزْقٍ تَبْسُطُهُ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warizqin tabsuṭuh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sustenance that You stretch,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أَقْلِبْنَا فِيْ هٰذَا الْوَقْتِ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aqlibnā fī hādhal waqt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turn us in this hour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مُنْجِحِينَ مُفْلِحِينَ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munjiḥīna mufliḥīn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successful, flourishing,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مَبْرُورِينَ غَانِمِينَ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mabrūrīna ghānimīn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blessed, and gainers.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وَحَفِظْتَنِيْ فِيْ الْمَهْدِ طِفْلًا صَبِيًّا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waḥafiẓtanī fil mahdi ṭiflan ṣabiyyā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safeguarded me in the cradle as small child.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تَجْعَلْنَا مِنَ الْقَانِطِينَ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taj`alnā minal qāniṭīn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include us with the despondent.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تُخْلِنَا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tukhlinā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leave us without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تَحْرِمْنَا مَا نُؤَمِّلُهُ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taḥrimnā mā nu-ammiluhu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deprive us of that which we hope from Your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تَجْعَلْنَا مِنْ رَحْمَتِكَ مَحْرُومِينَ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taj`alnā min raḥmatika maḥrūmīn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make us deprived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لِفَضْلِ مَا نُؤَمِّلُهُ مِنْ عَطَائِكَ قَانِطِينَ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lifaḍli mā nu-ammiluhu min `aṭā-ika qāniṭīn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despair of the favor of what we hope from Your gifts.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تَرُدَّنَا خَائِبِينَ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taruddanā khā-ibīn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turns us down disappointed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مِنْ بَابِكَ مَطْرُوْدِيْنَ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 bābika maṭrūdīn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driven away from Your door.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أَجْوَدَ الْأَجْوَدِيْنَ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ajwadal ajwadīn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Magnanimous of all those who treat magnanimously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وَأَكْرَمَ الْأَكْرَمِينَ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Generous of all those who act generously!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5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إِلَيْكَ أَقْبَلْنَا مُوقِنِينَ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ilayka aqbalnā mūqinīn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we advancing with full conviction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كَصُنْعِهِ صُنْعُ صَانِعٍ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kaṣun`ihi ṣun`u ṣāni`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making cannot be resembled by the making of anyone.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وَرَزَقْتَنِيْ مِنَ الْغِذَاءِ لَبَنًا مَرِيًّا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warazaqtanī minal ghidhā-i labanan mariyyā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provided me with wholesome milk as food.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وَلِبَيْتِكَ الْحَرَامِ آمِّينَ قَاصِدِيْنَ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walibaytikal ḥarāmi-āmmīna qāṣidīn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Your Holy House are we betaking ourselves purposefully;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فَأَعِنَّا عَلىٰ مَنَاسِكِنَا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fa-a`innā `alā manāsikinā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help us do our rituals (perfectly)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وَأَكْمِلْ لَنَا حَجَّنَا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wa-akmil lanā ḥajjanā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for us our pilgrimage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وَاعْفُ عَنَّا وَعَافِنَا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wa`fu `annā wa`āfinā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pardon us, and grant us wellbeing.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مَدَدْنَا إِلَيْكَ أَيْدِيَنَا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madadnā ilayka aydiyanā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stretching our hands toward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فَهِيَ بِذِلَّةِ الَاعْتِرَافِ مَوْسُومَةٌ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fahiya bidhillatil a`tirāfi mawsūmah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they are marked by the humiliation of confession.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فَأَعْطِنَا فِيْ هٰذِهِ الْعَشِيَّةِ مَا سَأَلْنَاكَ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fa-a`ṭinā fī hādhihil `ashiyyati mā sa-alnāk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grant us in this evening that which we have besought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وَاكْفِنَا مَا اسْتَكْفَيْنَاكَ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wakfinā mastakfaynāk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us from that which we have besought You to save us;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كَافِيَ لَنَا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kāfiya lanā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we have no savior but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رَبَّ لَنَا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rabba lanā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have no sustainer but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وَعَطَفْتَ عَلَيَّ قُلُوبَ الْحَوَاضِنِ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wa`aṭafta `alayya qulūbal ḥawāḍin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made the hearts of the nursemaids tender.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نَافِذٌ فِينَا حُكْمُكَ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nāfidhun fīnā ḥukmuk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decree is prevalent on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مُحِيطٌ بِنَا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muḥīṭun binā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knowledge is encompassing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عَدْلٌ فِينَا قَضَاؤُكَ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`adlun fīnā qaḍa-uk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decisions about us is just.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اِقْضِ لَنَا الْخَيْرَ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iqḍi lanal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decree for us that which is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وَاجْعَلْنَا مِنْ أَهْلِ الْخَيْرِ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waj`alnā min ahlil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us of the people of goodness.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أَوْجِبْ لَنَا بِجُودِكَ عَظِيمَ الْأَجْرِ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awjib lanā bijūdika `aẓīmal ajr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decide for us, on account of Your magnanimity, a great reward,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وَكَرِيمَ الذُّخْرِ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wakarīmadh dhukhr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generous reserve,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وَدَوَامَ الْيُسْرِ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wadawāmal yusr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permanent easiness,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لَنَا ذُنُوبَنَا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lanā dhunūbanā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us all our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تُهْلِكْنَا مَعَ الْهَالِكِينَ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tuhliknā ma`al hālikīn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annihilate us with those annihilated,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وَكَفَّلْتَنِيْ الْأُمَّهَاتِ الرَّوَاحِمَ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wakaffaltanil ummahātir rawāḥim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given me into the charge of merciful mothers.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تَصْرِفْ عَنَّا رَأْفَتَكَ وَرَحْمَتَكَ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taṣrif `annā ra-fataka waraḥmatak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drive away from us Your tenderness and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اجْعَلْنَا فِيْ هٰذَا الْوَقْتِ مِمَّنْ سَأَلَكَ فَأَعْطَيْتَهُ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allāhummaj`alnā fī hādhal waqti mimman sa-alaka fa-a`ṭaytah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include us, at this hour, with them who besought You and You thus gave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وَشَكَرَكَ فَزِدْتَهُ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washakaraka fazidtah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thanked You and You thus increased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وَثَابَ إِلَيْكَ فَقَبِلْتَهُ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wathāba ilayka faqabiltah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returned to You and You thus accepted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وَتَنَصَّلَ إِلَيْكَ مِنْ ذُنُوبِهِ كُلِّهَا فَغَفَرْتَهَا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watanaṣṣala ilayka min dhunūbihi kullihā faghafar-tahā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renounced all their sins before You and You thus forgave them;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Majesty and Honor!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وَنَقِّنَا وَسَدِّدْنَا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wanaqqinā wasaddidnā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purify us and lead us to success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وَاقْبَلْ تَضَرُّعَنَا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waqbal taḍarru`anā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admit our earnest entreaty;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مَنْ سُئِلَ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 man su-il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best of all those who are besought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وَكَلَأْتَنِيْ مِنْ طَوَارِقِ الْجَانِّ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wakala-tanī min ṭawāriqil jānn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saved me from the visits of the Jinn.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أَرْحَمَ مَنِ اسْتُرْحِمَ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ar-ḥama manistur-ḥim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Merciful of all those whose mercy is sought!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لَا يَخْفىٰ عَلَيْهِ إِغْمَاضُ الْجُفُونِ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lā yakhfā `alayhi ighmāḍul jufūn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the closing of eyelids cannot be hidden,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لَحْظُ الْعُيُونِ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laḥẓul `uyūn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are the glances of eyes,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مَا اسْتَقَرَّ فِيْ الْمَكْنُونِ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mastaqarra fil maknūn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that which settles in the unseen,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مَا انْطَوَتْ عَلَيْهِ مُضْمَرَاتُ الْقُلُوبِ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manṭawat `alayhi muḍmarātul qulūb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are things vanished under the secrets of hearts.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أَلَا كُلُّ ذٰلِكَ قَدْ أَحْصَاهُ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alā kullu dhālika qad aḥṣāhu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all that has been encompassed by Your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وَوَسِعَهُ حِلْمُكَ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wawasi`ahu ḥilmuk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covered by Your forbearance.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وَتَعَالَيْتَ عَمَّا يَقُولُ الظَّالِمُوْنَ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wata`ālayta `ammā yaqūluẓ ẓālimūn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glory be to You; and Exalted be You above all that the wrongdoers say,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عُلُوًّا كَبِيْرًا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`uluwwan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high exaltation!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تُسَبِّحُ لَكَ السَّمَاوَاتُ السَّبْعُ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tusabbiḥu lakas samāwātus sab`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Declaring You glory are the seven heavens,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وَسَلَّمْتَنِيْ مِنَ الزِّيَادَةِ وَالنُّقْصَانِ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wasallamtanī minaz ziyādati wan nuqṣān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delivered me from increase and decrease.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وَالْأَرَضُونَ وَمَنْ فِيهِنَّ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wal-araḍūna waman fīhinn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(layers of the) earth, and all beings therein.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مِنْ شَيْءٍ إِلَّا يُسَبِّحُ 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min shay-in illā yusabbiḥu 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not a thing but celebrates Your praise.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وَالْمَجْدُ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walmajd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Yours are all praise, glory,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وَعُلُوُّ الْجَدِّ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wa`uluwwul jadd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exaltation of majesty.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Owner of majesty, honor,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وَالْفَضْلِ وَالْإِنْعَامِ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walfaḍli wal-in`ām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grace, favoring,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وَالْأَيَادِيْ الْجِسَامِ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wal-ayādil jisām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huge bestowals.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الْجَوَادُ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jawādul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All-magnanimous, the All-generous,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اَلرَّؤُوفُ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ra-ūfur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All-tender,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أَوْسِعْ عَلَيَّ مِنْ رِزْقِكَ الْحَلالِ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awsi` `alayya min rizqikal ḥalāl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provide me largely with Your legally gotten sustenance,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فَتَعَالَيْتَ يَا رَحِيمُ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fata`ālayta yā raḥīmu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Exalted be You, O All-merciful, O All-beneficent.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وَعَافِنِيْ فِيْ بَدَنِيْ وَدِينِيْ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wa`āfinī fī badanī wadīnī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wellbeing in my body and my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آمِنْ خَوْفِيْ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āmin khawfī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secure my fears,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وَأَعْتِقْ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wa-a`tiq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 me from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لَا تَمْكُرْ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tamkur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do not plan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تَسْتَدْرِجْنِيْ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tastadrijnī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draw me near to destruction,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تَخْدَعْنِيْ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takhda`nī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overreach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وَادْرَأْ عَنِّيْ شَرَّ فَسَقَةِ الْجِنِّ وَالْإِنْسِ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wadra-`annī sharra fasaqatil jinni wal-ins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drive away from me the evils of the corruptive Jinn and men.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Imam al-Husayn (peace be upon him) then raised his head and sight to the sky with teary eyes and said with an audible voice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أَسْمَعَ السَّامِعِينَ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asma`as sāmi`īn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Hearing of all those who can hear!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أَبْصَرَ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abṣaran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Seeing of all those who can see!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إِذَا اسْتَهْلَلْتُ نَاطِقًا بِالْكَلامِ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idhastahlaltu nāṭiqan bil kalām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I commenced (my life) by pronouncing words,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أَسْرَعَ الْحَاسِبِينَ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asra`al ḥāsibīn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swiftest of all those who call to account!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أَرحَمَ الرَّاحِمِينَ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عَلىٰ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اَلسَّادَةِ الْمَيَامِينِ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sādatil mayāmīn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auspicious chiefs;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اللَّهُمَّ حَاجَتِيَ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wa-as-alukallāhumma ḥājatiy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for my request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إِنْ أَعْطَيْتَنِيهَا لَمْ يَضُرَّنِيْ مَا مَنَعْتَنِيْ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in a`ṭaytanīhā lam yaḍurranī mā mana`tanī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if You answer, anything else that You reject will not harm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مَنَعْتَنِيهَا لَمْ يَنْفَعْنِيْ مَا أَعْطَيْتَنِيْ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mana`tanīhā lam yanfa`nī mā a`ṭaytanī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reject, anything else that You respond will not benefit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فَكَاكَ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fakāka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for releasing me from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وَحْدَكَ لَا 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You, there is no partner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أَتْمَمْتَ عَلَيَّ سَوَابِغَ الْإِنْعَامِ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atmamta `alayya sawābighal 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perfected for me the affluent bestowals,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الْمُلْكُ وَلَكَ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mulku walakal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is the kingdom and to You is all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يَا رَبِّ...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yā rabbi...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Lord! O my Lord! O my Lord…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Imam al-Husayn (peace be upon him) then repeated ya-rabbi so frequently and effectively that he attracted the attentions of all the others who, instead of praying for granting their needs, surrounded Imam al-Husayn (peace be upon him) to listen to him and pray for the response of his supplication. Then, they wept with him. At sunset, they left Mount `Arafat with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This is the end of Imam al-Husayn’s supplicatory prayer on the `Arafat Day according to the narrations of al-Kaf`ami in his book of al-Balad al-Amin and `Allamah al-Majlisi in his book of Zad al-Ma`ad. As for Sayyid Ibn Tawus, he, in his book of Iqbal al-A`mal, adds the following statements to the supplicatory prayer .However its attribution to Imam Hussain(as) may not be appropriate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أَنَا الْفَقِيرُ فِيْ غِنَايَ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anal faqīru fī ghināy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 am needy despite my richness;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لَا أَكُونُ فَقِيرًا فِيْ فَقْرِيْ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lā akūnu faqīran fī faqrī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how can I not be needy in my neediness?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أَنَا الْجَاهِلُ فِيْ عِلْمِيْ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anal jāhilu fī `ilmī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 am ignorant despite my knowledge;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لَا أَكُونُ جَهُولًا فِيْ جَهْلِيْ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lā akūnu jahūlan fī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how can I not be ignorant in my ignorance?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 اخْتِلافَ تَدْبِيرِكَ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innakhtilāfa tadbīrik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the variety of Your regulating of matters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وَرَبَّيْتَنِيْ زَائِدًا فِيْ كُلِّ عَامٍ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warabbaytanī zā-idan fī kulli 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brought me up with an increase every year.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وَسُرْعَةَ طَوَاءِ مَقَادِيرِكَ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wasur-`ata ṭawā-i maqādīrik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swiftness of changes in Your ordainments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مَنَعَا عِبَادَكَ الْعَارِفِينَ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mana`ā `ibādakal `ārifīna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urged Your servants, who recognize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عَنِ السُّكُونِ إِلَى عَطَاءٍ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`anis sukūni ilā `aṭa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to stop at a certain gift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وَالْيَأْسِ مِنْكَ فِيْ بَلاءٍ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walya-si minka fī bala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 to despair of You in tribulations.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مِنِّي مَا يَلِيقُ بِلُؤْمِيْ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minnī mā yalīqu bilu-mī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coming out of me is that which fits my lowliness;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وَمِنْكَ مَا يَلِيقُ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waminka mā yalīqu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coming from You is that which befits Your nobleness.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وَصَفْتَ نَفْسَكَ بِاللُّطْفِ وَالرَّأْفَةِ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waṣafta nafsaka billluṭfi war ra-fati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 had ascribed to Yourself gentleness and kindness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وُجُودِ ضَعْفِيْ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wujūdi ḍa`fī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the existence of my weakness.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أَفَتَمْنَعُنِيْ مِنْهُمَا بَعْدَ وُجُودِ ضَعْفِيْ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afatamna`unī minhumā ba`da wujūdi ḍa`fī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You deprive me of these two after the emergence of my weakness?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إِنْ ظَهَرَتِ الْمَحَاسِنُ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 ẓaharatil maḥāsinu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if amenities appear in my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إِذَا اكْتَمَلَتْ فِطْرَتِيْ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idhaktamalat fiṭratī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my creation was accomplished,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فَبِفَضْلِكَ وَلَكَ الْمِنَّةُ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fabifaḍlika walakal minnatu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that is on account of Your favors and Your conferral 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ظَهَرَتِ الْمَسَاوِئُ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ẓaharatil masāwi-u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evildoings appear in my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فَبِعَدْلِكَ وَلَكَ الْحُجَّةُ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fabi`adlika walakal ḥujjatu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that is still Your justice and You have claim against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تَكِلُنِيْ وَقَدْ تَكَفَّلْتَ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takilunī waqad takaffalta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may it be that You abandon me after You have vouched for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أُضَامُ وَأَنْتَ النَّاصِرُ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uḍāmu wa-antan nāṣiru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may I be aggrieved and You are my support?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أَخِيبُ وَأَنْتَ الْحَفِيُّ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akhību wa-antal ḥafiyyu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may I be disappointed and You are undertaking my affairs?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 أَنَا أَتَوَسَّلُ إِلَيْكَ بِفَقْرِيْ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 ana atawassalu ilayka bifaqrī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I am begging You by my need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أَتَوَسَّلُ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atawassalu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beg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هُوَ مَحَالٌ أَنْ يَصِلَ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huwa maḥālun an yaṣila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something that is impossible to reach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6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أَشْكُوْ إِلَيْكَ حَالِيْ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ashkū ilayka ḥālī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complain to You about my manners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الْجَوَادُ الْوَاسِعُ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jawādul wāsi`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the All-magnanimous, the All-liberal.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وَاعْتَدَلَتْ مِرَّتِيْ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wa`tadalat mirratī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power became straight,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لَا يَخْفىٰ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lā yakhfā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cannot be hidden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أُتَرْجِمُ بِمَقَالِيْ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utar-jimu bimaqālī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interpret my words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مِنْكَ بَرَزٌ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minka barazun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are their source?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تُخَيِّبُ آمَالِيْ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tukhayyibu-āmālī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come that You may let down my hopes,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وَهِيَ قَدْ وَفَدَتْ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wahiya qad wafadat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are addressed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لَا تُحْسِنُ أَحْوَالِيْ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lā tuḥsinu aḥwālī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come that You may not improve my conditions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قَامَتْ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 qāmat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they are originated by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مَا أَلْطَفَكَ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alṭafaka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gentle You are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عَظِيمِ جَهْلِيْ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`aẓīmi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despite my notorious ignorance!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أَرْحَمَكَ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ar-ḥamaka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merciful You are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أَوْجَبْتَ عَلَيَّ حُجَّتَكَ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awjabta `alayya ḥujjatak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put me under the obligation of Your Claim,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قَبِيحِ فِعْلِيْ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qabīḥi 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despite my hideous deeds!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مَا أَقْرَبَكَ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mā aqrabaka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nigh to me You are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وَأَبْعَدَنِيْ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wa-ab`adanī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how far from You I am!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أَرْأَفَكَ 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ar-afaka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kind to me You are;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الَّذِيْ يَحْجُبُنِيْ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famal ladhī yaḥjubunī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what is that which can prevent me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عَلِمْتُ بِاخْتِلافِ الْآثَارِ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`alimtu bikhtilāfil-āthār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 have known, through variety of signs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وَتَنَقُّلاتِ الْأَطْوَارِ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watanaqqulātil aṭwār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changes of phases,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 مُرَادَكَ مِنِّي أَنْ تَتَعَرَّفَ إِلَيَّ فِيْ كُلِّ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 murādaka minnī an tata`arrafa ilayya fī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what You want from me is that You introduce Yourself to me in all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لَا أَجْهَلَكَ فِيْ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ajhalaka fī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not ignore You in any thing.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كُلَّمَا أَخْرَسَنِيْ لُؤْمِيْ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kullamā akhrasanī lu-mī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whenever my lowliness suppresses my voice,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بِأَنْ أَلْهَمْتَنِيْ مَعْرِفَتَكَ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bi-an alhamtanī ma`rifatak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that You inspired me with recognition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أَنْطَقَنِيْ كَرَمُكَ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anṭaqanī karamuk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nobility encourages me to speak.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وَكُلَّمَا آيَسَتْنِيْ أَوْصَافِيْ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wakullamā-āyasatnī awṣāfī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Whenever my features lead me to despair (of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أَطْمَعَتْنِيْ مِنَنُكَ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aṭma`atnī minanuk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bestowals make me crave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مَنْ كَانَتْ مَحَاسِنُهُ مَسَاوِئَ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man kānat maḥāsinuhu masāwi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as for he whose good deeds are wrongdoings;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لَا تَكُوْنُ مَسَاوِيِهِ مَسَاوِئَ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lā takūnu masāwiyihi masāwi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his wrongdoings not be wrongdoings?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كَانَتْ حَقَائِقُهُ دَعَاوِيَ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kānat ḥaqā-iquhu da`āwiy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for he whose facts are mere claims,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لَا تَكُوْنُ دَعَاوِيِهِ دَعَاوِيَ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lā takūnu da`āwiyihi da`āwiy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his claims not be claims?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حُكْمُكَ النَّافِذُ وَمَشِيئَتُكَ الْقَاهِرَةُ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ḥukmukan nāfidhu wamashī-atukal qāhirah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Your unstoppable decree and Your surmounting volition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يَتْرُكَا لِذِيْ مَقَالٍ مَقَالًا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yatrukā lidhī maqālin maqālā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not left any word to be said by any orator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لِذِيْ حَالٍ حَالًا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lidhī ḥālin ḥālā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not left any manner to be displayed.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وَرَوَّعْتَنِيْ بِعَجَائِبِ حِكْمَتِكَ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warawwa`tanī bi`ajā-ibi ḥikmatik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alarmed me by the wonders of Your wisdom,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كَمْ مِنْ طَاعَةٍ بَنَيْتُهَا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kam min ṭā`atin banaytuhā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too many are the acts of obedience that I have prepared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وَحَالَةٍ شَيَّدْتُهَا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waḥālatin shayyadtuhā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conducts that I have established,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هَدَمَ اعْتِمَادِيْ عَلَيْهَا عَدْلُكَ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hadama`timādī `alayhā `adluk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Your justice has ruined my reliance on these,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أَقَالَنِيْ مِنْهَا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aqālanī minhā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moreover, Your favoring has made me abandon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إِنَّكَ تَعْلَمُ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innaka ta`lam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 surely know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 وَإِنْ لَمْ تَدُمِ الطَّاعَةُ مِنِّي فِعْلًا جَزْمًا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wa-in lam tadumiṭ ṭā`atu minnī fi`lan jazmā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even my obedience (to You) has not lasted in reality,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دَامَتْ مَحَبَّةً وَعَزْمًا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dāmat maḥabbatan wa`azmā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has lasted in love (for it) and determination (to do it)!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أَعْزِمُ وَأَنْتَ الْقَاهِرُ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a`zimu wa-antal qāhir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can I determine, while You are All-supreme?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لَا أَعْزِمُ وَأَنْتَ الْآمِرُ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lā a`zimu wa-antal-āmir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quit determining, while it is Your command (to determine)?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تَرَدُّدِيْ فِيْ الْآثَارِ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taraddudī fil-āthār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my hesitation in (following) Your traces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وَأَيْقَظْتَنِيْ لِمَا ذَرَأْتَ فِيْ سَمَائِكَ وَأَرْضِكَ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wa-ayqaẓtanī limā dhara-ta fī samā-ika wa-ar-ḍik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aroused in me that which You created in Your heavens and lands,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يُوجِبُ بُعْدَ الْمَزَارِ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yūjibu bu`dal mazār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result in unlikely visitation;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فَاجْمَعْنِيْ عَلَيْكَ بِخِدْمَةٍ تُوصِلُنِيْ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fajma`nī `alayka bikhidmatin tūṣilunī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join me to You through a service that takes me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يُسْتَدَلُّ عَلَيْكَ بِمَا هُوَ فِيْ وُجُودِهِ مُفْتَقِرٌ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yustadallu `alayka bimā huwa fī wujūdihi muftaqirun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You be figured out through that whose existence relies on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أَيَكُونُ لِغَيْرِكَ مِنَ الظُّهُورِ مَا لَيْسَ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ayakūnu lighayrika minaẓ ẓuhūri mā laysa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Can any thing other than You hold a (kind of) manifestation that You lack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يَكُونَ هُوَ الْمُظْهِرَ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yakūna huwal muẓhira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thus it may act as an appearance for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مَتىٰ غِبْتَ حَتَّىٰ تَحْتَاجَ إِلَى دَلِيلٍ يَدُلُّ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matā ghibta ḥattā taḥtāja ilā dalīlin yadullu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have You ever been absent so that You may need something to point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وَمَتىٰ بَعُدْتَ حَتَّىٰ تَكُونَ الْآثَارُ هِيَ الَّتِيْ تُوصِلُ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wamatā ba`udta ḥattā takūnal-āthāru hiyal latī tūṣilu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have You ever been far-off so that traces may lead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عَمِيَتْ عَيْنٌ لَا تَرَاكَ عَلَيْهَا رَقِيبًا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`amiyat `aynun lā tarāka `alayhā raqībā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Blind be the eye that cannot see You watching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وَخَسِرَتْ صَفْقَةُ عَبْدٍ لَمْ تَجْعَلْ لَهُ مِنْ حُبِّكَ نَصِيبًا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wakhasirat ṣafqatu `abdin lam taj`al lahu min ḥubbika naṣībā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Losing is a servant’s deal that does not dedicate a share to the love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أَمَرْتَ بِالرُّجُوعِ إِلَى الْآثَارِ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amar-ta birrujū`i ilal-āthār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 have ordered us to refer to the traces;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بَدَائِعِ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badā-i`i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the excellent creation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فَأَرْجِعْنِيْ إِلَيْكَ بِكِسْوَةِ الْأَنْوَارِ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fa-ar-ji`nī ilayka bikiswatil anwār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(please do) make me refer to You with the garb of lights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وَهِدَايَةِ الْإِسْتِبْصَارِ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wahidāyatil istibṣār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guidance of insight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أَرْجِعَ إِلَيْكَ مِنْهَا كَمَا دَخَلْتُ إِلَيْكَ مِنْهَا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ar-ji`a ilayka minhā kamā dakhaltu ilayka minhā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will return to You in the same way as I have entered to You from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مَصُونَ السِّرِّ عَنِ النَّظَرِ إِلَيْهَا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maṣūnas sirri `anin naẓari ilayhā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being too protected to look at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وَمَرْفُوعَ الْهِمَّةِ عَنِ الَاعْتِمَادِ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wamar-fū`al himmati `anil a`timādi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too determining to depend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هٰذَا ذُلِّى ظَاهِرٌ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hādhā dhullī ẓāhirun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this is my humiliation; it manifests itself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حَالِيْ لَا يَخْفىٰ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ḥālī lā yakhfā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my manner; it cannot be concealed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مِنْكَ أَطْلُبُ الْوُصُولَ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minka aṭlubul wuṣūla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do I beseech soaring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أَسْتَدِلُّ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 astadillu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 do I take the way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وَنَبَّهْتَنِيْ لِشُكْرِكَ وَذِكْرِكَ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wanabbahtanī lishukrika wadhikrik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attracted my attentions to thank and mention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فَاهْدِنِيْ بِنُوْرِكَ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fahdinī binūrika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guide me to You through Your 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وَأَقِمْنِيْ بِصِدْقِ الْعُبُودِيَّةِ بَيْنَ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wa-aqimnī biṣidqil `ubūdiyyati bayna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stand up before Your Hands with the true servitude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عَلِّمْنِيْ مِنْ عِلْمِكَ الْمَخْزُونِ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`allimnī min `ilmikal makhzūn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(please do) teach me from Your veiled knowledge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وَصُنِّي بِسِتْرِكَ الْمَصُونِ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waṣunnī bisitrikal maṣūn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with Your shielding shelter.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حَقِّقْنِيْ بِحَقَائِقِ أَهْلِ الْقُرْبِ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ḥaqqiqnī biḥaqā-iqi ahlil qur-b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(please do) grant me the realities that are enjoyed by the people who are near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وَاسْلُكْ بِيْ مَسْلَكَ أَهْلِ الْجَذْبِ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wasluk bī maslaka ahlil jadhb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follow the course of the people who are attracted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أَغْنِنِيْ بِتَدْبِيرِكَ لِيْ عَنْ تَدْبِيرِيْ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aghninī bitadbīrika lī `an tadbīrī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make Your management of my affairs replace my management of my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وَبِاخْتِيَارِكَ عَنْ اِخْتِيَارِيْ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wabikhtiyārika `an ikhtiyārī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Your choice for me replace my choice for myself,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وَأَوْقِفْنِيْ عَلىٰ مَرَاكِزِ اضْطِرَارِيْ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wa-awqifnī `alā marākiziḍṭirārī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stop at the points of emergency.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أَخْرِجْنِيْ مِنْ ذُلِّ نَفْسِيْ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akhrijnī min dhulli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(please do) take my out of the humiliation of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وَأَوْجَبْتَ عَلَيَّ طَاعَتَكَ وَعِبَادَتَكَ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wa-awjabta `alayya ṭā`ataka wa`ibādatak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obligatory on me to obey and worship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وَطَهِّرْنِيْ مِنْ شَكِّي وَشِرْكِيْ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waṭahhir-nī min shakkī washir-kī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purify me from my suspicion and polytheism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حُلُولِ رَمْسِيْ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ḥulūli ramsī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I enter my grave.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أَنْتَصِرُ فَانْصُرْنِيْ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antaṣiru fanṣur-nī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through You do I achieve victory; so, (please do) give me victory.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وَعَلَيْكَ أَتَوَكَّلُ فَلَا تَكِلْنِيْ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wa`alayka atawakkalu falā takilnī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upon You do I rely; so, do not refer me to anyone else.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وَإِيَّاكَ أَسْأَلُ فَلَا تُخَيِّبْنِيْ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wa-iyyāka as-alu falā tukhayyibnī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You do I beseech; so, do not disappoint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فَضْلِكَ أَرْغَبُ فَلَا تَحْرِمْنِيْ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faḍlika ar-ghabu falā taḥrimnī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for Your favors do I desire; so, do not deprive me (of Your favors).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وَبِجَنَابِكَ أَنْتَسِبُ فَلَا تُبْعِدْنِيْ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wabijanābika antasibu falā tub`idnī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to Your side do I resort; so, do not set me aside.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وَبِبَابِكَ أَقِفُ فَلَا تَطْرُدْنِيْ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wabibābika aqifu falā taṭrudnī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Your door only do I stand; so, do not drive me away.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تَقَدَّسَ رِضَاكَ أَنْ يَكُونَ لَهُ عِلَّةٌ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taqaddasa riḍāka an yakūna lahu `illatun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Your pleasure is too sanctified to receive a defect from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يَكُونُ لَهُ عِلَّةٌ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yakūnu lahu `illatun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how can it receive a defect from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وَفَهَّمْتَنِيْ مَا جَاءَتْ بِهِ رُسُلُكَ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wafahhamtanī mā jā-at bihi rusuluk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me understand that with which Your Apostles came.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أَنْتَ الْغَنِيُّ بِذَاتِكَ أَنْ يَصِلَ إِلَيْكَ النَّفْعُ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antal ghaniyyu bidhātika an yaṣila ilaykan naf`u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You are too self-sufficient by Yourself to be benefited by Yourself;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فَكَيْفَ لَا تَكُونُ غَنِيًّا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fakayfa lā takūnu ghaniyyan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how can You not be self-sufficient from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 الْقَضَاءَ وَالْقَدَرَ يُمَنِّينِيْ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innal qaḍā-a walqadara yumannīnī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fate awakens my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وَإِنَّ الْهَوىٰ بِوَثَائِقِ الشَّهْوَةِ أَسَرَنِيْ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wa-innal hawā biwathā-iqish shahwati asaranī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whim has enchained me with the firm chains of lust;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أَنْتَ النَّصِيرَ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antan naṣīra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be my Supporter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تَنْصُرَنِيْ وَتُبَصِّرَنِيْ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tanṣuranī watubaṣṣiranī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shall back me and show me the right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وَأَغْنِنِيْ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wa-aghninī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 do) help me (to dispense with anyone else) through Your favors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أَسْتَغْنِيَ بِكَ عَنْ طَلَبِيْ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astaghniya bika `an ṭalabī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I shall depend upon You exclusively in my requests.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الَّذِيْ أَشْرَقْتَ الْأَنْوَارَ فِيْ قُلُوبِ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ladhī ashraqtal anwāra fī qulūbi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have lit the illuminations in the hearts of Your intimate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عَرَفُوكَ وَوَحَّدُوكَ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`arafūka wawaḥḥadūk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they have recognized and testified Your Oneness.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وَيَسَّرْتَ لِيْ تَقَبُّلَ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wayassar-ta lī taqabbula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made easy for me to find agreeable Your pleasure.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أَزَلْتَ الْأَغْيَارَ عَنْ قُلُوبِ أَحِبَّائِكَ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azaltal aghyāra `an qulūbi aḥibbā-ik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have removed love for others from the hearts of Your lovers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لَمْ يُحِبُّوْا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lam yuḥibbū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they have loved none save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يَلْجَأُوْا إِلَى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yalja-ū ilā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have resorted to none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الْمُؤْنِسُ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mu-nisu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 are entertaining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حَيْثُ أَوْحَشَتْهُمُ الْعَوَالِمُ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ḥaythu awḥashat-humul `awālim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they have felt lonely because of the other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هَدَيْتَهُمْ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hadaytahum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alone have guided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حَيْثُ اسْتَبَانَتْ لَهُمُ الْمَعَالِمُ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ḥaythustabānat lahumul ma`ālim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all other worlds manifested themselves before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مَاذَا وَجَدَ مَنْ فَقَدَكَ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mādhā wajada man faqadak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can one who misses You find any substitute?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الَّذِيْ فَقَدَ مَنْ وَجَدَكَ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 ladhī faqada man wajadak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 can one who finds You miss anything else?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7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خَابَ مَنْ رَضِيَ دُونَكَ بَدَلًا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khāba man raḍiya dūnaka badalā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Definitely, failing is he who has accepted anyone other than You as substitute.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فَطَرَ أَجْنَاسَ الْبَدَائِعِ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faṭara ajnāsal badā-i`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originated the genus of the wonderfully created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وَمَنَنْتَ عَلَيَّ فِيْ جَمِيعِ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wamananta `alayya fī jamī`i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bestowed upon me with the favor of all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وَلَقَدْ خَسِرَ مَنْ بَغىٰ عَنْكَ مُتَحَوِّلًا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walaqad khasira man baghā `anka mutaḥawwilā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Definitely, loser is he who have desired for anyone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يُرْجىٰ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yur-jā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anyone other than You be hoped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مَا قَطَعْتَ الْإِحْسَانَ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mā qaṭa`tal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whilst You have never stopped Your bounties?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يُطْلَبُ مِنْ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yuṭlabu min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anyone other than You be besought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مَا بَدَّلْتَ عَادَةَ الَامْتِنَانِ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mā baddalta `ādatal amtinān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whilst You have never changed Your habit of ceaseless bestowal?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أَذَاقَ أَحِبَّاءَهُ حَلاوَةَ الْمُؤانَسَةِ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adhāqa aḥibbā-ahu ḥalāwatal mu-nasah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made His lovers the sweet taste of entertainment;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فَقَامُوْا بَيْنَ يَدَيْهِ مُتَمَلِّقِينَ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faqāmū bayna yadayhi mutamalliqīn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they have stood up before Him flattering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أَلْبَسَ أَوْلِيَاءَهُ مَلابِسَ هَيْبَتِهِ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albasa awliyā-ahu malābisa haybatih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dressed His intimate servants the garments of fearing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فَقَامُوْا بَيْنَ يَدَيْهِ مُسْتَغْفِرِينَ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faqāmū bayna yadayhi mustaghfirīn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they have stood before Him seeking His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الذَّاكِرُ قَبْلَ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antadh dhākiru qabladh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do mention the others (with bounties) before they mention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بِعَوْنِكَ وَلُطْفِكَ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bi`awnika waluṭfik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aid and Your gentleness.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الْبَادِئُ بِالْإِحْسَانِ قَبْلَ تَوَجُّهِ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bādi-u bil iḥsāni qabla tawajjuhil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do spread Your compassion before the worshippers direct towards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الْجَوَادُ بِالْعَطَاءِ قَبْلَ طَلَبِ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jawādu bil `aṭā-i qabla ṭalabiṭ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do give generously before You are asked.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الْوَهَّابُ ثُمَّ لِمَا وَهَبْتَ لَنَا مِنَ الْمُسْتَقْرِضِينَ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wahhābu thumma limā wahabta lanā minal mustaqriḍīn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do bestow upon us and then borrow from us that which You have bestowed upon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اِطْلُبْنِيْ بِرَحْمَتِكَ حَتَّىٰ أَصِلَ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iṭlubnī biraḥmatika ḥattā aṣila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(please do) refer to me with Your mercy so that I will appear before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وَاجْذِبْنِيْ بِمَنِّكَ حَتَّىٰ أُقْبِلَ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wajdhibnī bimannika ḥattā uqbila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draw me towards You through Your endless favoring so that I will advance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إِنَّ رَجَائِي لَا يَنْقَطِعُ عَنْكَ وَإِنْ عَصَيْتُكَ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inna rajā-ī lā yanqaṭi`u `anka wa-in `aṣaytuk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verily, my hope for You does not cease despite that I may disobey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أَنَّ خَوْفِيْ لَا يُزَايِلُنِيْ وَإِنْ أَطَعْتُكَ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anna khawfī lā yuzāyilunī wa-in aṭa`tuk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Similarly, my fear from You does not leave me even if I obey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دَفَعَتْنِيْ الْعَوَالِمُ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dafa`atnil `awālimu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Worlds have pushed me towards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أَوْقَعَنِيْ عِلْمِيْ بِكَرَمِكَ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awqa`anī `ilmī bikaramika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acquaintance with Your magnanimity has led me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أَخِيبُ وَأَنْتَ أَمَلِيْ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akhību wa-anta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can I fail whilst You are my hope?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إِذْ خَلَقْتَنِيْ مِنْ خَيْرِ الثَّرىٰ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idh khalaqtanī min khayrith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created me from the best of soil,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أُهَانُ وَعَلَيْكَ مُتَّكَلِيْ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uhānu wa`alayka muttakalī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be humiliated whilst I depend upon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أَسْتَعِزُّ وَفِيْ الذِّلَّةِ أَرْكَزْتَنِيْ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asta`izzu wafidh dhillati ar-kaztanī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see dignity if You fix me in humiliation?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لَا أَسْتَعِزُّ وَإِلَيْكَ نَسَبْتَنِيْ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lā asta`izzu wa-ilayka nasabtanī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not see dignity whilst You have referred me to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كَيْفَ لَا أَفْتَقِرُ وَأَنْتَ الَّذِيْ فِيْ الْفُقَرَاءِ أَقَمْتَنِيْ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kayfa lā aftaqiru wa-antal ladhī fil fuqarā-i aqamtanī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how can I not be needy whilst it is You Who have lodged me among the needy?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أَفْتَقِرُ وَأَنْتَ الَّذِيْ بِجُودِكَ أَغْنَيْتَنِيْ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aftaqiru wa-antal ladhī bijūdika aghnaytanī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I be needy whilst You have made me rich out of Your magnanimity?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لَا إِلٰهَ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lā ilāha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You, there is no god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تَعَرَّفْتَ لِكُلِّ شَيْءٍ فَمَا جَهِلَكَ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ta`arrafta likulli shay-in famā jahilaka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have introduced Yourself to all things; therefore, nothing has ever ignored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الَّذِيْ تَعَرَّفْتَ إِلَيَّ فِيْ كُلِّ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ladhī ta`arrafta ilayya fī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have introduced Yourself to me in all things;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فَرَأَيْتُكَ ظَاهِرًا فِيْ كُلِّ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fara-aytuka ẓāhiran fī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I have seen You Manifest in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الظَّاهِرُ لِكُلِّ شَيْءٍ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wa-antaẓ ẓāhiru likulli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You Who give manifestation to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تَرْضَ لِيْ يَا إِلٰهِيْ نِعْمَةً دُوْنَ أُخْرىٰ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tar-ḍa lī yā ilāhī ni`matan dūna ukhrā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my God, have not wanted for me to have a certain favor (and to be deprived of another)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اسْتَوىٰ بِرَحْمَانِيَّتِهِ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manistawā biraḥmāniyyatih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firm in power through His All-beneficence;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فَصَارَ الْعَرْشُ غَيْبًا فِيْ ذَاتِهِ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faṣāral `ar-shu ghayban fī dhātih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the Throne has become unseen in His Essence.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مَحَقْتَ الْآثَارَ بِالْآثَارِ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maḥaqtal-āthāra bil-āthār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erased the traces by the traces;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وَمَحَوْتَ الْأَغْيَارَ بِمُحِيطَاتِ أَفْلاَكِ الْأَنْوَارِ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wamaḥawtal aghyāra bimuḥīṭāti aflākil anwār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erased the changeable by the surroundings of the orbits of lights.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مَنِ احْتَجَبَ فِيْ سُرَادِقَاتِ عَرْشِهِ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maniḥtajaba fī surādiqāti `ar-shih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screened Himself in the curtains of His Throne;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أَنْ تُدْرِكَهُ الْأَبْصَارُ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an tudrikahul abṣār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hence, He cannot be comprehended by visions!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تَجَلَّىٰ بِكَمَالِ بَهَائِهِ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tajallā bikamāli bahā-ih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manifested Himself with His perfect Magnificence;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فَتَحَقَّقَتْ عَظَمَتُهُ مِنَ الْإِسْتِوَاءِ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fataḥaqqaqat `aẓamatuhu minal istiwā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His Grandeur of being firm in power.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تَخْفىٰ وَأَنْتَ الظَّاهِرُ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takhfā wa-antaẓ ẓāhir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You be hidden whilst You are the Manifester (of all things)?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كَيْفَ تَغِيبُ وَأَنْتَ الرَّقِيبُ الْحَاضِرُ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kayfa taghību wa-antar raqībul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how can You be absent whilst You are the Watcher (over all things) and the Present (at all times).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وَرَزَقْتَنِيْ مِنْ أَنْوَاعِ الْمَعَاشِ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warazaqtanī min anwā`il ma`āsh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therefore provided me with the various kinds of living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عَلىٰ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وَحْدَهُ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waḥdah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alone.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وَصُنُوفِ الرِّيَاشِ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waṣunūfir riyāsh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types of wealth,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بِمَنِّكَ الْعَظِيمِ الْأَعْظَمِ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bimannikal `aẓīmil a`ẓami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great and grand conferral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وَإِحْسَانِكَ الْقَدِيمِ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wa-iḥsānikal qadīmi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eternal kindness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إِذَا أَتْمَمْتَ عَلَيَّ جَمِيعَ النِّعَمِ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idhā atmamta `alayya jamī`an ni`am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perfected for me all the graces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وَصَرَفْتَ عَنِّيْ كُلَّ النِّقَمِ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waṣarafta `annī kullan niqam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warded off all misfortunes,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وَأَتْقَنَ بِحِكْمَتِهِ الصَّنَائِعَ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wa-atqana biḥikmatihiṣ ṣanā-i`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perfected the made things by His wisdom.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يَمْنَعْكَ جَهْلِيْ وَجُرْأَتِيْ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yamna`ka jahlī wajur-atī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ignorance of You and challenge have not stopped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دَلَلْتَنِيْ إِلَى مَا يُقَرِّبُنِيْ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dalaltanī ilā mā yuqarribunī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showing me that which takes me near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وَوَفَّقْتَنِيْ لِمَا يُزْلِفُنِيْ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wawaffaqtanī limā yuzlifunī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leading me to that which grants me proximity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دَعَوْتُكَ أَجَبْتَنِيْ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da`awtuka ajabtanī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if I pray You, You will respond to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سَأَلْتُكَ أَعْطَيْتَنِيْ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sa-altuka a`ṭaytanī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I beg You, You will give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أَطَعْتُكَ شَكَرْتَنِيْ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aṭa`tuka shakar-tanī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I obey You, You will thank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شَكَرْتُكَ زِدْتَنِيْ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shakar-tuka zidtanī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I thank You, You will give me more.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ذٰلِكَ إِكْمَالٌ لِأَنْعُمِكَ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dhālika ikmālun li-an`umika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that is completion of Your favors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wa-iḥsānika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kindness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فَسُبْحَانَكَ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fasubḥānaka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glory be to You; all glory be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Arafah - Imam Hussain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